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E3F3-5C54-104A-A6A4-0D624E92D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HOME AUTOMATION SMART CITY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30F46-5F5C-C74D-841B-C19D1754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876421" y="3676952"/>
            <a:ext cx="8791575" cy="2177143"/>
          </a:xfrm>
        </p:spPr>
        <p:txBody>
          <a:bodyPr>
            <a:normAutofit/>
          </a:bodyPr>
          <a:lstStyle/>
          <a:p>
            <a:r>
              <a:rPr lang="en-US"/>
              <a:t>Banuri Harshith</a:t>
            </a:r>
          </a:p>
          <a:p>
            <a:r>
              <a:rPr lang="en-US"/>
              <a:t>Bollampally Vamshi Krishna</a:t>
            </a:r>
          </a:p>
          <a:p>
            <a:r>
              <a:rPr lang="en-US"/>
              <a:t>Dandanayakula Vamshi Krishna</a:t>
            </a:r>
          </a:p>
          <a:p>
            <a:r>
              <a:rPr lang="en-US"/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370591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B392-F588-7F47-BBD6-35F775A7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A055-3BEC-554B-8C51-0839C37C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3429"/>
            <a:ext cx="9905999" cy="4847772"/>
          </a:xfrm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automation networks: A survey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an local control.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cant operate multiple devices at the same time.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making it as an global control.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operating multiple devices at the same time.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6B16-ACC2-7344-99E6-A4735FC6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D292-CE8F-2744-A345-98143E7D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79" y="919238"/>
            <a:ext cx="9905999" cy="5055811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homes’ technologies to optimize the energy performance for the net zero energy home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an local control.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zero energy home.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it an global control.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Neglecting the net zero energy home.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60A7-BBDB-E640-A910-BB38EF08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3507-B679-D44E-B228-4498BD38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4381"/>
            <a:ext cx="9905999" cy="472682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City and IoT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upto Arduino.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Usitilizing Arduino with raspberry pi.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6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D75E-80F5-B141-86C1-121C3A30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5DD9-3BA2-E748-A09F-EB34BEB7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9048"/>
            <a:ext cx="9905999" cy="4642153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Street Lights</a:t>
            </a: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mainly works on IR sensor.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Replacing the IR sensor with the LDr sensor.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1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7E5D-7397-0D4E-9D31-07FAF8C8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374C-1578-1540-B9B5-5C90081B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8571"/>
            <a:ext cx="9905999" cy="4702630"/>
          </a:xfrm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Automatic surveillance in transportation hubs: No longer just about catching the bad guy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been able to be implemented to an city.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 it as an city accessory.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70AE-DFDB-E94E-A37B-820DC6EB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C2EB-E615-5940-B35B-58B297DA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4381"/>
            <a:ext cx="9905999" cy="4726820"/>
          </a:xfrm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US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Geometric Path Planning for Automatic Parallel Parking in Tiny Spots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an iterative algorithm method which is not much effective.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IR method.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4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0C4-15C0-2242-A91C-58A8A212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72683"/>
          </a:xfrm>
        </p:spPr>
        <p:txBody>
          <a:bodyPr/>
          <a:lstStyle/>
          <a:p>
            <a:r>
              <a:rPr lang="en-US"/>
              <a:t>DESIGN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AA48-D558-B24D-8DE1-3F9364C5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763C-4A47-4D46-9B84-D4EE75FF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67A3E-8F4A-8140-BD02-8709FA61E6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48" y="1596571"/>
            <a:ext cx="8672285" cy="49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07AE-B5FD-874A-81B0-E3377385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89B7F-1C75-EB4F-95E7-8774615285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53810"/>
            <a:ext cx="955077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8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2407-5530-3C44-A6B2-F854FE7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AA481-755E-F84F-B78B-B158D8A75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63" y="1666875"/>
            <a:ext cx="8298844" cy="47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48E-E68D-7F4C-9F33-82833D5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2489-901E-3F49-B934-96DA85E7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LITERATURE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BAC2-9F9B-544C-B76F-A15E17F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AD3334-9840-474F-A33B-AF7880C2C9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81" y="1632857"/>
            <a:ext cx="8877905" cy="49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1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7D7C-0D92-EE4E-8FDD-CA671578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99AB4-0166-F14E-9472-564A6637B4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81" y="919238"/>
            <a:ext cx="9023048" cy="57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F909-1421-964C-8BE4-442CF21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994A4-3255-8F4C-A802-5C37119D0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858761"/>
            <a:ext cx="9639903" cy="54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7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3323-7689-2C43-85D9-03DFA27B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76" y="653143"/>
            <a:ext cx="7515601" cy="4487334"/>
          </a:xfrm>
        </p:spPr>
        <p:txBody>
          <a:bodyPr/>
          <a:lstStyle/>
          <a:p>
            <a:r>
              <a:rPr lang="en-US"/>
              <a:t>Parts used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4CB7-6210-124C-8F39-1B8211A7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EA7-5DAA-1F4C-A062-D9293A21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pi</a:t>
            </a:r>
          </a:p>
        </p:txBody>
      </p:sp>
      <p:pic>
        <p:nvPicPr>
          <p:cNvPr id="6" name="Content Placeholder 5" descr="C:\Users\vamshi krishna\AppData\Local\Microsoft\Windows\INetCache\Content.Word\IMG_20180331_184458_01.jpg">
            <a:extLst>
              <a:ext uri="{FF2B5EF4-FFF2-40B4-BE49-F238E27FC236}">
                <a16:creationId xmlns:a16="http://schemas.microsoft.com/office/drawing/2014/main" id="{55D6C4A8-080E-DD42-86E4-81FBDD251C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141413" y="1995713"/>
            <a:ext cx="9405634" cy="42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2280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36B2-5513-D545-8E68-657E3294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</a:t>
            </a:r>
          </a:p>
        </p:txBody>
      </p:sp>
      <p:pic>
        <p:nvPicPr>
          <p:cNvPr id="6" name="Content Placeholder 5" descr="C:\Users\vamshi krishna\Downloads\IMG_20180330_184542_01.jpg">
            <a:extLst>
              <a:ext uri="{FF2B5EF4-FFF2-40B4-BE49-F238E27FC236}">
                <a16:creationId xmlns:a16="http://schemas.microsoft.com/office/drawing/2014/main" id="{23B929FC-7977-7743-AF9D-3C7087B0DE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14799" t="13278" r="6131" b="14523"/>
          <a:stretch>
            <a:fillRect/>
          </a:stretch>
        </p:blipFill>
        <p:spPr bwMode="auto">
          <a:xfrm rot="10800000">
            <a:off x="1511903" y="2097087"/>
            <a:ext cx="9059333" cy="414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89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FEB-1132-3A4E-A248-1FDFB4C8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Ldr sensor</a:t>
            </a:r>
          </a:p>
        </p:txBody>
      </p:sp>
      <p:pic>
        <p:nvPicPr>
          <p:cNvPr id="6" name="Content Placeholder 5" descr="C:\Users\vamshi krishna\Downloads\IMG_20180330_185233_01.jpg">
            <a:extLst>
              <a:ext uri="{FF2B5EF4-FFF2-40B4-BE49-F238E27FC236}">
                <a16:creationId xmlns:a16="http://schemas.microsoft.com/office/drawing/2014/main" id="{D6A27862-79CD-254D-8C24-EC0430F02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24516" r="16452"/>
          <a:stretch>
            <a:fillRect/>
          </a:stretch>
        </p:blipFill>
        <p:spPr bwMode="auto">
          <a:xfrm>
            <a:off x="2370667" y="2097088"/>
            <a:ext cx="6470951" cy="437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37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10D2-9C89-0347-8F8F-9B414EA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pic>
        <p:nvPicPr>
          <p:cNvPr id="6" name="Content Placeholder 5" descr="C:\Users\vamshi krishna\Downloads\IMG_20180330_185043_01.jpg">
            <a:extLst>
              <a:ext uri="{FF2B5EF4-FFF2-40B4-BE49-F238E27FC236}">
                <a16:creationId xmlns:a16="http://schemas.microsoft.com/office/drawing/2014/main" id="{13D6E314-064E-1741-8636-FB8CB11D62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7769" t="19027" r="14787" b="8407"/>
          <a:stretch>
            <a:fillRect/>
          </a:stretch>
        </p:blipFill>
        <p:spPr bwMode="auto">
          <a:xfrm>
            <a:off x="2019905" y="2334382"/>
            <a:ext cx="8067524" cy="407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661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BA48-C79D-8F41-B55A-E6E03B6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Em-18 module reader</a:t>
            </a:r>
          </a:p>
        </p:txBody>
      </p:sp>
      <p:pic>
        <p:nvPicPr>
          <p:cNvPr id="6" name="Content Placeholder 5" descr="C:\Users\vamshi krishna\Downloads\IMG_20180330_184850_01.jpg">
            <a:extLst>
              <a:ext uri="{FF2B5EF4-FFF2-40B4-BE49-F238E27FC236}">
                <a16:creationId xmlns:a16="http://schemas.microsoft.com/office/drawing/2014/main" id="{99F34807-B650-1441-9CE5-C3E7C07341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16706" t="2632" r="2148" b="6015"/>
          <a:stretch>
            <a:fillRect/>
          </a:stretch>
        </p:blipFill>
        <p:spPr bwMode="auto">
          <a:xfrm>
            <a:off x="1141413" y="2097089"/>
            <a:ext cx="9683825" cy="41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53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EEB7-91EB-E746-8648-42C3772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Rfid</a:t>
            </a:r>
          </a:p>
        </p:txBody>
      </p:sp>
      <p:pic>
        <p:nvPicPr>
          <p:cNvPr id="6" name="Content Placeholder 5" descr="C:\Users\vamshi krishna\Downloads\IMG_20180331_113416.jpg">
            <a:extLst>
              <a:ext uri="{FF2B5EF4-FFF2-40B4-BE49-F238E27FC236}">
                <a16:creationId xmlns:a16="http://schemas.microsoft.com/office/drawing/2014/main" id="{F7CDB99E-FEEC-C24C-9A00-B5CA16E8EB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7157" t="3556" r="7157" b="11111"/>
          <a:stretch>
            <a:fillRect/>
          </a:stretch>
        </p:blipFill>
        <p:spPr bwMode="auto">
          <a:xfrm>
            <a:off x="1632857" y="2097088"/>
            <a:ext cx="8636000" cy="41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12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BB7D-595C-894C-961F-42BE632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automation networks: A survey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Guilherme Mussi ToschiLeonardo Barreto CamposCarlos Eduardo Cugnasca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E4F3-2926-3748-A70B-ADC48901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•Presents different definitions and concepts of the smart home.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•Reviews the technologies created to enable M2M communication in smart home domain.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•Shows a comparison between standards created to enable M2M communication.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•Those technologies have strong market competition, but none is adopted universally.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6F62-BF59-F041-9A6C-925FF30A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</a:t>
            </a:r>
          </a:p>
        </p:txBody>
      </p:sp>
      <p:pic>
        <p:nvPicPr>
          <p:cNvPr id="6" name="Content Placeholder 5" descr="C:\Users\vamshi krishna\Pictures\IMG_20180330_185815_01_01 (1).jpg">
            <a:extLst>
              <a:ext uri="{FF2B5EF4-FFF2-40B4-BE49-F238E27FC236}">
                <a16:creationId xmlns:a16="http://schemas.microsoft.com/office/drawing/2014/main" id="{FCACE9D7-B75C-2F4F-B7BF-B7CC4CD41D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048" y="2097088"/>
            <a:ext cx="8224762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861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D2B-A08F-614F-98FB-CB5576F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sensor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384EF6-3B70-9340-AAF7-5AC73C132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306" y="2249488"/>
            <a:ext cx="199221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0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214-2F8B-F341-8D38-653420CA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Motor drive</a:t>
            </a:r>
          </a:p>
        </p:txBody>
      </p:sp>
      <p:pic>
        <p:nvPicPr>
          <p:cNvPr id="6" name="Content Placeholder 5" descr="C:\Users\vamshi krishna\Downloads\IMG_20180330_144937.jpg">
            <a:extLst>
              <a:ext uri="{FF2B5EF4-FFF2-40B4-BE49-F238E27FC236}">
                <a16:creationId xmlns:a16="http://schemas.microsoft.com/office/drawing/2014/main" id="{E99995F0-CEB6-C141-A16F-489AE7BDDF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23878" t="29915" r="28365"/>
          <a:stretch>
            <a:fillRect/>
          </a:stretch>
        </p:blipFill>
        <p:spPr bwMode="auto">
          <a:xfrm>
            <a:off x="1886857" y="1971524"/>
            <a:ext cx="8103809" cy="465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6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2B36-F7D2-924F-9A53-2DA7B1B2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746" y="775756"/>
            <a:ext cx="9905998" cy="3893006"/>
          </a:xfrm>
        </p:spPr>
        <p:txBody>
          <a:bodyPr/>
          <a:lstStyle/>
          <a:p>
            <a:r>
              <a:rPr lang="en-US"/>
              <a:t>Working on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3386-033A-1840-84B4-C639A666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B824-BE2C-3B4E-9BFC-7FA7E8AC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 pin description</a:t>
            </a:r>
          </a:p>
        </p:txBody>
      </p:sp>
      <p:pic>
        <p:nvPicPr>
          <p:cNvPr id="6" name="Content Placeholder 5" descr="https://www.arduino.cc/en/uploads/Hacking/PinMap2560sma_.png">
            <a:extLst>
              <a:ext uri="{FF2B5EF4-FFF2-40B4-BE49-F238E27FC236}">
                <a16:creationId xmlns:a16="http://schemas.microsoft.com/office/drawing/2014/main" id="{8BB760E3-1015-FC4E-A00F-0DD8A28808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05" y="1741714"/>
            <a:ext cx="7644189" cy="5116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68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F8E5-A059-9F4A-B735-712D25F9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 programming interface</a:t>
            </a:r>
          </a:p>
        </p:txBody>
      </p:sp>
      <p:pic>
        <p:nvPicPr>
          <p:cNvPr id="6" name="Content Placeholder 5" descr="Edit File">
            <a:extLst>
              <a:ext uri="{FF2B5EF4-FFF2-40B4-BE49-F238E27FC236}">
                <a16:creationId xmlns:a16="http://schemas.microsoft.com/office/drawing/2014/main" id="{A2DDE219-A831-F440-AF72-7828D4DB2E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10" y="1995713"/>
            <a:ext cx="8720666" cy="4499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337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569A-BE97-5C48-AFDE-F7A24B76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pi programming interface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1BA99C-66FF-8040-BDD2-3F78D335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287" y="1935238"/>
            <a:ext cx="8188476" cy="46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64D9-8145-C44D-9FD4-1BA4DE08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05CC0C-3FD8-EA44-9609-DF9A615B0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088570"/>
            <a:ext cx="9035143" cy="51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10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EE3-B6C0-BF45-84E1-820149C4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905" y="618518"/>
            <a:ext cx="8265506" cy="4147006"/>
          </a:xfrm>
        </p:spPr>
        <p:txBody>
          <a:bodyPr/>
          <a:lstStyle/>
          <a:p>
            <a:r>
              <a:rPr lang="en-US"/>
              <a:t>Smart city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0B2-ECFA-4D49-9BD5-795FAC27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6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DDA-9B79-0C43-B86A-013786DB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Arduino connections</a:t>
            </a:r>
          </a:p>
        </p:txBody>
      </p:sp>
      <p:pic>
        <p:nvPicPr>
          <p:cNvPr id="6" name="Content Placeholder 5" descr="C:\Users\hbanu\Desktop\project\New folder\IMG_20180330_184145_01.jpg">
            <a:extLst>
              <a:ext uri="{FF2B5EF4-FFF2-40B4-BE49-F238E27FC236}">
                <a16:creationId xmlns:a16="http://schemas.microsoft.com/office/drawing/2014/main" id="{53F89AC8-98ED-E64C-8826-14CD2284C4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89668"/>
            <a:ext cx="9641493" cy="4584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546F-93F6-724F-AFD3-5AFD0DC0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homes’ technologies to optimize the energy performance for the net zero energy home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FadiAl FarisAdel JuaidiFrancisco Manzano-AgugliARO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E6B2-BC48-EE4D-BB09-135A51FD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•Intelligent homes and smart technologies are a vital strategy to optimize the energy performance.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•The level of buildings intelligence will significantly contribute the improvement of energy performance.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•The renewable energy systems in such smart homes will be a cost-effective option.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•A case study in Riyadh – Saudi Arabia about smart home’s technologies was studied.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•It was found that improves the energy performance by 37% better than ASHRAE standards for family villas sector.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4A4-6E03-7049-8B75-28FFF08B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working of ldr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1CFA4-6D9E-BB4E-8CB7-0BDFA675C4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38" y="2097088"/>
            <a:ext cx="3930951" cy="339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88448-51BD-624C-B474-46FBFEBE85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97" y="2097088"/>
            <a:ext cx="3806751" cy="33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2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F4B-9674-F14C-AFF8-E136B732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Em-18 module reader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B6C1E-67C7-3347-9167-84A237B6DD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2189239"/>
            <a:ext cx="7813524" cy="43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5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DEAE-C08B-E94D-BBE7-E882213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pi connections</a:t>
            </a:r>
          </a:p>
        </p:txBody>
      </p:sp>
      <p:pic>
        <p:nvPicPr>
          <p:cNvPr id="6" name="Content Placeholder 5" descr="C:\Users\hbanu\Desktop\project\New folder\IMG_20180330_190004_01.jpg">
            <a:extLst>
              <a:ext uri="{FF2B5EF4-FFF2-40B4-BE49-F238E27FC236}">
                <a16:creationId xmlns:a16="http://schemas.microsoft.com/office/drawing/2014/main" id="{24B7B56A-8408-814E-8DE6-B80705B336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2097089"/>
            <a:ext cx="8188476" cy="414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08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3A61-B9DC-544B-9DAE-BA3EDBA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smart city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ED820-9A79-2A42-88DD-6DEBE795B0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58572"/>
            <a:ext cx="3962777" cy="3761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D5D83-DBBD-B240-84A7-E4DA5F60A3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77" y="2358572"/>
            <a:ext cx="3962777" cy="37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23FA-EAE3-7C4D-99EC-4760476A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camera feed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40321-2F79-2F4F-9AC0-8DD72D947C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38" y="2097088"/>
            <a:ext cx="7462762" cy="43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8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6383-CE67-C346-9692-78F5833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parking car</a:t>
            </a:r>
          </a:p>
        </p:txBody>
      </p:sp>
      <p:pic>
        <p:nvPicPr>
          <p:cNvPr id="6" name="Content Placeholder 5" descr="C:\Users\vamshi krishna\Downloads\IMG_20180330_144951.jpg">
            <a:extLst>
              <a:ext uri="{FF2B5EF4-FFF2-40B4-BE49-F238E27FC236}">
                <a16:creationId xmlns:a16="http://schemas.microsoft.com/office/drawing/2014/main" id="{304FC40A-391E-5948-8C8F-645DE19DB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7919" r="14480"/>
          <a:stretch>
            <a:fillRect/>
          </a:stretch>
        </p:blipFill>
        <p:spPr bwMode="auto">
          <a:xfrm>
            <a:off x="2104572" y="2097088"/>
            <a:ext cx="7414380" cy="449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975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37D7-C6F7-264F-8EF9-83A5E174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D48E-E5C0-A543-BF4D-E2D23367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D6C-FEC2-F846-945D-70F225BB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/>
          <a:lstStyle/>
          <a:p>
            <a:r>
              <a:rPr lang="en-US" sz="1800" b="1" kern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City and IoT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Tai-hoonKim</a:t>
            </a:r>
            <a:r>
              <a:rPr lang="en-US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CarlosRamos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SabahMohammed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6EF1-D76C-8841-8478-EDD0E4C5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1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6F09-DB00-4740-812C-42432815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21" y="483810"/>
            <a:ext cx="9905998" cy="5321904"/>
          </a:xfrm>
        </p:spPr>
        <p:txBody>
          <a:bodyPr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Street Lights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M Jagadeesha , S Akilesha , S Karthika*, Prasantha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6F8A-B415-304B-81D1-AFE351A2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220" y="1016000"/>
            <a:ext cx="9905999" cy="495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BD33-DC2D-CF4D-B672-457B94C1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7090"/>
            <a:ext cx="9905998" cy="1478570"/>
          </a:xfrm>
        </p:spPr>
        <p:txBody>
          <a:bodyPr/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Automatic surveillance in transportation hubs: No longer just about catching the bad guy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 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SimonDenman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TristanKleinschmidt 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DavidRyan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b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PaulBarnes 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SridhaSridharan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ClintonFookes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2558-8B11-3B4E-8D27-B4E31B6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Highlights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•Surveillance and video analytics systems are typically only used for security.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•We explore how emerging video analytics can support security and operations needs.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•A conceptual framework combining security and operations is proposed.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•An analysis of the proposed framework as applied to an airport is presented.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•We show how many technologies have dual applications, and the benefits this brings.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0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EF16-1F66-2042-AE39-F2DE24FC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46815"/>
          </a:xfrm>
        </p:spPr>
        <p:txBody>
          <a:bodyPr/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Geometric Path Planning for Automatic Parallel Parking in Tiny Spots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 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HélèneVorobieva 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SébastienGlaser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*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NicoletaMinoiu-Enache 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SaïdMammar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C0F-FCE0-AB44-B9C9-BCBB496A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0095"/>
            <a:ext cx="9905999" cy="4729238"/>
          </a:xfrm>
        </p:spPr>
        <p:txBody>
          <a:bodyPr/>
          <a:lstStyle/>
          <a:p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C84B-8977-7349-96F9-C95D9D14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6" y="2372327"/>
            <a:ext cx="9905998" cy="1478570"/>
          </a:xfrm>
        </p:spPr>
        <p:txBody>
          <a:bodyPr/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 AND ITS ENHANCEMENT OF THE ABOVE RESEARCH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3A74-F48B-8645-8919-355A97BF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 GLOBAL HOME AUTOMATION SMART CITY</vt:lpstr>
      <vt:lpstr>PowerPoint Presentation</vt:lpstr>
      <vt:lpstr>Home automation networks: A survey Author  Guilherme Mussi ToschiLeonardo Barreto CamposCarlos Eduardo Cugnasca </vt:lpstr>
      <vt:lpstr>Intelligent homes’ technologies to optimize the energy performance for the net zero energy home Author FadiAl FarisAdel JuaidiFrancisco Manzano-AgugliARO</vt:lpstr>
      <vt:lpstr>Smart City and IoT Author Tai-hoonKim CarlosRamos SabahMohammed</vt:lpstr>
      <vt:lpstr>Intelligent Street Lights   Y M Jagadeesha , S Akilesha , S Karthika*, Prasantha  </vt:lpstr>
      <vt:lpstr>Automatic surveillance in transportation hubs: No longer just about catching the bad guy Author SimonDenmana bTristanKleinschmidt aDavidRyana bPaulBarnes aSridhaSridharan bClintonFookes</vt:lpstr>
      <vt:lpstr>Geometric Path Planning for Automatic Parallel Parking in Tiny Spots Author HélèneVorobieva *SébastienGlaser* *NicoletaMinoiu-Enache *SaïdMammar</vt:lpstr>
      <vt:lpstr>DEFECTS AND ITS ENHANCEMENT OF THE ABOVE RESEARCH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AND MODELLING</vt:lpstr>
      <vt:lpstr>GENERAL LAYOUT</vt:lpstr>
      <vt:lpstr>PRODUCT LAYOUT</vt:lpstr>
      <vt:lpstr>Block diagram</vt:lpstr>
      <vt:lpstr>Modelling</vt:lpstr>
      <vt:lpstr>PowerPoint Presentation</vt:lpstr>
      <vt:lpstr>PowerPoint Presentation</vt:lpstr>
      <vt:lpstr>Parts used </vt:lpstr>
      <vt:lpstr>Raspberry pi</vt:lpstr>
      <vt:lpstr>Arduino</vt:lpstr>
      <vt:lpstr>Ldr sensor</vt:lpstr>
      <vt:lpstr>Ultrasonic sensor</vt:lpstr>
      <vt:lpstr>Em-18 module reader</vt:lpstr>
      <vt:lpstr>Rfid</vt:lpstr>
      <vt:lpstr>Led</vt:lpstr>
      <vt:lpstr>Ir sensor </vt:lpstr>
      <vt:lpstr>Motor drive</vt:lpstr>
      <vt:lpstr>Working on arduino</vt:lpstr>
      <vt:lpstr>Arduino pin description</vt:lpstr>
      <vt:lpstr>Arduino programming interface</vt:lpstr>
      <vt:lpstr>Raspberry pi programming interface</vt:lpstr>
      <vt:lpstr>PowerPoint Presentation</vt:lpstr>
      <vt:lpstr>Smart city analysis</vt:lpstr>
      <vt:lpstr>Arduino connections</vt:lpstr>
      <vt:lpstr>Showing working of ldr </vt:lpstr>
      <vt:lpstr>Em-18 module reader </vt:lpstr>
      <vt:lpstr>Raspberry pi connections</vt:lpstr>
      <vt:lpstr>Working of smart city application</vt:lpstr>
      <vt:lpstr>Showing camera feed</vt:lpstr>
      <vt:lpstr>Automatic parking car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GLOBAL HOME AUTOMATION SMART CITY</dc:title>
  <cp:revision>5</cp:revision>
  <dcterms:modified xsi:type="dcterms:W3CDTF">2018-04-02T01:36:23Z</dcterms:modified>
</cp:coreProperties>
</file>