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2"/>
  </p:notesMasterIdLst>
  <p:sldIdLst>
    <p:sldId id="256" r:id="rId5"/>
    <p:sldId id="277" r:id="rId6"/>
    <p:sldId id="278" r:id="rId7"/>
    <p:sldId id="279" r:id="rId8"/>
    <p:sldId id="280" r:id="rId9"/>
    <p:sldId id="281" r:id="rId10"/>
    <p:sldId id="28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7/11/22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7/11/22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7/11/22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7/11/22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7/11/22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7/11/22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7/11/22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advanced-syllabus" TargetMode="External"/><Relationship Id="rId2" Type="http://schemas.openxmlformats.org/officeDocument/2006/relationships/hyperlink" Target="https://synapse0.com/training2022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roups.google.com/g/synapse-advanced-regular-season-3" TargetMode="External"/><Relationship Id="rId4" Type="http://schemas.openxmlformats.org/officeDocument/2006/relationships/hyperlink" Target="https://web.facebook.com/groups/431680482210543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https://tinyurl.com/synapse-video-reques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688375"/>
            <a:ext cx="7702138" cy="1090938"/>
          </a:xfrm>
        </p:spPr>
        <p:txBody>
          <a:bodyPr anchor="b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3600" dirty="0">
                <a:solidFill>
                  <a:srgbClr val="FFFFFF"/>
                </a:solidFill>
              </a:rPr>
              <a:t>Welcome to Synapse Advanced Regular Season 3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2700" dirty="0">
                <a:solidFill>
                  <a:srgbClr val="FFFFFF"/>
                </a:solidFill>
              </a:rPr>
              <a:t>INTRODUCTORY CLASS</a:t>
            </a:r>
            <a:br>
              <a:rPr lang="en-US" sz="3600" dirty="0">
                <a:solidFill>
                  <a:srgbClr val="FFFFFF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Nayeemul</a:t>
            </a:r>
            <a:r>
              <a:rPr lang="en-US" dirty="0">
                <a:solidFill>
                  <a:srgbClr val="FFFFFF"/>
                </a:solidFill>
              </a:rPr>
              <a:t> Islam </a:t>
            </a:r>
            <a:r>
              <a:rPr lang="en-US" dirty="0" err="1">
                <a:solidFill>
                  <a:srgbClr val="FFFFFF"/>
                </a:solidFill>
              </a:rPr>
              <a:t>Swad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41111AC6-232B-4292-860D-174D57637789}"/>
              </a:ext>
            </a:extLst>
          </p:cNvPr>
          <p:cNvSpPr txBox="1">
            <a:spLocks/>
          </p:cNvSpPr>
          <p:nvPr/>
        </p:nvSpPr>
        <p:spPr>
          <a:xfrm>
            <a:off x="4293568" y="4023651"/>
            <a:ext cx="7501650" cy="5148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About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5088B-C8DA-468D-9425-3F7E385A7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24050"/>
            <a:ext cx="9967722" cy="4257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SCHEDULE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Sunday 08:00 pm to 10:00 pm (tentative)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July 11 to November 06 (tentative)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15 Classes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Class on Zoom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b="1" dirty="0"/>
              <a:t>Never share</a:t>
            </a:r>
            <a:r>
              <a:rPr lang="en-US" sz="2400" dirty="0"/>
              <a:t> the zoom class link with anyone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dirty="0"/>
              <a:t> The class link will remain the </a:t>
            </a:r>
            <a:r>
              <a:rPr lang="en-US" sz="2400" b="1" dirty="0"/>
              <a:t>same</a:t>
            </a:r>
            <a:r>
              <a:rPr lang="en-US" sz="2400" dirty="0"/>
              <a:t> for all classes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dirty="0"/>
              <a:t> Email ID and Name </a:t>
            </a:r>
            <a:r>
              <a:rPr lang="en-US" sz="2400" b="1" dirty="0"/>
              <a:t>must match</a:t>
            </a:r>
            <a:r>
              <a:rPr lang="en-US" sz="2400" dirty="0"/>
              <a:t> with the registration form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Classes will be canceled only for breaks or national events</a:t>
            </a:r>
          </a:p>
          <a:p>
            <a:pPr marL="310896" lvl="2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About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5088B-C8DA-468D-9425-3F7E385A7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24050"/>
            <a:ext cx="9967722" cy="4257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IMPORTANT LINKS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Detail Document : </a:t>
            </a:r>
            <a:r>
              <a:rPr lang="en-US" sz="2400" dirty="0">
                <a:hlinkClick r:id="rId2"/>
              </a:rPr>
              <a:t>Link</a:t>
            </a: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Syllabus : </a:t>
            </a:r>
            <a:r>
              <a:rPr lang="en-US" sz="2400" dirty="0">
                <a:hlinkClick r:id="rId3"/>
              </a:rPr>
              <a:t>Link</a:t>
            </a: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Facebook Group : </a:t>
            </a:r>
            <a:r>
              <a:rPr lang="en-US" sz="2400" dirty="0">
                <a:hlinkClick r:id="rId4"/>
              </a:rPr>
              <a:t>Link</a:t>
            </a:r>
            <a:endParaRPr lang="en-US" sz="2400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dirty="0"/>
              <a:t> Important Announcements/ links / contests will be posted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dirty="0"/>
              <a:t> You can post about any problems you are facing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dirty="0"/>
              <a:t> Trainers / Others will help you as much as possible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Google Group : </a:t>
            </a:r>
            <a:r>
              <a:rPr lang="en-US" sz="2400" dirty="0">
                <a:hlinkClick r:id="rId5"/>
              </a:rPr>
              <a:t>Link</a:t>
            </a:r>
            <a:endParaRPr lang="en-US" sz="2400" dirty="0"/>
          </a:p>
          <a:p>
            <a:pPr marL="310896" lvl="2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61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About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5088B-C8DA-468D-9425-3F7E385A7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24050"/>
            <a:ext cx="9967722" cy="468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 FORMAT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1:45 hours to 2:00 hours typically for class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Last 15 minutes for questions from students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One long contest for multiple similar modules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dirty="0"/>
              <a:t> vjudge.net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dirty="0"/>
              <a:t> manager : </a:t>
            </a:r>
            <a:r>
              <a:rPr lang="en-US" sz="2400" dirty="0" err="1"/>
              <a:t>Synapse_Training</a:t>
            </a: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One short contest every two three weeks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dirty="0"/>
              <a:t> Will not clash with </a:t>
            </a:r>
            <a:r>
              <a:rPr lang="en-US" sz="2400" dirty="0" err="1"/>
              <a:t>Codeforces</a:t>
            </a:r>
            <a:r>
              <a:rPr lang="en-US" sz="2400" dirty="0"/>
              <a:t> or </a:t>
            </a:r>
            <a:r>
              <a:rPr lang="en-US" sz="2400" dirty="0" err="1"/>
              <a:t>Codechef</a:t>
            </a:r>
            <a:r>
              <a:rPr lang="en-US" sz="2400" dirty="0"/>
              <a:t> rounds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dirty="0"/>
              <a:t> 2 – 3 hours long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One trainer will teach all the classes of one module</a:t>
            </a:r>
          </a:p>
        </p:txBody>
      </p:sp>
    </p:spTree>
    <p:extLst>
      <p:ext uri="{BB962C8B-B14F-4D97-AF65-F5344CB8AC3E}">
        <p14:creationId xmlns:p14="http://schemas.microsoft.com/office/powerpoint/2010/main" val="14404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About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5088B-C8DA-468D-9425-3F7E385A7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24050"/>
            <a:ext cx="9967722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 RECORDING POLICY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You will always get the recording if you are present in the class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You do not need to do anything to get it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You will get recordings for 6 classes where you were absent (no questions asked)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dirty="0"/>
              <a:t> Fill up the form </a:t>
            </a:r>
            <a:r>
              <a:rPr lang="en-US" sz="2400" dirty="0">
                <a:hlinkClick r:id="rId2"/>
              </a:rPr>
              <a:t>https://tinyurl.com/synapse-video-request</a:t>
            </a:r>
            <a:r>
              <a:rPr lang="en-US" sz="2400" dirty="0"/>
              <a:t> to send a request for the recording link after the class.</a:t>
            </a:r>
          </a:p>
        </p:txBody>
      </p:sp>
    </p:spTree>
    <p:extLst>
      <p:ext uri="{BB962C8B-B14F-4D97-AF65-F5344CB8AC3E}">
        <p14:creationId xmlns:p14="http://schemas.microsoft.com/office/powerpoint/2010/main" val="156860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About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5088B-C8DA-468D-9425-3F7E385A7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24050"/>
            <a:ext cx="9967722" cy="3657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Miscellaneous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Prize for the best performer 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dirty="0"/>
              <a:t> 50% of the course fee will be refunded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dirty="0"/>
              <a:t> Performance in long/short contests, class participation, helping others in    	</a:t>
            </a:r>
            <a:r>
              <a:rPr lang="en-US" sz="2400" dirty="0" err="1"/>
              <a:t>facebook</a:t>
            </a:r>
            <a:r>
              <a:rPr lang="en-US" sz="2400" dirty="0"/>
              <a:t>/google group, dedication, improvement in </a:t>
            </a:r>
            <a:r>
              <a:rPr lang="en-US" sz="2400" dirty="0" err="1"/>
              <a:t>Codeforces</a:t>
            </a:r>
            <a:r>
              <a:rPr lang="en-US" sz="2400" dirty="0"/>
              <a:t> rating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dirty="0"/>
              <a:t> Final decision will be taken by Synapse and trainers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One on one session with a trainer 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dirty="0"/>
              <a:t> Scheduling will start after 8 classes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dirty="0"/>
              <a:t> Details : Later</a:t>
            </a:r>
          </a:p>
        </p:txBody>
      </p:sp>
    </p:spTree>
    <p:extLst>
      <p:ext uri="{BB962C8B-B14F-4D97-AF65-F5344CB8AC3E}">
        <p14:creationId xmlns:p14="http://schemas.microsoft.com/office/powerpoint/2010/main" val="1702271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About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5088B-C8DA-468D-9425-3F7E385A7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24050"/>
            <a:ext cx="9967722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Miscellaneous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One ICPC style team contest towards the end of the course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dirty="0"/>
              <a:t> make 3 member team amongst yourselves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dirty="0"/>
              <a:t> Or we will randomly pair up 3 students who are interested in the team contest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dirty="0"/>
              <a:t> Duration : 5 hours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dirty="0"/>
              <a:t> Details : Later</a:t>
            </a:r>
          </a:p>
        </p:txBody>
      </p:sp>
    </p:spTree>
    <p:extLst>
      <p:ext uri="{BB962C8B-B14F-4D97-AF65-F5344CB8AC3E}">
        <p14:creationId xmlns:p14="http://schemas.microsoft.com/office/powerpoint/2010/main" val="3636069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0</TotalTime>
  <Words>412</Words>
  <Application>Microsoft Macintosh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Welcome to Synapse Advanced Regular Season 3 INTRODUCTORY CLASS </vt:lpstr>
      <vt:lpstr>About the Course</vt:lpstr>
      <vt:lpstr>About the Course</vt:lpstr>
      <vt:lpstr>About the Course</vt:lpstr>
      <vt:lpstr>About the Course</vt:lpstr>
      <vt:lpstr>About the Course</vt:lpstr>
      <vt:lpstr>About the Course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2022-05-20T14:01:43Z</dcterms:created>
  <dcterms:modified xsi:type="dcterms:W3CDTF">2022-07-11T13:55:54Z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