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72" r:id="rId2"/>
    <p:sldId id="376" r:id="rId3"/>
    <p:sldId id="401" r:id="rId4"/>
    <p:sldId id="403" r:id="rId5"/>
    <p:sldId id="402" r:id="rId6"/>
    <p:sldId id="404" r:id="rId7"/>
    <p:sldId id="374" r:id="rId8"/>
    <p:sldId id="377" r:id="rId9"/>
    <p:sldId id="380" r:id="rId10"/>
    <p:sldId id="382" r:id="rId11"/>
    <p:sldId id="383" r:id="rId12"/>
    <p:sldId id="388" r:id="rId13"/>
    <p:sldId id="405" r:id="rId14"/>
    <p:sldId id="391" r:id="rId15"/>
    <p:sldId id="392" r:id="rId16"/>
    <p:sldId id="394" r:id="rId17"/>
    <p:sldId id="393" r:id="rId18"/>
    <p:sldId id="396" r:id="rId19"/>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C5C0"/>
    <a:srgbClr val="01010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3" autoAdjust="0"/>
    <p:restoredTop sz="84022" autoAdjust="0"/>
  </p:normalViewPr>
  <p:slideViewPr>
    <p:cSldViewPr>
      <p:cViewPr>
        <p:scale>
          <a:sx n="84" d="100"/>
          <a:sy n="84" d="100"/>
        </p:scale>
        <p:origin x="144" y="720"/>
      </p:cViewPr>
      <p:guideLst>
        <p:guide orient="horz" pos="5"/>
        <p:guide pos="22"/>
      </p:guideLst>
    </p:cSldViewPr>
  </p:slideViewPr>
  <p:notesTextViewPr>
    <p:cViewPr>
      <p:scale>
        <a:sx n="1" d="1"/>
        <a:sy n="1" d="1"/>
      </p:scale>
      <p:origin x="0" y="0"/>
    </p:cViewPr>
  </p:notesTextViewPr>
  <p:sorterViewPr>
    <p:cViewPr>
      <p:scale>
        <a:sx n="60" d="100"/>
        <a:sy n="60" d="100"/>
      </p:scale>
      <p:origin x="0" y="0"/>
    </p:cViewPr>
  </p:sorterViewPr>
  <p:notesViewPr>
    <p:cSldViewPr showGuides="1">
      <p:cViewPr varScale="1">
        <p:scale>
          <a:sx n="101" d="100"/>
          <a:sy n="101" d="100"/>
        </p:scale>
        <p:origin x="-10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70BFD-81B5-4D67-85FC-6257AFB4F52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67DCE708-D5DA-4664-BC90-0AE1CF2D7AD3}">
      <dgm:prSet phldrT="[Text]"/>
      <dgm:spPr/>
      <dgm:t>
        <a:bodyPr/>
        <a:lstStyle/>
        <a:p>
          <a:r>
            <a:rPr lang="en-GB" dirty="0" smtClean="0"/>
            <a:t>Combined model inputs</a:t>
          </a:r>
          <a:endParaRPr lang="en-GB" dirty="0"/>
        </a:p>
      </dgm:t>
    </dgm:pt>
    <dgm:pt modelId="{FC1A6FB9-55E3-4697-842E-A62A0B2F3BC4}" type="parTrans" cxnId="{889CE4E7-2104-4215-AECB-ABB3C4283314}">
      <dgm:prSet/>
      <dgm:spPr/>
      <dgm:t>
        <a:bodyPr/>
        <a:lstStyle/>
        <a:p>
          <a:endParaRPr lang="en-GB"/>
        </a:p>
      </dgm:t>
    </dgm:pt>
    <dgm:pt modelId="{89D4B59B-8F13-4482-BC4E-D31CEB1C8293}" type="sibTrans" cxnId="{889CE4E7-2104-4215-AECB-ABB3C4283314}">
      <dgm:prSet/>
      <dgm:spPr/>
      <dgm:t>
        <a:bodyPr/>
        <a:lstStyle/>
        <a:p>
          <a:endParaRPr lang="en-GB"/>
        </a:p>
      </dgm:t>
    </dgm:pt>
    <dgm:pt modelId="{A2FD6799-EBA3-473D-8362-F806DE4EBCBC}">
      <dgm:prSet phldrT="[Text]"/>
      <dgm:spPr/>
      <dgm:t>
        <a:bodyPr/>
        <a:lstStyle/>
        <a:p>
          <a:r>
            <a:rPr lang="en-GB" dirty="0" smtClean="0"/>
            <a:t>Premiums</a:t>
          </a:r>
          <a:endParaRPr lang="en-GB" dirty="0"/>
        </a:p>
      </dgm:t>
    </dgm:pt>
    <dgm:pt modelId="{5050EF33-D365-4FD8-B173-B72B5C45895B}" type="parTrans" cxnId="{5859D1D0-0188-4E28-9834-D9A7D2739F30}">
      <dgm:prSet/>
      <dgm:spPr/>
      <dgm:t>
        <a:bodyPr/>
        <a:lstStyle/>
        <a:p>
          <a:endParaRPr lang="en-GB"/>
        </a:p>
      </dgm:t>
    </dgm:pt>
    <dgm:pt modelId="{69DAFDB0-400F-43C5-AB65-EE173A86BE5C}" type="sibTrans" cxnId="{5859D1D0-0188-4E28-9834-D9A7D2739F30}">
      <dgm:prSet/>
      <dgm:spPr/>
      <dgm:t>
        <a:bodyPr/>
        <a:lstStyle/>
        <a:p>
          <a:endParaRPr lang="en-GB"/>
        </a:p>
      </dgm:t>
    </dgm:pt>
    <dgm:pt modelId="{C0D85B4E-89C0-45BF-91EC-49A7449F7709}">
      <dgm:prSet phldrT="[Text]" custT="1"/>
      <dgm:spPr>
        <a:solidFill>
          <a:schemeClr val="tx1">
            <a:lumMod val="75000"/>
            <a:lumOff val="25000"/>
          </a:schemeClr>
        </a:solidFill>
      </dgm:spPr>
      <dgm:t>
        <a:bodyPr/>
        <a:lstStyle/>
        <a:p>
          <a:r>
            <a:rPr lang="en-GB" sz="1600" dirty="0" smtClean="0"/>
            <a:t>Business Planning</a:t>
          </a:r>
          <a:endParaRPr lang="en-GB" sz="1600" dirty="0"/>
        </a:p>
      </dgm:t>
    </dgm:pt>
    <dgm:pt modelId="{7FBF9094-E764-4956-80B6-BD6A4865158E}" type="parTrans" cxnId="{4E23FE8B-1AC2-4E54-8993-140CAFD5C27E}">
      <dgm:prSet/>
      <dgm:spPr/>
      <dgm:t>
        <a:bodyPr/>
        <a:lstStyle/>
        <a:p>
          <a:endParaRPr lang="en-GB"/>
        </a:p>
      </dgm:t>
    </dgm:pt>
    <dgm:pt modelId="{71277BF9-BC75-403F-BDCE-1092F681E661}" type="sibTrans" cxnId="{4E23FE8B-1AC2-4E54-8993-140CAFD5C27E}">
      <dgm:prSet/>
      <dgm:spPr/>
      <dgm:t>
        <a:bodyPr/>
        <a:lstStyle/>
        <a:p>
          <a:endParaRPr lang="en-GB"/>
        </a:p>
      </dgm:t>
    </dgm:pt>
    <dgm:pt modelId="{91C8EB15-2893-46AC-AC69-F822F60DFB08}">
      <dgm:prSet phldrT="[Text]"/>
      <dgm:spPr/>
      <dgm:t>
        <a:bodyPr/>
        <a:lstStyle/>
        <a:p>
          <a:r>
            <a:rPr lang="en-GB" dirty="0" smtClean="0"/>
            <a:t>Reserves</a:t>
          </a:r>
          <a:endParaRPr lang="en-GB" dirty="0"/>
        </a:p>
      </dgm:t>
    </dgm:pt>
    <dgm:pt modelId="{1F73F898-BCC7-4342-A8E9-5FC1DAC7AA5E}" type="parTrans" cxnId="{361A0CBF-A160-4B49-9CC1-BB70AD54440F}">
      <dgm:prSet/>
      <dgm:spPr/>
      <dgm:t>
        <a:bodyPr/>
        <a:lstStyle/>
        <a:p>
          <a:endParaRPr lang="en-GB"/>
        </a:p>
      </dgm:t>
    </dgm:pt>
    <dgm:pt modelId="{9387CC91-6B4A-4DE4-B564-045CC1D7621D}" type="sibTrans" cxnId="{361A0CBF-A160-4B49-9CC1-BB70AD54440F}">
      <dgm:prSet/>
      <dgm:spPr/>
      <dgm:t>
        <a:bodyPr/>
        <a:lstStyle/>
        <a:p>
          <a:endParaRPr lang="en-GB"/>
        </a:p>
      </dgm:t>
    </dgm:pt>
    <dgm:pt modelId="{B62C5C88-C3BC-4E6D-9356-BF3D2B3AA70C}">
      <dgm:prSet phldrT="[Text]"/>
      <dgm:spPr/>
      <dgm:t>
        <a:bodyPr/>
        <a:lstStyle/>
        <a:p>
          <a:r>
            <a:rPr lang="en-GB" dirty="0" smtClean="0"/>
            <a:t>RI credit risk </a:t>
          </a:r>
          <a:r>
            <a:rPr lang="en-GB" dirty="0" err="1" smtClean="0"/>
            <a:t>param</a:t>
          </a:r>
          <a:r>
            <a:rPr lang="en-GB" dirty="0" smtClean="0"/>
            <a:t>.</a:t>
          </a:r>
          <a:endParaRPr lang="en-GB" dirty="0"/>
        </a:p>
      </dgm:t>
    </dgm:pt>
    <dgm:pt modelId="{4567FB19-F502-4CDD-B0F7-2EB31B3F056F}" type="parTrans" cxnId="{5E9A915B-5CD9-4DF0-B2B2-9D37DC0AB081}">
      <dgm:prSet/>
      <dgm:spPr/>
      <dgm:t>
        <a:bodyPr/>
        <a:lstStyle/>
        <a:p>
          <a:endParaRPr lang="en-GB"/>
        </a:p>
      </dgm:t>
    </dgm:pt>
    <dgm:pt modelId="{48DE8EC1-B5CC-4E02-8E10-94D32605F194}" type="sibTrans" cxnId="{5E9A915B-5CD9-4DF0-B2B2-9D37DC0AB081}">
      <dgm:prSet/>
      <dgm:spPr/>
      <dgm:t>
        <a:bodyPr/>
        <a:lstStyle/>
        <a:p>
          <a:endParaRPr lang="en-GB"/>
        </a:p>
      </dgm:t>
    </dgm:pt>
    <dgm:pt modelId="{3DA099AE-2F9D-4C9B-929B-F12BB0B9E0FB}">
      <dgm:prSet phldrT="[Text]"/>
      <dgm:spPr/>
      <dgm:t>
        <a:bodyPr/>
        <a:lstStyle/>
        <a:p>
          <a:r>
            <a:rPr lang="en-GB" dirty="0" smtClean="0"/>
            <a:t>Economic variables</a:t>
          </a:r>
          <a:endParaRPr lang="en-GB" dirty="0"/>
        </a:p>
      </dgm:t>
    </dgm:pt>
    <dgm:pt modelId="{ED3623E6-C775-404D-A8EC-10C739D9BF0A}" type="parTrans" cxnId="{39BE48BE-ED67-4CE7-BCA8-22D7D30D1F9A}">
      <dgm:prSet/>
      <dgm:spPr/>
      <dgm:t>
        <a:bodyPr/>
        <a:lstStyle/>
        <a:p>
          <a:endParaRPr lang="en-GB"/>
        </a:p>
      </dgm:t>
    </dgm:pt>
    <dgm:pt modelId="{F1309A11-C031-453E-98CB-D103186E5671}" type="sibTrans" cxnId="{39BE48BE-ED67-4CE7-BCA8-22D7D30D1F9A}">
      <dgm:prSet/>
      <dgm:spPr/>
      <dgm:t>
        <a:bodyPr/>
        <a:lstStyle/>
        <a:p>
          <a:endParaRPr lang="en-GB"/>
        </a:p>
      </dgm:t>
    </dgm:pt>
    <dgm:pt modelId="{31BCD937-1D7D-4A84-85E9-DACDFD4AAFA7}">
      <dgm:prSet phldrT="[Text]"/>
      <dgm:spPr/>
      <dgm:t>
        <a:bodyPr/>
        <a:lstStyle/>
        <a:p>
          <a:r>
            <a:rPr lang="en-GB" dirty="0" smtClean="0"/>
            <a:t>Op risk </a:t>
          </a:r>
          <a:r>
            <a:rPr lang="en-GB" dirty="0" err="1" smtClean="0"/>
            <a:t>param</a:t>
          </a:r>
          <a:r>
            <a:rPr lang="en-GB" dirty="0" smtClean="0"/>
            <a:t>.</a:t>
          </a:r>
          <a:endParaRPr lang="en-GB" dirty="0"/>
        </a:p>
      </dgm:t>
    </dgm:pt>
    <dgm:pt modelId="{9EA8E801-D387-4E84-9B53-A660FD9FAD53}" type="parTrans" cxnId="{7C01D08A-1300-4D7C-AC6E-B19F463F1046}">
      <dgm:prSet/>
      <dgm:spPr/>
      <dgm:t>
        <a:bodyPr/>
        <a:lstStyle/>
        <a:p>
          <a:endParaRPr lang="en-GB"/>
        </a:p>
      </dgm:t>
    </dgm:pt>
    <dgm:pt modelId="{8DE4BF24-76B5-4BDC-A90F-893BFFA5A2B5}" type="sibTrans" cxnId="{7C01D08A-1300-4D7C-AC6E-B19F463F1046}">
      <dgm:prSet/>
      <dgm:spPr/>
      <dgm:t>
        <a:bodyPr/>
        <a:lstStyle/>
        <a:p>
          <a:endParaRPr lang="en-GB"/>
        </a:p>
      </dgm:t>
    </dgm:pt>
    <dgm:pt modelId="{5F9A0706-85D8-413A-9A01-C789381BD87E}">
      <dgm:prSet phldrT="[Text]"/>
      <dgm:spPr/>
      <dgm:t>
        <a:bodyPr/>
        <a:lstStyle/>
        <a:p>
          <a:r>
            <a:rPr lang="en-GB" dirty="0" smtClean="0"/>
            <a:t>Asset dispositions</a:t>
          </a:r>
          <a:endParaRPr lang="en-GB" dirty="0"/>
        </a:p>
      </dgm:t>
    </dgm:pt>
    <dgm:pt modelId="{4A47222E-E679-4A1C-927C-ADA7C536D85E}" type="parTrans" cxnId="{54C7F099-CF25-4E9F-892B-AE43F5BE92DC}">
      <dgm:prSet/>
      <dgm:spPr/>
      <dgm:t>
        <a:bodyPr/>
        <a:lstStyle/>
        <a:p>
          <a:endParaRPr lang="en-GB"/>
        </a:p>
      </dgm:t>
    </dgm:pt>
    <dgm:pt modelId="{8B2494D1-B721-438E-9872-7DB13EAB14BD}" type="sibTrans" cxnId="{54C7F099-CF25-4E9F-892B-AE43F5BE92DC}">
      <dgm:prSet/>
      <dgm:spPr/>
      <dgm:t>
        <a:bodyPr/>
        <a:lstStyle/>
        <a:p>
          <a:endParaRPr lang="en-GB"/>
        </a:p>
      </dgm:t>
    </dgm:pt>
    <dgm:pt modelId="{6FDF66B5-2785-492A-9842-81AF4E743A6C}">
      <dgm:prSet phldrT="[Text]" custT="1"/>
      <dgm:spPr>
        <a:solidFill>
          <a:schemeClr val="tx1">
            <a:lumMod val="75000"/>
            <a:lumOff val="25000"/>
          </a:schemeClr>
        </a:solidFill>
      </dgm:spPr>
      <dgm:t>
        <a:bodyPr/>
        <a:lstStyle/>
        <a:p>
          <a:r>
            <a:rPr lang="en-GB" sz="1600" dirty="0" smtClean="0"/>
            <a:t>Accounts / Actuarial</a:t>
          </a:r>
          <a:endParaRPr lang="en-GB" sz="1600" dirty="0"/>
        </a:p>
      </dgm:t>
    </dgm:pt>
    <dgm:pt modelId="{FD91ECE7-D01F-4130-BD07-AB37CF086B93}" type="parTrans" cxnId="{3CB65DF6-1D6C-4EF4-AB74-E60AAEB63BA0}">
      <dgm:prSet/>
      <dgm:spPr/>
      <dgm:t>
        <a:bodyPr/>
        <a:lstStyle/>
        <a:p>
          <a:endParaRPr lang="en-GB"/>
        </a:p>
      </dgm:t>
    </dgm:pt>
    <dgm:pt modelId="{7A0FA61E-ED60-43D7-8FD3-1EE803B43686}" type="sibTrans" cxnId="{3CB65DF6-1D6C-4EF4-AB74-E60AAEB63BA0}">
      <dgm:prSet/>
      <dgm:spPr/>
      <dgm:t>
        <a:bodyPr/>
        <a:lstStyle/>
        <a:p>
          <a:endParaRPr lang="en-GB"/>
        </a:p>
      </dgm:t>
    </dgm:pt>
    <dgm:pt modelId="{0161848C-3340-46D4-9CB2-2849445950DE}">
      <dgm:prSet phldrT="[Text]"/>
      <dgm:spPr/>
      <dgm:t>
        <a:bodyPr/>
        <a:lstStyle/>
        <a:p>
          <a:r>
            <a:rPr lang="en-GB" dirty="0" smtClean="0"/>
            <a:t>Insurance risk </a:t>
          </a:r>
          <a:r>
            <a:rPr lang="en-GB" dirty="0" err="1" smtClean="0"/>
            <a:t>param</a:t>
          </a:r>
          <a:r>
            <a:rPr lang="en-GB" dirty="0" smtClean="0"/>
            <a:t>.</a:t>
          </a:r>
          <a:endParaRPr lang="en-GB" dirty="0"/>
        </a:p>
      </dgm:t>
    </dgm:pt>
    <dgm:pt modelId="{3C8EE4B1-5301-4261-9F9E-2520061B10A1}" type="parTrans" cxnId="{E161DD8D-7BD4-47D6-BC3F-7231C9757506}">
      <dgm:prSet/>
      <dgm:spPr/>
      <dgm:t>
        <a:bodyPr/>
        <a:lstStyle/>
        <a:p>
          <a:endParaRPr lang="en-GB"/>
        </a:p>
      </dgm:t>
    </dgm:pt>
    <dgm:pt modelId="{A0FC0D7C-11F0-49ED-833F-F69405028ADA}" type="sibTrans" cxnId="{E161DD8D-7BD4-47D6-BC3F-7231C9757506}">
      <dgm:prSet/>
      <dgm:spPr/>
      <dgm:t>
        <a:bodyPr/>
        <a:lstStyle/>
        <a:p>
          <a:endParaRPr lang="en-GB"/>
        </a:p>
      </dgm:t>
    </dgm:pt>
    <dgm:pt modelId="{C63AAB89-3EED-4F6B-B9F4-A73D23AC1570}">
      <dgm:prSet phldrT="[Text]"/>
      <dgm:spPr>
        <a:solidFill>
          <a:schemeClr val="tx1">
            <a:lumMod val="75000"/>
            <a:lumOff val="25000"/>
          </a:schemeClr>
        </a:solidFill>
      </dgm:spPr>
      <dgm:t>
        <a:bodyPr/>
        <a:lstStyle/>
        <a:p>
          <a:r>
            <a:rPr lang="en-GB" dirty="0" smtClean="0"/>
            <a:t>Actuarial</a:t>
          </a:r>
          <a:endParaRPr lang="en-GB" dirty="0"/>
        </a:p>
      </dgm:t>
    </dgm:pt>
    <dgm:pt modelId="{BD7766F8-8CB9-4623-A9F1-131684E80D3A}" type="parTrans" cxnId="{4AA9D075-6FEE-4047-87D6-C6EB35ED463F}">
      <dgm:prSet/>
      <dgm:spPr/>
      <dgm:t>
        <a:bodyPr/>
        <a:lstStyle/>
        <a:p>
          <a:endParaRPr lang="en-GB"/>
        </a:p>
      </dgm:t>
    </dgm:pt>
    <dgm:pt modelId="{D53486BB-F376-4DF9-B33D-B8AA803D0FFC}" type="sibTrans" cxnId="{4AA9D075-6FEE-4047-87D6-C6EB35ED463F}">
      <dgm:prSet/>
      <dgm:spPr/>
      <dgm:t>
        <a:bodyPr/>
        <a:lstStyle/>
        <a:p>
          <a:endParaRPr lang="en-GB"/>
        </a:p>
      </dgm:t>
    </dgm:pt>
    <dgm:pt modelId="{85574D24-BCBF-4795-A5D6-C0A50147BD52}">
      <dgm:prSet phldrT="[Text]"/>
      <dgm:spPr>
        <a:solidFill>
          <a:schemeClr val="tx1">
            <a:lumMod val="75000"/>
            <a:lumOff val="25000"/>
          </a:schemeClr>
        </a:solidFill>
      </dgm:spPr>
      <dgm:t>
        <a:bodyPr/>
        <a:lstStyle/>
        <a:p>
          <a:r>
            <a:rPr lang="en-GB" dirty="0" smtClean="0"/>
            <a:t>Risk </a:t>
          </a:r>
          <a:r>
            <a:rPr lang="en-GB" dirty="0" err="1" smtClean="0"/>
            <a:t>mgmt</a:t>
          </a:r>
          <a:r>
            <a:rPr lang="en-GB" dirty="0" smtClean="0"/>
            <a:t> / Actuarial</a:t>
          </a:r>
          <a:endParaRPr lang="en-GB" dirty="0"/>
        </a:p>
      </dgm:t>
    </dgm:pt>
    <dgm:pt modelId="{08CCCD62-355A-4698-9592-B54D5B108898}" type="parTrans" cxnId="{5E2DF2F5-0DAE-42BF-A09E-763DF360F871}">
      <dgm:prSet/>
      <dgm:spPr/>
      <dgm:t>
        <a:bodyPr/>
        <a:lstStyle/>
        <a:p>
          <a:endParaRPr lang="en-GB"/>
        </a:p>
      </dgm:t>
    </dgm:pt>
    <dgm:pt modelId="{92B4BD00-3B90-453D-A047-E3729E84BDCE}" type="sibTrans" cxnId="{5E2DF2F5-0DAE-42BF-A09E-763DF360F871}">
      <dgm:prSet/>
      <dgm:spPr/>
      <dgm:t>
        <a:bodyPr/>
        <a:lstStyle/>
        <a:p>
          <a:endParaRPr lang="en-GB"/>
        </a:p>
      </dgm:t>
    </dgm:pt>
    <dgm:pt modelId="{85ECA5B8-9761-47B4-AADE-4D06AC63154B}">
      <dgm:prSet phldrT="[Text]"/>
      <dgm:spPr>
        <a:solidFill>
          <a:schemeClr val="tx1">
            <a:lumMod val="75000"/>
            <a:lumOff val="25000"/>
          </a:schemeClr>
        </a:solidFill>
      </dgm:spPr>
      <dgm:t>
        <a:bodyPr/>
        <a:lstStyle/>
        <a:p>
          <a:r>
            <a:rPr lang="en-GB" dirty="0" smtClean="0"/>
            <a:t>Rating agencies</a:t>
          </a:r>
          <a:endParaRPr lang="en-GB" dirty="0"/>
        </a:p>
      </dgm:t>
    </dgm:pt>
    <dgm:pt modelId="{4FCBDB61-97F1-4B96-9703-F3102EF49742}" type="parTrans" cxnId="{6D830BE2-5A3B-462C-849C-D999F355927A}">
      <dgm:prSet/>
      <dgm:spPr/>
      <dgm:t>
        <a:bodyPr/>
        <a:lstStyle/>
        <a:p>
          <a:endParaRPr lang="en-GB"/>
        </a:p>
      </dgm:t>
    </dgm:pt>
    <dgm:pt modelId="{C7630E00-3FBA-4AB1-B693-5E5D8CE1BC44}" type="sibTrans" cxnId="{6D830BE2-5A3B-462C-849C-D999F355927A}">
      <dgm:prSet/>
      <dgm:spPr/>
      <dgm:t>
        <a:bodyPr/>
        <a:lstStyle/>
        <a:p>
          <a:endParaRPr lang="en-GB"/>
        </a:p>
      </dgm:t>
    </dgm:pt>
    <dgm:pt modelId="{A4E1C4EC-0A04-40BC-8968-8E33769E2D59}">
      <dgm:prSet phldrT="[Text]"/>
      <dgm:spPr>
        <a:solidFill>
          <a:schemeClr val="tx1">
            <a:lumMod val="75000"/>
            <a:lumOff val="25000"/>
          </a:schemeClr>
        </a:solidFill>
      </dgm:spPr>
      <dgm:t>
        <a:bodyPr/>
        <a:lstStyle/>
        <a:p>
          <a:r>
            <a:rPr lang="en-GB" dirty="0" smtClean="0"/>
            <a:t>Finance / Actuarial</a:t>
          </a:r>
          <a:endParaRPr lang="en-GB" dirty="0"/>
        </a:p>
      </dgm:t>
    </dgm:pt>
    <dgm:pt modelId="{C6AFE403-0379-4EC7-BFB8-088CF8F23FF8}" type="parTrans" cxnId="{64915BAF-F644-45CD-9486-AE8B0C8BF5AC}">
      <dgm:prSet/>
      <dgm:spPr/>
      <dgm:t>
        <a:bodyPr/>
        <a:lstStyle/>
        <a:p>
          <a:endParaRPr lang="en-GB"/>
        </a:p>
      </dgm:t>
    </dgm:pt>
    <dgm:pt modelId="{CAC15487-7CAC-4200-B1D5-6B36C7ABA51C}" type="sibTrans" cxnId="{64915BAF-F644-45CD-9486-AE8B0C8BF5AC}">
      <dgm:prSet/>
      <dgm:spPr/>
      <dgm:t>
        <a:bodyPr/>
        <a:lstStyle/>
        <a:p>
          <a:endParaRPr lang="en-GB"/>
        </a:p>
      </dgm:t>
    </dgm:pt>
    <dgm:pt modelId="{6F97A94B-4BE4-4F20-A4E8-E38A846BB0B9}">
      <dgm:prSet phldrT="[Text]"/>
      <dgm:spPr>
        <a:solidFill>
          <a:schemeClr val="tx1">
            <a:lumMod val="75000"/>
            <a:lumOff val="25000"/>
          </a:schemeClr>
        </a:solidFill>
      </dgm:spPr>
      <dgm:t>
        <a:bodyPr/>
        <a:lstStyle/>
        <a:p>
          <a:r>
            <a:rPr lang="en-GB" dirty="0" smtClean="0"/>
            <a:t>Accounts</a:t>
          </a:r>
          <a:endParaRPr lang="en-GB" dirty="0"/>
        </a:p>
      </dgm:t>
    </dgm:pt>
    <dgm:pt modelId="{5F958B8C-3739-4BC9-A251-F373C46C7C98}" type="parTrans" cxnId="{0A46FA03-085D-4999-9282-339DDE7074B4}">
      <dgm:prSet/>
      <dgm:spPr/>
      <dgm:t>
        <a:bodyPr/>
        <a:lstStyle/>
        <a:p>
          <a:endParaRPr lang="en-GB"/>
        </a:p>
      </dgm:t>
    </dgm:pt>
    <dgm:pt modelId="{04C778BF-9F09-4BCC-953E-9EF6F1908E3A}" type="sibTrans" cxnId="{0A46FA03-085D-4999-9282-339DDE7074B4}">
      <dgm:prSet/>
      <dgm:spPr/>
      <dgm:t>
        <a:bodyPr/>
        <a:lstStyle/>
        <a:p>
          <a:endParaRPr lang="en-GB"/>
        </a:p>
      </dgm:t>
    </dgm:pt>
    <dgm:pt modelId="{8AA2A6CE-F369-4869-B039-6AF6D599F2DC}">
      <dgm:prSet phldrT="[Text]"/>
      <dgm:spPr>
        <a:solidFill>
          <a:schemeClr val="accent6">
            <a:lumMod val="75000"/>
          </a:schemeClr>
        </a:solidFill>
      </dgm:spPr>
      <dgm:t>
        <a:bodyPr/>
        <a:lstStyle/>
        <a:p>
          <a:r>
            <a:rPr lang="en-GB" dirty="0" smtClean="0"/>
            <a:t>Capital model</a:t>
          </a:r>
          <a:endParaRPr lang="en-GB" dirty="0"/>
        </a:p>
      </dgm:t>
    </dgm:pt>
    <dgm:pt modelId="{08124C25-05B7-42D9-899F-F012558260FA}" type="parTrans" cxnId="{67E8B8B0-3439-40A3-9952-F262259BFFC6}">
      <dgm:prSet/>
      <dgm:spPr/>
      <dgm:t>
        <a:bodyPr/>
        <a:lstStyle/>
        <a:p>
          <a:endParaRPr lang="en-GB"/>
        </a:p>
      </dgm:t>
    </dgm:pt>
    <dgm:pt modelId="{39B4D5D0-5E7D-4E29-9622-C271B18699AB}" type="sibTrans" cxnId="{67E8B8B0-3439-40A3-9952-F262259BFFC6}">
      <dgm:prSet/>
      <dgm:spPr/>
      <dgm:t>
        <a:bodyPr/>
        <a:lstStyle/>
        <a:p>
          <a:endParaRPr lang="en-GB"/>
        </a:p>
      </dgm:t>
    </dgm:pt>
    <dgm:pt modelId="{F592C967-4D0D-4775-9FA3-A2C1B1D5E895}" type="pres">
      <dgm:prSet presAssocID="{65870BFD-81B5-4D67-85FC-6257AFB4F521}" presName="diagram" presStyleCnt="0">
        <dgm:presLayoutVars>
          <dgm:chPref val="1"/>
          <dgm:dir val="rev"/>
          <dgm:animOne val="branch"/>
          <dgm:animLvl val="lvl"/>
          <dgm:resizeHandles val="exact"/>
        </dgm:presLayoutVars>
      </dgm:prSet>
      <dgm:spPr/>
      <dgm:t>
        <a:bodyPr/>
        <a:lstStyle/>
        <a:p>
          <a:endParaRPr lang="en-GB"/>
        </a:p>
      </dgm:t>
    </dgm:pt>
    <dgm:pt modelId="{B5AC68DE-6C49-4C28-BFD3-2E855FFC1228}" type="pres">
      <dgm:prSet presAssocID="{8AA2A6CE-F369-4869-B039-6AF6D599F2DC}" presName="root1" presStyleCnt="0"/>
      <dgm:spPr/>
    </dgm:pt>
    <dgm:pt modelId="{FAD5D2FF-718E-4C09-ACEF-FB66565C846B}" type="pres">
      <dgm:prSet presAssocID="{8AA2A6CE-F369-4869-B039-6AF6D599F2DC}" presName="LevelOneTextNode" presStyleLbl="node0" presStyleIdx="0" presStyleCnt="1">
        <dgm:presLayoutVars>
          <dgm:chPref val="3"/>
        </dgm:presLayoutVars>
      </dgm:prSet>
      <dgm:spPr/>
      <dgm:t>
        <a:bodyPr/>
        <a:lstStyle/>
        <a:p>
          <a:endParaRPr lang="en-GB"/>
        </a:p>
      </dgm:t>
    </dgm:pt>
    <dgm:pt modelId="{8A024379-DA17-41D3-99A1-DC12B52A2E26}" type="pres">
      <dgm:prSet presAssocID="{8AA2A6CE-F369-4869-B039-6AF6D599F2DC}" presName="level2hierChild" presStyleCnt="0"/>
      <dgm:spPr/>
    </dgm:pt>
    <dgm:pt modelId="{DFA620A8-611F-4738-9249-F4DE7CFBA565}" type="pres">
      <dgm:prSet presAssocID="{FC1A6FB9-55E3-4697-842E-A62A0B2F3BC4}" presName="conn2-1" presStyleLbl="parChTrans1D2" presStyleIdx="0" presStyleCnt="1"/>
      <dgm:spPr/>
      <dgm:t>
        <a:bodyPr/>
        <a:lstStyle/>
        <a:p>
          <a:endParaRPr lang="en-GB"/>
        </a:p>
      </dgm:t>
    </dgm:pt>
    <dgm:pt modelId="{346AEECA-FBC2-4586-9E53-D5938BBC286C}" type="pres">
      <dgm:prSet presAssocID="{FC1A6FB9-55E3-4697-842E-A62A0B2F3BC4}" presName="connTx" presStyleLbl="parChTrans1D2" presStyleIdx="0" presStyleCnt="1"/>
      <dgm:spPr/>
      <dgm:t>
        <a:bodyPr/>
        <a:lstStyle/>
        <a:p>
          <a:endParaRPr lang="en-GB"/>
        </a:p>
      </dgm:t>
    </dgm:pt>
    <dgm:pt modelId="{039A89F5-E2A9-4138-848A-84581FFA3DE7}" type="pres">
      <dgm:prSet presAssocID="{67DCE708-D5DA-4664-BC90-0AE1CF2D7AD3}" presName="root2" presStyleCnt="0"/>
      <dgm:spPr/>
    </dgm:pt>
    <dgm:pt modelId="{E2F41112-EDD4-40C7-85FE-A73DB5081715}" type="pres">
      <dgm:prSet presAssocID="{67DCE708-D5DA-4664-BC90-0AE1CF2D7AD3}" presName="LevelTwoTextNode" presStyleLbl="node2" presStyleIdx="0" presStyleCnt="1">
        <dgm:presLayoutVars>
          <dgm:chPref val="3"/>
        </dgm:presLayoutVars>
      </dgm:prSet>
      <dgm:spPr/>
      <dgm:t>
        <a:bodyPr/>
        <a:lstStyle/>
        <a:p>
          <a:endParaRPr lang="en-GB"/>
        </a:p>
      </dgm:t>
    </dgm:pt>
    <dgm:pt modelId="{15603C4C-0012-41A2-A8AC-112B18977712}" type="pres">
      <dgm:prSet presAssocID="{67DCE708-D5DA-4664-BC90-0AE1CF2D7AD3}" presName="level3hierChild" presStyleCnt="0"/>
      <dgm:spPr/>
    </dgm:pt>
    <dgm:pt modelId="{7CE27E7D-57B3-460A-BBE1-EBC10AC60764}" type="pres">
      <dgm:prSet presAssocID="{5050EF33-D365-4FD8-B173-B72B5C45895B}" presName="conn2-1" presStyleLbl="parChTrans1D3" presStyleIdx="0" presStyleCnt="7"/>
      <dgm:spPr/>
      <dgm:t>
        <a:bodyPr/>
        <a:lstStyle/>
        <a:p>
          <a:endParaRPr lang="en-GB"/>
        </a:p>
      </dgm:t>
    </dgm:pt>
    <dgm:pt modelId="{18E205D1-859F-4CAB-A2F2-CC2EFD1A47B0}" type="pres">
      <dgm:prSet presAssocID="{5050EF33-D365-4FD8-B173-B72B5C45895B}" presName="connTx" presStyleLbl="parChTrans1D3" presStyleIdx="0" presStyleCnt="7"/>
      <dgm:spPr/>
      <dgm:t>
        <a:bodyPr/>
        <a:lstStyle/>
        <a:p>
          <a:endParaRPr lang="en-GB"/>
        </a:p>
      </dgm:t>
    </dgm:pt>
    <dgm:pt modelId="{1E01DB51-7EFA-49EB-B638-4020A56FE629}" type="pres">
      <dgm:prSet presAssocID="{A2FD6799-EBA3-473D-8362-F806DE4EBCBC}" presName="root2" presStyleCnt="0"/>
      <dgm:spPr/>
    </dgm:pt>
    <dgm:pt modelId="{BE85F36B-6D2D-4199-9E1E-E056EDFB891A}" type="pres">
      <dgm:prSet presAssocID="{A2FD6799-EBA3-473D-8362-F806DE4EBCBC}" presName="LevelTwoTextNode" presStyleLbl="node3" presStyleIdx="0" presStyleCnt="7">
        <dgm:presLayoutVars>
          <dgm:chPref val="3"/>
        </dgm:presLayoutVars>
      </dgm:prSet>
      <dgm:spPr/>
      <dgm:t>
        <a:bodyPr/>
        <a:lstStyle/>
        <a:p>
          <a:endParaRPr lang="en-GB"/>
        </a:p>
      </dgm:t>
    </dgm:pt>
    <dgm:pt modelId="{4B60FE2B-2580-4B17-80D3-0D8A450A38AF}" type="pres">
      <dgm:prSet presAssocID="{A2FD6799-EBA3-473D-8362-F806DE4EBCBC}" presName="level3hierChild" presStyleCnt="0"/>
      <dgm:spPr/>
    </dgm:pt>
    <dgm:pt modelId="{88F438D8-7703-401C-9665-220FDCA07B18}" type="pres">
      <dgm:prSet presAssocID="{7FBF9094-E764-4956-80B6-BD6A4865158E}" presName="conn2-1" presStyleLbl="parChTrans1D4" presStyleIdx="0" presStyleCnt="7"/>
      <dgm:spPr/>
      <dgm:t>
        <a:bodyPr/>
        <a:lstStyle/>
        <a:p>
          <a:endParaRPr lang="en-GB"/>
        </a:p>
      </dgm:t>
    </dgm:pt>
    <dgm:pt modelId="{19A9B279-1497-4AA7-92F6-C878226BAD02}" type="pres">
      <dgm:prSet presAssocID="{7FBF9094-E764-4956-80B6-BD6A4865158E}" presName="connTx" presStyleLbl="parChTrans1D4" presStyleIdx="0" presStyleCnt="7"/>
      <dgm:spPr/>
      <dgm:t>
        <a:bodyPr/>
        <a:lstStyle/>
        <a:p>
          <a:endParaRPr lang="en-GB"/>
        </a:p>
      </dgm:t>
    </dgm:pt>
    <dgm:pt modelId="{1D099993-EAC0-4D99-B5D3-2C3B451882C0}" type="pres">
      <dgm:prSet presAssocID="{C0D85B4E-89C0-45BF-91EC-49A7449F7709}" presName="root2" presStyleCnt="0"/>
      <dgm:spPr/>
    </dgm:pt>
    <dgm:pt modelId="{648BFEE5-ED81-4E1B-B7D7-894A2BF9C9E1}" type="pres">
      <dgm:prSet presAssocID="{C0D85B4E-89C0-45BF-91EC-49A7449F7709}" presName="LevelTwoTextNode" presStyleLbl="node4" presStyleIdx="0" presStyleCnt="7">
        <dgm:presLayoutVars>
          <dgm:chPref val="3"/>
        </dgm:presLayoutVars>
      </dgm:prSet>
      <dgm:spPr/>
      <dgm:t>
        <a:bodyPr/>
        <a:lstStyle/>
        <a:p>
          <a:endParaRPr lang="en-GB"/>
        </a:p>
      </dgm:t>
    </dgm:pt>
    <dgm:pt modelId="{72259673-968B-4B31-ADCD-F69AC7879FE6}" type="pres">
      <dgm:prSet presAssocID="{C0D85B4E-89C0-45BF-91EC-49A7449F7709}" presName="level3hierChild" presStyleCnt="0"/>
      <dgm:spPr/>
    </dgm:pt>
    <dgm:pt modelId="{A54619AD-C974-4D50-8748-F96B38D0F443}" type="pres">
      <dgm:prSet presAssocID="{1F73F898-BCC7-4342-A8E9-5FC1DAC7AA5E}" presName="conn2-1" presStyleLbl="parChTrans1D3" presStyleIdx="1" presStyleCnt="7"/>
      <dgm:spPr/>
      <dgm:t>
        <a:bodyPr/>
        <a:lstStyle/>
        <a:p>
          <a:endParaRPr lang="en-GB"/>
        </a:p>
      </dgm:t>
    </dgm:pt>
    <dgm:pt modelId="{DE6BE92C-8DF5-41B3-9C20-5BEC8B359051}" type="pres">
      <dgm:prSet presAssocID="{1F73F898-BCC7-4342-A8E9-5FC1DAC7AA5E}" presName="connTx" presStyleLbl="parChTrans1D3" presStyleIdx="1" presStyleCnt="7"/>
      <dgm:spPr/>
      <dgm:t>
        <a:bodyPr/>
        <a:lstStyle/>
        <a:p>
          <a:endParaRPr lang="en-GB"/>
        </a:p>
      </dgm:t>
    </dgm:pt>
    <dgm:pt modelId="{7D299276-97D9-42A3-A511-5AD470379417}" type="pres">
      <dgm:prSet presAssocID="{91C8EB15-2893-46AC-AC69-F822F60DFB08}" presName="root2" presStyleCnt="0"/>
      <dgm:spPr/>
    </dgm:pt>
    <dgm:pt modelId="{D1D9FBD0-6690-4F2C-AB2F-B45D915D1E34}" type="pres">
      <dgm:prSet presAssocID="{91C8EB15-2893-46AC-AC69-F822F60DFB08}" presName="LevelTwoTextNode" presStyleLbl="node3" presStyleIdx="1" presStyleCnt="7">
        <dgm:presLayoutVars>
          <dgm:chPref val="3"/>
        </dgm:presLayoutVars>
      </dgm:prSet>
      <dgm:spPr/>
      <dgm:t>
        <a:bodyPr/>
        <a:lstStyle/>
        <a:p>
          <a:endParaRPr lang="en-GB"/>
        </a:p>
      </dgm:t>
    </dgm:pt>
    <dgm:pt modelId="{2918F39C-BD02-4F84-8551-D1AB90561771}" type="pres">
      <dgm:prSet presAssocID="{91C8EB15-2893-46AC-AC69-F822F60DFB08}" presName="level3hierChild" presStyleCnt="0"/>
      <dgm:spPr/>
    </dgm:pt>
    <dgm:pt modelId="{93A9992B-996B-416D-B110-B178565E6670}" type="pres">
      <dgm:prSet presAssocID="{FD91ECE7-D01F-4130-BD07-AB37CF086B93}" presName="conn2-1" presStyleLbl="parChTrans1D4" presStyleIdx="1" presStyleCnt="7"/>
      <dgm:spPr/>
      <dgm:t>
        <a:bodyPr/>
        <a:lstStyle/>
        <a:p>
          <a:endParaRPr lang="en-GB"/>
        </a:p>
      </dgm:t>
    </dgm:pt>
    <dgm:pt modelId="{726B61D9-F08F-49B7-BEC3-D4841C231AC3}" type="pres">
      <dgm:prSet presAssocID="{FD91ECE7-D01F-4130-BD07-AB37CF086B93}" presName="connTx" presStyleLbl="parChTrans1D4" presStyleIdx="1" presStyleCnt="7"/>
      <dgm:spPr/>
      <dgm:t>
        <a:bodyPr/>
        <a:lstStyle/>
        <a:p>
          <a:endParaRPr lang="en-GB"/>
        </a:p>
      </dgm:t>
    </dgm:pt>
    <dgm:pt modelId="{41F9C117-1DBB-4756-9CA4-3B0CCBFEE12C}" type="pres">
      <dgm:prSet presAssocID="{6FDF66B5-2785-492A-9842-81AF4E743A6C}" presName="root2" presStyleCnt="0"/>
      <dgm:spPr/>
    </dgm:pt>
    <dgm:pt modelId="{3B2107FA-3856-4648-8F41-0E03F038D477}" type="pres">
      <dgm:prSet presAssocID="{6FDF66B5-2785-492A-9842-81AF4E743A6C}" presName="LevelTwoTextNode" presStyleLbl="node4" presStyleIdx="1" presStyleCnt="7">
        <dgm:presLayoutVars>
          <dgm:chPref val="3"/>
        </dgm:presLayoutVars>
      </dgm:prSet>
      <dgm:spPr/>
      <dgm:t>
        <a:bodyPr/>
        <a:lstStyle/>
        <a:p>
          <a:endParaRPr lang="en-GB"/>
        </a:p>
      </dgm:t>
    </dgm:pt>
    <dgm:pt modelId="{D3A8320C-7C1A-4729-9190-FA2B01BB6BEF}" type="pres">
      <dgm:prSet presAssocID="{6FDF66B5-2785-492A-9842-81AF4E743A6C}" presName="level3hierChild" presStyleCnt="0"/>
      <dgm:spPr/>
    </dgm:pt>
    <dgm:pt modelId="{C431F4CF-5B52-4FF3-8750-63CC05706D8D}" type="pres">
      <dgm:prSet presAssocID="{3C8EE4B1-5301-4261-9F9E-2520061B10A1}" presName="conn2-1" presStyleLbl="parChTrans1D3" presStyleIdx="2" presStyleCnt="7"/>
      <dgm:spPr/>
      <dgm:t>
        <a:bodyPr/>
        <a:lstStyle/>
        <a:p>
          <a:endParaRPr lang="en-GB"/>
        </a:p>
      </dgm:t>
    </dgm:pt>
    <dgm:pt modelId="{6C13C40F-A96F-43D2-A2DA-7A317B73756F}" type="pres">
      <dgm:prSet presAssocID="{3C8EE4B1-5301-4261-9F9E-2520061B10A1}" presName="connTx" presStyleLbl="parChTrans1D3" presStyleIdx="2" presStyleCnt="7"/>
      <dgm:spPr/>
      <dgm:t>
        <a:bodyPr/>
        <a:lstStyle/>
        <a:p>
          <a:endParaRPr lang="en-GB"/>
        </a:p>
      </dgm:t>
    </dgm:pt>
    <dgm:pt modelId="{BD28FA86-37C3-4487-94CB-B9515883E624}" type="pres">
      <dgm:prSet presAssocID="{0161848C-3340-46D4-9CB2-2849445950DE}" presName="root2" presStyleCnt="0"/>
      <dgm:spPr/>
    </dgm:pt>
    <dgm:pt modelId="{1F70A229-95F0-4FEE-A835-7F77FC9855C0}" type="pres">
      <dgm:prSet presAssocID="{0161848C-3340-46D4-9CB2-2849445950DE}" presName="LevelTwoTextNode" presStyleLbl="node3" presStyleIdx="2" presStyleCnt="7">
        <dgm:presLayoutVars>
          <dgm:chPref val="3"/>
        </dgm:presLayoutVars>
      </dgm:prSet>
      <dgm:spPr/>
      <dgm:t>
        <a:bodyPr/>
        <a:lstStyle/>
        <a:p>
          <a:endParaRPr lang="en-GB"/>
        </a:p>
      </dgm:t>
    </dgm:pt>
    <dgm:pt modelId="{2F591B2F-4A9A-4564-B529-412536B05DFE}" type="pres">
      <dgm:prSet presAssocID="{0161848C-3340-46D4-9CB2-2849445950DE}" presName="level3hierChild" presStyleCnt="0"/>
      <dgm:spPr/>
    </dgm:pt>
    <dgm:pt modelId="{D8DC8D25-AFB9-4133-B0F6-51AC88994445}" type="pres">
      <dgm:prSet presAssocID="{BD7766F8-8CB9-4623-A9F1-131684E80D3A}" presName="conn2-1" presStyleLbl="parChTrans1D4" presStyleIdx="2" presStyleCnt="7"/>
      <dgm:spPr/>
      <dgm:t>
        <a:bodyPr/>
        <a:lstStyle/>
        <a:p>
          <a:endParaRPr lang="en-GB"/>
        </a:p>
      </dgm:t>
    </dgm:pt>
    <dgm:pt modelId="{E912634F-944F-43F9-9672-9BD44B891B17}" type="pres">
      <dgm:prSet presAssocID="{BD7766F8-8CB9-4623-A9F1-131684E80D3A}" presName="connTx" presStyleLbl="parChTrans1D4" presStyleIdx="2" presStyleCnt="7"/>
      <dgm:spPr/>
      <dgm:t>
        <a:bodyPr/>
        <a:lstStyle/>
        <a:p>
          <a:endParaRPr lang="en-GB"/>
        </a:p>
      </dgm:t>
    </dgm:pt>
    <dgm:pt modelId="{A4539566-233F-427F-ABEA-C0AFECA4005F}" type="pres">
      <dgm:prSet presAssocID="{C63AAB89-3EED-4F6B-B9F4-A73D23AC1570}" presName="root2" presStyleCnt="0"/>
      <dgm:spPr/>
    </dgm:pt>
    <dgm:pt modelId="{CDB4768D-C2C9-4F69-AF66-34DC665A2E94}" type="pres">
      <dgm:prSet presAssocID="{C63AAB89-3EED-4F6B-B9F4-A73D23AC1570}" presName="LevelTwoTextNode" presStyleLbl="node4" presStyleIdx="2" presStyleCnt="7">
        <dgm:presLayoutVars>
          <dgm:chPref val="3"/>
        </dgm:presLayoutVars>
      </dgm:prSet>
      <dgm:spPr/>
      <dgm:t>
        <a:bodyPr/>
        <a:lstStyle/>
        <a:p>
          <a:endParaRPr lang="en-GB"/>
        </a:p>
      </dgm:t>
    </dgm:pt>
    <dgm:pt modelId="{11FDF7CA-4C69-4A5C-84D7-F7870E06898A}" type="pres">
      <dgm:prSet presAssocID="{C63AAB89-3EED-4F6B-B9F4-A73D23AC1570}" presName="level3hierChild" presStyleCnt="0"/>
      <dgm:spPr/>
    </dgm:pt>
    <dgm:pt modelId="{93A34629-2360-4B41-900F-B3975C237103}" type="pres">
      <dgm:prSet presAssocID="{9EA8E801-D387-4E84-9B53-A660FD9FAD53}" presName="conn2-1" presStyleLbl="parChTrans1D3" presStyleIdx="3" presStyleCnt="7"/>
      <dgm:spPr/>
      <dgm:t>
        <a:bodyPr/>
        <a:lstStyle/>
        <a:p>
          <a:endParaRPr lang="en-GB"/>
        </a:p>
      </dgm:t>
    </dgm:pt>
    <dgm:pt modelId="{84166F3E-5E40-4FFF-B289-86C1D1661982}" type="pres">
      <dgm:prSet presAssocID="{9EA8E801-D387-4E84-9B53-A660FD9FAD53}" presName="connTx" presStyleLbl="parChTrans1D3" presStyleIdx="3" presStyleCnt="7"/>
      <dgm:spPr/>
      <dgm:t>
        <a:bodyPr/>
        <a:lstStyle/>
        <a:p>
          <a:endParaRPr lang="en-GB"/>
        </a:p>
      </dgm:t>
    </dgm:pt>
    <dgm:pt modelId="{46F2F833-EC36-4231-B771-6043C821F77B}" type="pres">
      <dgm:prSet presAssocID="{31BCD937-1D7D-4A84-85E9-DACDFD4AAFA7}" presName="root2" presStyleCnt="0"/>
      <dgm:spPr/>
    </dgm:pt>
    <dgm:pt modelId="{80B2257D-D6E9-4158-90EA-43026EDA607D}" type="pres">
      <dgm:prSet presAssocID="{31BCD937-1D7D-4A84-85E9-DACDFD4AAFA7}" presName="LevelTwoTextNode" presStyleLbl="node3" presStyleIdx="3" presStyleCnt="7">
        <dgm:presLayoutVars>
          <dgm:chPref val="3"/>
        </dgm:presLayoutVars>
      </dgm:prSet>
      <dgm:spPr/>
      <dgm:t>
        <a:bodyPr/>
        <a:lstStyle/>
        <a:p>
          <a:endParaRPr lang="en-GB"/>
        </a:p>
      </dgm:t>
    </dgm:pt>
    <dgm:pt modelId="{4A25D1C7-0DEA-42F3-A7E1-DD4FDC35C091}" type="pres">
      <dgm:prSet presAssocID="{31BCD937-1D7D-4A84-85E9-DACDFD4AAFA7}" presName="level3hierChild" presStyleCnt="0"/>
      <dgm:spPr/>
    </dgm:pt>
    <dgm:pt modelId="{06E12DA3-7F35-4518-8197-7229D0DE720D}" type="pres">
      <dgm:prSet presAssocID="{08CCCD62-355A-4698-9592-B54D5B108898}" presName="conn2-1" presStyleLbl="parChTrans1D4" presStyleIdx="3" presStyleCnt="7"/>
      <dgm:spPr/>
      <dgm:t>
        <a:bodyPr/>
        <a:lstStyle/>
        <a:p>
          <a:endParaRPr lang="en-GB"/>
        </a:p>
      </dgm:t>
    </dgm:pt>
    <dgm:pt modelId="{712594C3-B569-4877-807D-48B28F36D100}" type="pres">
      <dgm:prSet presAssocID="{08CCCD62-355A-4698-9592-B54D5B108898}" presName="connTx" presStyleLbl="parChTrans1D4" presStyleIdx="3" presStyleCnt="7"/>
      <dgm:spPr/>
      <dgm:t>
        <a:bodyPr/>
        <a:lstStyle/>
        <a:p>
          <a:endParaRPr lang="en-GB"/>
        </a:p>
      </dgm:t>
    </dgm:pt>
    <dgm:pt modelId="{1061DFE5-6104-4CDC-B3AC-BF38B87840B4}" type="pres">
      <dgm:prSet presAssocID="{85574D24-BCBF-4795-A5D6-C0A50147BD52}" presName="root2" presStyleCnt="0"/>
      <dgm:spPr/>
    </dgm:pt>
    <dgm:pt modelId="{8416AFFC-313B-4DE0-920D-5B2718452AE1}" type="pres">
      <dgm:prSet presAssocID="{85574D24-BCBF-4795-A5D6-C0A50147BD52}" presName="LevelTwoTextNode" presStyleLbl="node4" presStyleIdx="3" presStyleCnt="7">
        <dgm:presLayoutVars>
          <dgm:chPref val="3"/>
        </dgm:presLayoutVars>
      </dgm:prSet>
      <dgm:spPr/>
      <dgm:t>
        <a:bodyPr/>
        <a:lstStyle/>
        <a:p>
          <a:endParaRPr lang="en-GB"/>
        </a:p>
      </dgm:t>
    </dgm:pt>
    <dgm:pt modelId="{CB1CE650-6365-40B1-9AE7-C03FC2A04292}" type="pres">
      <dgm:prSet presAssocID="{85574D24-BCBF-4795-A5D6-C0A50147BD52}" presName="level3hierChild" presStyleCnt="0"/>
      <dgm:spPr/>
    </dgm:pt>
    <dgm:pt modelId="{17B9AB7E-712D-43B0-B08B-1B3576558FAD}" type="pres">
      <dgm:prSet presAssocID="{4567FB19-F502-4CDD-B0F7-2EB31B3F056F}" presName="conn2-1" presStyleLbl="parChTrans1D3" presStyleIdx="4" presStyleCnt="7"/>
      <dgm:spPr/>
      <dgm:t>
        <a:bodyPr/>
        <a:lstStyle/>
        <a:p>
          <a:endParaRPr lang="en-GB"/>
        </a:p>
      </dgm:t>
    </dgm:pt>
    <dgm:pt modelId="{33216467-CD4E-494D-9FF4-CC6D8E721AA9}" type="pres">
      <dgm:prSet presAssocID="{4567FB19-F502-4CDD-B0F7-2EB31B3F056F}" presName="connTx" presStyleLbl="parChTrans1D3" presStyleIdx="4" presStyleCnt="7"/>
      <dgm:spPr/>
      <dgm:t>
        <a:bodyPr/>
        <a:lstStyle/>
        <a:p>
          <a:endParaRPr lang="en-GB"/>
        </a:p>
      </dgm:t>
    </dgm:pt>
    <dgm:pt modelId="{1A4CEFE9-E8C3-433C-AFEE-FE363D4E45BF}" type="pres">
      <dgm:prSet presAssocID="{B62C5C88-C3BC-4E6D-9356-BF3D2B3AA70C}" presName="root2" presStyleCnt="0"/>
      <dgm:spPr/>
    </dgm:pt>
    <dgm:pt modelId="{1D449123-BD81-4588-AD3F-23C4F6F665C1}" type="pres">
      <dgm:prSet presAssocID="{B62C5C88-C3BC-4E6D-9356-BF3D2B3AA70C}" presName="LevelTwoTextNode" presStyleLbl="node3" presStyleIdx="4" presStyleCnt="7">
        <dgm:presLayoutVars>
          <dgm:chPref val="3"/>
        </dgm:presLayoutVars>
      </dgm:prSet>
      <dgm:spPr/>
      <dgm:t>
        <a:bodyPr/>
        <a:lstStyle/>
        <a:p>
          <a:endParaRPr lang="en-GB"/>
        </a:p>
      </dgm:t>
    </dgm:pt>
    <dgm:pt modelId="{BF932F25-BD2F-4060-8ADC-3084F5B77B4B}" type="pres">
      <dgm:prSet presAssocID="{B62C5C88-C3BC-4E6D-9356-BF3D2B3AA70C}" presName="level3hierChild" presStyleCnt="0"/>
      <dgm:spPr/>
    </dgm:pt>
    <dgm:pt modelId="{2D076D5D-6A70-4E09-979D-4339A15A943E}" type="pres">
      <dgm:prSet presAssocID="{4FCBDB61-97F1-4B96-9703-F3102EF49742}" presName="conn2-1" presStyleLbl="parChTrans1D4" presStyleIdx="4" presStyleCnt="7"/>
      <dgm:spPr/>
      <dgm:t>
        <a:bodyPr/>
        <a:lstStyle/>
        <a:p>
          <a:endParaRPr lang="en-GB"/>
        </a:p>
      </dgm:t>
    </dgm:pt>
    <dgm:pt modelId="{BFBD25C6-38A9-43CD-B5CF-32B979F0D9C5}" type="pres">
      <dgm:prSet presAssocID="{4FCBDB61-97F1-4B96-9703-F3102EF49742}" presName="connTx" presStyleLbl="parChTrans1D4" presStyleIdx="4" presStyleCnt="7"/>
      <dgm:spPr/>
      <dgm:t>
        <a:bodyPr/>
        <a:lstStyle/>
        <a:p>
          <a:endParaRPr lang="en-GB"/>
        </a:p>
      </dgm:t>
    </dgm:pt>
    <dgm:pt modelId="{D890C665-4CBD-4F10-AD31-C9B9040F3AEE}" type="pres">
      <dgm:prSet presAssocID="{85ECA5B8-9761-47B4-AADE-4D06AC63154B}" presName="root2" presStyleCnt="0"/>
      <dgm:spPr/>
    </dgm:pt>
    <dgm:pt modelId="{FF95B254-DCD9-46D5-A484-3801B77B6036}" type="pres">
      <dgm:prSet presAssocID="{85ECA5B8-9761-47B4-AADE-4D06AC63154B}" presName="LevelTwoTextNode" presStyleLbl="node4" presStyleIdx="4" presStyleCnt="7">
        <dgm:presLayoutVars>
          <dgm:chPref val="3"/>
        </dgm:presLayoutVars>
      </dgm:prSet>
      <dgm:spPr/>
      <dgm:t>
        <a:bodyPr/>
        <a:lstStyle/>
        <a:p>
          <a:endParaRPr lang="en-GB"/>
        </a:p>
      </dgm:t>
    </dgm:pt>
    <dgm:pt modelId="{70481629-CFDA-408D-9EA9-F0294F79154C}" type="pres">
      <dgm:prSet presAssocID="{85ECA5B8-9761-47B4-AADE-4D06AC63154B}" presName="level3hierChild" presStyleCnt="0"/>
      <dgm:spPr/>
    </dgm:pt>
    <dgm:pt modelId="{5AABE13D-0D52-4A91-9AF7-73445CFB807D}" type="pres">
      <dgm:prSet presAssocID="{ED3623E6-C775-404D-A8EC-10C739D9BF0A}" presName="conn2-1" presStyleLbl="parChTrans1D3" presStyleIdx="5" presStyleCnt="7"/>
      <dgm:spPr/>
      <dgm:t>
        <a:bodyPr/>
        <a:lstStyle/>
        <a:p>
          <a:endParaRPr lang="en-GB"/>
        </a:p>
      </dgm:t>
    </dgm:pt>
    <dgm:pt modelId="{DE5F768B-109C-4ACD-873A-13A89A2B6F41}" type="pres">
      <dgm:prSet presAssocID="{ED3623E6-C775-404D-A8EC-10C739D9BF0A}" presName="connTx" presStyleLbl="parChTrans1D3" presStyleIdx="5" presStyleCnt="7"/>
      <dgm:spPr/>
      <dgm:t>
        <a:bodyPr/>
        <a:lstStyle/>
        <a:p>
          <a:endParaRPr lang="en-GB"/>
        </a:p>
      </dgm:t>
    </dgm:pt>
    <dgm:pt modelId="{4E85B894-50C6-4D18-AFF7-27CC22E2D4B4}" type="pres">
      <dgm:prSet presAssocID="{3DA099AE-2F9D-4C9B-929B-F12BB0B9E0FB}" presName="root2" presStyleCnt="0"/>
      <dgm:spPr/>
    </dgm:pt>
    <dgm:pt modelId="{7276A860-4983-4471-B746-912AFD99D829}" type="pres">
      <dgm:prSet presAssocID="{3DA099AE-2F9D-4C9B-929B-F12BB0B9E0FB}" presName="LevelTwoTextNode" presStyleLbl="node3" presStyleIdx="5" presStyleCnt="7">
        <dgm:presLayoutVars>
          <dgm:chPref val="3"/>
        </dgm:presLayoutVars>
      </dgm:prSet>
      <dgm:spPr/>
      <dgm:t>
        <a:bodyPr/>
        <a:lstStyle/>
        <a:p>
          <a:endParaRPr lang="en-GB"/>
        </a:p>
      </dgm:t>
    </dgm:pt>
    <dgm:pt modelId="{B4EF9CB4-F905-4266-B302-D500EBF51D7E}" type="pres">
      <dgm:prSet presAssocID="{3DA099AE-2F9D-4C9B-929B-F12BB0B9E0FB}" presName="level3hierChild" presStyleCnt="0"/>
      <dgm:spPr/>
    </dgm:pt>
    <dgm:pt modelId="{E52F353D-0098-4128-B016-F033467AF0D3}" type="pres">
      <dgm:prSet presAssocID="{C6AFE403-0379-4EC7-BFB8-088CF8F23FF8}" presName="conn2-1" presStyleLbl="parChTrans1D4" presStyleIdx="5" presStyleCnt="7"/>
      <dgm:spPr/>
      <dgm:t>
        <a:bodyPr/>
        <a:lstStyle/>
        <a:p>
          <a:endParaRPr lang="en-GB"/>
        </a:p>
      </dgm:t>
    </dgm:pt>
    <dgm:pt modelId="{1EE3B731-740D-4755-AB87-6565F5E142FD}" type="pres">
      <dgm:prSet presAssocID="{C6AFE403-0379-4EC7-BFB8-088CF8F23FF8}" presName="connTx" presStyleLbl="parChTrans1D4" presStyleIdx="5" presStyleCnt="7"/>
      <dgm:spPr/>
      <dgm:t>
        <a:bodyPr/>
        <a:lstStyle/>
        <a:p>
          <a:endParaRPr lang="en-GB"/>
        </a:p>
      </dgm:t>
    </dgm:pt>
    <dgm:pt modelId="{DD87365E-091E-41EF-8E6B-B9D51967E487}" type="pres">
      <dgm:prSet presAssocID="{A4E1C4EC-0A04-40BC-8968-8E33769E2D59}" presName="root2" presStyleCnt="0"/>
      <dgm:spPr/>
    </dgm:pt>
    <dgm:pt modelId="{A07561C9-0C4B-4AED-9B2B-842A9511851A}" type="pres">
      <dgm:prSet presAssocID="{A4E1C4EC-0A04-40BC-8968-8E33769E2D59}" presName="LevelTwoTextNode" presStyleLbl="node4" presStyleIdx="5" presStyleCnt="7">
        <dgm:presLayoutVars>
          <dgm:chPref val="3"/>
        </dgm:presLayoutVars>
      </dgm:prSet>
      <dgm:spPr/>
      <dgm:t>
        <a:bodyPr/>
        <a:lstStyle/>
        <a:p>
          <a:endParaRPr lang="en-GB"/>
        </a:p>
      </dgm:t>
    </dgm:pt>
    <dgm:pt modelId="{5B22988F-3462-49BF-AD7B-9F5CFC43ED08}" type="pres">
      <dgm:prSet presAssocID="{A4E1C4EC-0A04-40BC-8968-8E33769E2D59}" presName="level3hierChild" presStyleCnt="0"/>
      <dgm:spPr/>
    </dgm:pt>
    <dgm:pt modelId="{0CF1EB20-D996-40FA-8FB2-EE516D05A0B6}" type="pres">
      <dgm:prSet presAssocID="{4A47222E-E679-4A1C-927C-ADA7C536D85E}" presName="conn2-1" presStyleLbl="parChTrans1D3" presStyleIdx="6" presStyleCnt="7"/>
      <dgm:spPr/>
      <dgm:t>
        <a:bodyPr/>
        <a:lstStyle/>
        <a:p>
          <a:endParaRPr lang="en-GB"/>
        </a:p>
      </dgm:t>
    </dgm:pt>
    <dgm:pt modelId="{D9BD6976-6A2C-42E4-88EB-9A303591F72B}" type="pres">
      <dgm:prSet presAssocID="{4A47222E-E679-4A1C-927C-ADA7C536D85E}" presName="connTx" presStyleLbl="parChTrans1D3" presStyleIdx="6" presStyleCnt="7"/>
      <dgm:spPr/>
      <dgm:t>
        <a:bodyPr/>
        <a:lstStyle/>
        <a:p>
          <a:endParaRPr lang="en-GB"/>
        </a:p>
      </dgm:t>
    </dgm:pt>
    <dgm:pt modelId="{4E553410-B601-46FC-8BDF-F5500C157A91}" type="pres">
      <dgm:prSet presAssocID="{5F9A0706-85D8-413A-9A01-C789381BD87E}" presName="root2" presStyleCnt="0"/>
      <dgm:spPr/>
    </dgm:pt>
    <dgm:pt modelId="{BEADFB87-B69C-4109-81E9-1647CDE5E82F}" type="pres">
      <dgm:prSet presAssocID="{5F9A0706-85D8-413A-9A01-C789381BD87E}" presName="LevelTwoTextNode" presStyleLbl="node3" presStyleIdx="6" presStyleCnt="7">
        <dgm:presLayoutVars>
          <dgm:chPref val="3"/>
        </dgm:presLayoutVars>
      </dgm:prSet>
      <dgm:spPr/>
      <dgm:t>
        <a:bodyPr/>
        <a:lstStyle/>
        <a:p>
          <a:endParaRPr lang="en-GB"/>
        </a:p>
      </dgm:t>
    </dgm:pt>
    <dgm:pt modelId="{DEA1E761-93DC-409E-A43E-ECCCCFF42F75}" type="pres">
      <dgm:prSet presAssocID="{5F9A0706-85D8-413A-9A01-C789381BD87E}" presName="level3hierChild" presStyleCnt="0"/>
      <dgm:spPr/>
    </dgm:pt>
    <dgm:pt modelId="{24D8AED1-76BB-4B89-A601-63F5A751E0F0}" type="pres">
      <dgm:prSet presAssocID="{5F958B8C-3739-4BC9-A251-F373C46C7C98}" presName="conn2-1" presStyleLbl="parChTrans1D4" presStyleIdx="6" presStyleCnt="7"/>
      <dgm:spPr/>
      <dgm:t>
        <a:bodyPr/>
        <a:lstStyle/>
        <a:p>
          <a:endParaRPr lang="en-GB"/>
        </a:p>
      </dgm:t>
    </dgm:pt>
    <dgm:pt modelId="{5D2581C9-FC3F-49C5-8194-9D009D72D700}" type="pres">
      <dgm:prSet presAssocID="{5F958B8C-3739-4BC9-A251-F373C46C7C98}" presName="connTx" presStyleLbl="parChTrans1D4" presStyleIdx="6" presStyleCnt="7"/>
      <dgm:spPr/>
      <dgm:t>
        <a:bodyPr/>
        <a:lstStyle/>
        <a:p>
          <a:endParaRPr lang="en-GB"/>
        </a:p>
      </dgm:t>
    </dgm:pt>
    <dgm:pt modelId="{D6D49F9B-9F86-4B75-84F1-9F5B604A0604}" type="pres">
      <dgm:prSet presAssocID="{6F97A94B-4BE4-4F20-A4E8-E38A846BB0B9}" presName="root2" presStyleCnt="0"/>
      <dgm:spPr/>
    </dgm:pt>
    <dgm:pt modelId="{35AFFF90-FFFB-47C6-AED5-FD6046E22666}" type="pres">
      <dgm:prSet presAssocID="{6F97A94B-4BE4-4F20-A4E8-E38A846BB0B9}" presName="LevelTwoTextNode" presStyleLbl="node4" presStyleIdx="6" presStyleCnt="7">
        <dgm:presLayoutVars>
          <dgm:chPref val="3"/>
        </dgm:presLayoutVars>
      </dgm:prSet>
      <dgm:spPr/>
      <dgm:t>
        <a:bodyPr/>
        <a:lstStyle/>
        <a:p>
          <a:endParaRPr lang="en-GB"/>
        </a:p>
      </dgm:t>
    </dgm:pt>
    <dgm:pt modelId="{B1BBA12B-5F12-49A9-A9DA-043CA8537A36}" type="pres">
      <dgm:prSet presAssocID="{6F97A94B-4BE4-4F20-A4E8-E38A846BB0B9}" presName="level3hierChild" presStyleCnt="0"/>
      <dgm:spPr/>
    </dgm:pt>
  </dgm:ptLst>
  <dgm:cxnLst>
    <dgm:cxn modelId="{4E23FE8B-1AC2-4E54-8993-140CAFD5C27E}" srcId="{A2FD6799-EBA3-473D-8362-F806DE4EBCBC}" destId="{C0D85B4E-89C0-45BF-91EC-49A7449F7709}" srcOrd="0" destOrd="0" parTransId="{7FBF9094-E764-4956-80B6-BD6A4865158E}" sibTransId="{71277BF9-BC75-403F-BDCE-1092F681E661}"/>
    <dgm:cxn modelId="{20022D38-1BEF-4CB4-8658-8DFDDE8D5CCB}" type="presOf" srcId="{91C8EB15-2893-46AC-AC69-F822F60DFB08}" destId="{D1D9FBD0-6690-4F2C-AB2F-B45D915D1E34}" srcOrd="0" destOrd="0" presId="urn:microsoft.com/office/officeart/2005/8/layout/hierarchy2"/>
    <dgm:cxn modelId="{7B7B3733-8213-4E51-967C-6C9183B24E6C}" type="presOf" srcId="{0161848C-3340-46D4-9CB2-2849445950DE}" destId="{1F70A229-95F0-4FEE-A835-7F77FC9855C0}" srcOrd="0" destOrd="0" presId="urn:microsoft.com/office/officeart/2005/8/layout/hierarchy2"/>
    <dgm:cxn modelId="{E188FC52-9E98-4727-9420-CB0A2D8241B6}" type="presOf" srcId="{4567FB19-F502-4CDD-B0F7-2EB31B3F056F}" destId="{17B9AB7E-712D-43B0-B08B-1B3576558FAD}" srcOrd="0" destOrd="0" presId="urn:microsoft.com/office/officeart/2005/8/layout/hierarchy2"/>
    <dgm:cxn modelId="{FE09A83B-452B-461A-A8B9-64AD2F1A0168}" type="presOf" srcId="{C6AFE403-0379-4EC7-BFB8-088CF8F23FF8}" destId="{1EE3B731-740D-4755-AB87-6565F5E142FD}" srcOrd="1" destOrd="0" presId="urn:microsoft.com/office/officeart/2005/8/layout/hierarchy2"/>
    <dgm:cxn modelId="{69FFDDF4-15D4-4A89-A703-6D0DE8072E36}" type="presOf" srcId="{9EA8E801-D387-4E84-9B53-A660FD9FAD53}" destId="{93A34629-2360-4B41-900F-B3975C237103}" srcOrd="0" destOrd="0" presId="urn:microsoft.com/office/officeart/2005/8/layout/hierarchy2"/>
    <dgm:cxn modelId="{0A46FA03-085D-4999-9282-339DDE7074B4}" srcId="{5F9A0706-85D8-413A-9A01-C789381BD87E}" destId="{6F97A94B-4BE4-4F20-A4E8-E38A846BB0B9}" srcOrd="0" destOrd="0" parTransId="{5F958B8C-3739-4BC9-A251-F373C46C7C98}" sibTransId="{04C778BF-9F09-4BCC-953E-9EF6F1908E3A}"/>
    <dgm:cxn modelId="{8B83A36A-0385-4150-9699-0874F4F40969}" type="presOf" srcId="{7FBF9094-E764-4956-80B6-BD6A4865158E}" destId="{88F438D8-7703-401C-9665-220FDCA07B18}" srcOrd="0" destOrd="0" presId="urn:microsoft.com/office/officeart/2005/8/layout/hierarchy2"/>
    <dgm:cxn modelId="{24830ED7-F989-441B-8372-C23372EF96F8}" type="presOf" srcId="{5F958B8C-3739-4BC9-A251-F373C46C7C98}" destId="{24D8AED1-76BB-4B89-A601-63F5A751E0F0}" srcOrd="0" destOrd="0" presId="urn:microsoft.com/office/officeart/2005/8/layout/hierarchy2"/>
    <dgm:cxn modelId="{6594AFD2-EEC8-49C9-B505-B2DCDC9A7888}" type="presOf" srcId="{BD7766F8-8CB9-4623-A9F1-131684E80D3A}" destId="{E912634F-944F-43F9-9672-9BD44B891B17}" srcOrd="1" destOrd="0" presId="urn:microsoft.com/office/officeart/2005/8/layout/hierarchy2"/>
    <dgm:cxn modelId="{BB2B190F-BF4E-4381-BADB-5CA3BC9E417B}" type="presOf" srcId="{C63AAB89-3EED-4F6B-B9F4-A73D23AC1570}" destId="{CDB4768D-C2C9-4F69-AF66-34DC665A2E94}" srcOrd="0" destOrd="0" presId="urn:microsoft.com/office/officeart/2005/8/layout/hierarchy2"/>
    <dgm:cxn modelId="{4AA9D075-6FEE-4047-87D6-C6EB35ED463F}" srcId="{0161848C-3340-46D4-9CB2-2849445950DE}" destId="{C63AAB89-3EED-4F6B-B9F4-A73D23AC1570}" srcOrd="0" destOrd="0" parTransId="{BD7766F8-8CB9-4623-A9F1-131684E80D3A}" sibTransId="{D53486BB-F376-4DF9-B33D-B8AA803D0FFC}"/>
    <dgm:cxn modelId="{3DA3204B-80A3-44A8-87DB-43BE54639D28}" type="presOf" srcId="{8AA2A6CE-F369-4869-B039-6AF6D599F2DC}" destId="{FAD5D2FF-718E-4C09-ACEF-FB66565C846B}" srcOrd="0" destOrd="0" presId="urn:microsoft.com/office/officeart/2005/8/layout/hierarchy2"/>
    <dgm:cxn modelId="{B043547D-9F27-42EB-93BD-CE0A10D70025}" type="presOf" srcId="{5F958B8C-3739-4BC9-A251-F373C46C7C98}" destId="{5D2581C9-FC3F-49C5-8194-9D009D72D700}" srcOrd="1" destOrd="0" presId="urn:microsoft.com/office/officeart/2005/8/layout/hierarchy2"/>
    <dgm:cxn modelId="{9E37178F-0646-4463-A060-10E56C358118}" type="presOf" srcId="{ED3623E6-C775-404D-A8EC-10C739D9BF0A}" destId="{DE5F768B-109C-4ACD-873A-13A89A2B6F41}" srcOrd="1" destOrd="0" presId="urn:microsoft.com/office/officeart/2005/8/layout/hierarchy2"/>
    <dgm:cxn modelId="{67E8B8B0-3439-40A3-9952-F262259BFFC6}" srcId="{65870BFD-81B5-4D67-85FC-6257AFB4F521}" destId="{8AA2A6CE-F369-4869-B039-6AF6D599F2DC}" srcOrd="0" destOrd="0" parTransId="{08124C25-05B7-42D9-899F-F012558260FA}" sibTransId="{39B4D5D0-5E7D-4E29-9622-C271B18699AB}"/>
    <dgm:cxn modelId="{CAF58383-51AD-46EF-8838-520E7ABB2BD4}" type="presOf" srcId="{6F97A94B-4BE4-4F20-A4E8-E38A846BB0B9}" destId="{35AFFF90-FFFB-47C6-AED5-FD6046E22666}" srcOrd="0" destOrd="0" presId="urn:microsoft.com/office/officeart/2005/8/layout/hierarchy2"/>
    <dgm:cxn modelId="{3583DAA4-B5C2-443A-A5EC-DAC4E46D424B}" type="presOf" srcId="{BD7766F8-8CB9-4623-A9F1-131684E80D3A}" destId="{D8DC8D25-AFB9-4133-B0F6-51AC88994445}" srcOrd="0" destOrd="0" presId="urn:microsoft.com/office/officeart/2005/8/layout/hierarchy2"/>
    <dgm:cxn modelId="{7F5C144C-9804-410D-A60E-77E0AF9F58C2}" type="presOf" srcId="{4A47222E-E679-4A1C-927C-ADA7C536D85E}" destId="{0CF1EB20-D996-40FA-8FB2-EE516D05A0B6}" srcOrd="0" destOrd="0" presId="urn:microsoft.com/office/officeart/2005/8/layout/hierarchy2"/>
    <dgm:cxn modelId="{2054E354-BF6A-4D23-BEB2-90515BE1C979}" type="presOf" srcId="{08CCCD62-355A-4698-9592-B54D5B108898}" destId="{712594C3-B569-4877-807D-48B28F36D100}" srcOrd="1" destOrd="0" presId="urn:microsoft.com/office/officeart/2005/8/layout/hierarchy2"/>
    <dgm:cxn modelId="{889CE4E7-2104-4215-AECB-ABB3C4283314}" srcId="{8AA2A6CE-F369-4869-B039-6AF6D599F2DC}" destId="{67DCE708-D5DA-4664-BC90-0AE1CF2D7AD3}" srcOrd="0" destOrd="0" parTransId="{FC1A6FB9-55E3-4697-842E-A62A0B2F3BC4}" sibTransId="{89D4B59B-8F13-4482-BC4E-D31CEB1C8293}"/>
    <dgm:cxn modelId="{191368A7-28C2-4013-8F87-C8E4F783F298}" type="presOf" srcId="{C6AFE403-0379-4EC7-BFB8-088CF8F23FF8}" destId="{E52F353D-0098-4128-B016-F033467AF0D3}" srcOrd="0" destOrd="0" presId="urn:microsoft.com/office/officeart/2005/8/layout/hierarchy2"/>
    <dgm:cxn modelId="{1345C5F7-DAA6-46F2-9195-219ECACF55ED}" type="presOf" srcId="{4A47222E-E679-4A1C-927C-ADA7C536D85E}" destId="{D9BD6976-6A2C-42E4-88EB-9A303591F72B}" srcOrd="1" destOrd="0" presId="urn:microsoft.com/office/officeart/2005/8/layout/hierarchy2"/>
    <dgm:cxn modelId="{E161DD8D-7BD4-47D6-BC3F-7231C9757506}" srcId="{67DCE708-D5DA-4664-BC90-0AE1CF2D7AD3}" destId="{0161848C-3340-46D4-9CB2-2849445950DE}" srcOrd="2" destOrd="0" parTransId="{3C8EE4B1-5301-4261-9F9E-2520061B10A1}" sibTransId="{A0FC0D7C-11F0-49ED-833F-F69405028ADA}"/>
    <dgm:cxn modelId="{C6B352C9-A34D-4452-B069-3100D5A0C779}" type="presOf" srcId="{4FCBDB61-97F1-4B96-9703-F3102EF49742}" destId="{BFBD25C6-38A9-43CD-B5CF-32B979F0D9C5}" srcOrd="1" destOrd="0" presId="urn:microsoft.com/office/officeart/2005/8/layout/hierarchy2"/>
    <dgm:cxn modelId="{5E9A915B-5CD9-4DF0-B2B2-9D37DC0AB081}" srcId="{67DCE708-D5DA-4664-BC90-0AE1CF2D7AD3}" destId="{B62C5C88-C3BC-4E6D-9356-BF3D2B3AA70C}" srcOrd="4" destOrd="0" parTransId="{4567FB19-F502-4CDD-B0F7-2EB31B3F056F}" sibTransId="{48DE8EC1-B5CC-4E02-8E10-94D32605F194}"/>
    <dgm:cxn modelId="{64915BAF-F644-45CD-9486-AE8B0C8BF5AC}" srcId="{3DA099AE-2F9D-4C9B-929B-F12BB0B9E0FB}" destId="{A4E1C4EC-0A04-40BC-8968-8E33769E2D59}" srcOrd="0" destOrd="0" parTransId="{C6AFE403-0379-4EC7-BFB8-088CF8F23FF8}" sibTransId="{CAC15487-7CAC-4200-B1D5-6B36C7ABA51C}"/>
    <dgm:cxn modelId="{5D28F3DA-E0BC-420D-AD66-2E1C90076E5F}" type="presOf" srcId="{65870BFD-81B5-4D67-85FC-6257AFB4F521}" destId="{F592C967-4D0D-4775-9FA3-A2C1B1D5E895}" srcOrd="0" destOrd="0" presId="urn:microsoft.com/office/officeart/2005/8/layout/hierarchy2"/>
    <dgm:cxn modelId="{45469EFD-BEEE-47E4-AE01-DAE7D2218200}" type="presOf" srcId="{31BCD937-1D7D-4A84-85E9-DACDFD4AAFA7}" destId="{80B2257D-D6E9-4158-90EA-43026EDA607D}" srcOrd="0" destOrd="0" presId="urn:microsoft.com/office/officeart/2005/8/layout/hierarchy2"/>
    <dgm:cxn modelId="{FF00F11B-71A6-41E9-B468-4D13D06696BA}" type="presOf" srcId="{67DCE708-D5DA-4664-BC90-0AE1CF2D7AD3}" destId="{E2F41112-EDD4-40C7-85FE-A73DB5081715}" srcOrd="0" destOrd="0" presId="urn:microsoft.com/office/officeart/2005/8/layout/hierarchy2"/>
    <dgm:cxn modelId="{54C7F099-CF25-4E9F-892B-AE43F5BE92DC}" srcId="{67DCE708-D5DA-4664-BC90-0AE1CF2D7AD3}" destId="{5F9A0706-85D8-413A-9A01-C789381BD87E}" srcOrd="6" destOrd="0" parTransId="{4A47222E-E679-4A1C-927C-ADA7C536D85E}" sibTransId="{8B2494D1-B721-438E-9872-7DB13EAB14BD}"/>
    <dgm:cxn modelId="{5859D1D0-0188-4E28-9834-D9A7D2739F30}" srcId="{67DCE708-D5DA-4664-BC90-0AE1CF2D7AD3}" destId="{A2FD6799-EBA3-473D-8362-F806DE4EBCBC}" srcOrd="0" destOrd="0" parTransId="{5050EF33-D365-4FD8-B173-B72B5C45895B}" sibTransId="{69DAFDB0-400F-43C5-AB65-EE173A86BE5C}"/>
    <dgm:cxn modelId="{7C01D08A-1300-4D7C-AC6E-B19F463F1046}" srcId="{67DCE708-D5DA-4664-BC90-0AE1CF2D7AD3}" destId="{31BCD937-1D7D-4A84-85E9-DACDFD4AAFA7}" srcOrd="3" destOrd="0" parTransId="{9EA8E801-D387-4E84-9B53-A660FD9FAD53}" sibTransId="{8DE4BF24-76B5-4BDC-A90F-893BFFA5A2B5}"/>
    <dgm:cxn modelId="{F7354B51-C451-40F4-846C-1CF0FDD152B1}" type="presOf" srcId="{3C8EE4B1-5301-4261-9F9E-2520061B10A1}" destId="{6C13C40F-A96F-43D2-A2DA-7A317B73756F}" srcOrd="1" destOrd="0" presId="urn:microsoft.com/office/officeart/2005/8/layout/hierarchy2"/>
    <dgm:cxn modelId="{CCE856A9-74EF-49AC-B7A5-79E76CDDE0EB}" type="presOf" srcId="{FD91ECE7-D01F-4130-BD07-AB37CF086B93}" destId="{93A9992B-996B-416D-B110-B178565E6670}" srcOrd="0" destOrd="0" presId="urn:microsoft.com/office/officeart/2005/8/layout/hierarchy2"/>
    <dgm:cxn modelId="{2EF566E2-D0FD-4C77-9230-F1AC5468CF49}" type="presOf" srcId="{FC1A6FB9-55E3-4697-842E-A62A0B2F3BC4}" destId="{346AEECA-FBC2-4586-9E53-D5938BBC286C}" srcOrd="1" destOrd="0" presId="urn:microsoft.com/office/officeart/2005/8/layout/hierarchy2"/>
    <dgm:cxn modelId="{AC988202-AFD0-4305-A493-A324699AB7F1}" type="presOf" srcId="{FC1A6FB9-55E3-4697-842E-A62A0B2F3BC4}" destId="{DFA620A8-611F-4738-9249-F4DE7CFBA565}" srcOrd="0" destOrd="0" presId="urn:microsoft.com/office/officeart/2005/8/layout/hierarchy2"/>
    <dgm:cxn modelId="{1B8C2DE5-3648-4D74-B93D-1D8D147F0608}" type="presOf" srcId="{3C8EE4B1-5301-4261-9F9E-2520061B10A1}" destId="{C431F4CF-5B52-4FF3-8750-63CC05706D8D}" srcOrd="0" destOrd="0" presId="urn:microsoft.com/office/officeart/2005/8/layout/hierarchy2"/>
    <dgm:cxn modelId="{1D5022AE-1579-4F55-9F6F-148AE99E2E82}" type="presOf" srcId="{08CCCD62-355A-4698-9592-B54D5B108898}" destId="{06E12DA3-7F35-4518-8197-7229D0DE720D}" srcOrd="0" destOrd="0" presId="urn:microsoft.com/office/officeart/2005/8/layout/hierarchy2"/>
    <dgm:cxn modelId="{06B163B7-F04E-48F8-9B05-FF7E0268201E}" type="presOf" srcId="{4FCBDB61-97F1-4B96-9703-F3102EF49742}" destId="{2D076D5D-6A70-4E09-979D-4339A15A943E}" srcOrd="0" destOrd="0" presId="urn:microsoft.com/office/officeart/2005/8/layout/hierarchy2"/>
    <dgm:cxn modelId="{361A0CBF-A160-4B49-9CC1-BB70AD54440F}" srcId="{67DCE708-D5DA-4664-BC90-0AE1CF2D7AD3}" destId="{91C8EB15-2893-46AC-AC69-F822F60DFB08}" srcOrd="1" destOrd="0" parTransId="{1F73F898-BCC7-4342-A8E9-5FC1DAC7AA5E}" sibTransId="{9387CC91-6B4A-4DE4-B564-045CC1D7621D}"/>
    <dgm:cxn modelId="{DE25CB9F-AC9C-480B-B212-80B955344A59}" type="presOf" srcId="{9EA8E801-D387-4E84-9B53-A660FD9FAD53}" destId="{84166F3E-5E40-4FFF-B289-86C1D1661982}" srcOrd="1" destOrd="0" presId="urn:microsoft.com/office/officeart/2005/8/layout/hierarchy2"/>
    <dgm:cxn modelId="{1530F7CC-83B4-4F5B-9EC1-069F3126D38B}" type="presOf" srcId="{FD91ECE7-D01F-4130-BD07-AB37CF086B93}" destId="{726B61D9-F08F-49B7-BEC3-D4841C231AC3}" srcOrd="1" destOrd="0" presId="urn:microsoft.com/office/officeart/2005/8/layout/hierarchy2"/>
    <dgm:cxn modelId="{D752AF93-204D-4C64-ADF7-5FEA5302C017}" type="presOf" srcId="{C0D85B4E-89C0-45BF-91EC-49A7449F7709}" destId="{648BFEE5-ED81-4E1B-B7D7-894A2BF9C9E1}" srcOrd="0" destOrd="0" presId="urn:microsoft.com/office/officeart/2005/8/layout/hierarchy2"/>
    <dgm:cxn modelId="{54846FFB-B3F3-4EEB-8C20-62EB94C27B56}" type="presOf" srcId="{85ECA5B8-9761-47B4-AADE-4D06AC63154B}" destId="{FF95B254-DCD9-46D5-A484-3801B77B6036}" srcOrd="0" destOrd="0" presId="urn:microsoft.com/office/officeart/2005/8/layout/hierarchy2"/>
    <dgm:cxn modelId="{57BFF6EF-3816-4044-8336-83AC5F025889}" type="presOf" srcId="{A4E1C4EC-0A04-40BC-8968-8E33769E2D59}" destId="{A07561C9-0C4B-4AED-9B2B-842A9511851A}" srcOrd="0" destOrd="0" presId="urn:microsoft.com/office/officeart/2005/8/layout/hierarchy2"/>
    <dgm:cxn modelId="{4CEC211A-AAEE-4318-8509-7D9B1EB7A7EC}" type="presOf" srcId="{4567FB19-F502-4CDD-B0F7-2EB31B3F056F}" destId="{33216467-CD4E-494D-9FF4-CC6D8E721AA9}" srcOrd="1" destOrd="0" presId="urn:microsoft.com/office/officeart/2005/8/layout/hierarchy2"/>
    <dgm:cxn modelId="{53F16B0B-7E52-4143-AE63-05A5E10509A5}" type="presOf" srcId="{7FBF9094-E764-4956-80B6-BD6A4865158E}" destId="{19A9B279-1497-4AA7-92F6-C878226BAD02}" srcOrd="1" destOrd="0" presId="urn:microsoft.com/office/officeart/2005/8/layout/hierarchy2"/>
    <dgm:cxn modelId="{5C9786DC-D55C-4A67-AF29-A8CAA0F745DD}" type="presOf" srcId="{5050EF33-D365-4FD8-B173-B72B5C45895B}" destId="{18E205D1-859F-4CAB-A2F2-CC2EFD1A47B0}" srcOrd="1" destOrd="0" presId="urn:microsoft.com/office/officeart/2005/8/layout/hierarchy2"/>
    <dgm:cxn modelId="{39BE48BE-ED67-4CE7-BCA8-22D7D30D1F9A}" srcId="{67DCE708-D5DA-4664-BC90-0AE1CF2D7AD3}" destId="{3DA099AE-2F9D-4C9B-929B-F12BB0B9E0FB}" srcOrd="5" destOrd="0" parTransId="{ED3623E6-C775-404D-A8EC-10C739D9BF0A}" sibTransId="{F1309A11-C031-453E-98CB-D103186E5671}"/>
    <dgm:cxn modelId="{4AA1EE3F-E1E7-4835-B62A-6FA3041ACFC6}" type="presOf" srcId="{6FDF66B5-2785-492A-9842-81AF4E743A6C}" destId="{3B2107FA-3856-4648-8F41-0E03F038D477}" srcOrd="0" destOrd="0" presId="urn:microsoft.com/office/officeart/2005/8/layout/hierarchy2"/>
    <dgm:cxn modelId="{3CB65DF6-1D6C-4EF4-AB74-E60AAEB63BA0}" srcId="{91C8EB15-2893-46AC-AC69-F822F60DFB08}" destId="{6FDF66B5-2785-492A-9842-81AF4E743A6C}" srcOrd="0" destOrd="0" parTransId="{FD91ECE7-D01F-4130-BD07-AB37CF086B93}" sibTransId="{7A0FA61E-ED60-43D7-8FD3-1EE803B43686}"/>
    <dgm:cxn modelId="{699A56EF-F889-484C-93BD-27715D0646A0}" type="presOf" srcId="{85574D24-BCBF-4795-A5D6-C0A50147BD52}" destId="{8416AFFC-313B-4DE0-920D-5B2718452AE1}" srcOrd="0" destOrd="0" presId="urn:microsoft.com/office/officeart/2005/8/layout/hierarchy2"/>
    <dgm:cxn modelId="{A3F0170E-C882-43B8-9F2D-C6EF07C66D5A}" type="presOf" srcId="{ED3623E6-C775-404D-A8EC-10C739D9BF0A}" destId="{5AABE13D-0D52-4A91-9AF7-73445CFB807D}" srcOrd="0" destOrd="0" presId="urn:microsoft.com/office/officeart/2005/8/layout/hierarchy2"/>
    <dgm:cxn modelId="{8B0EE0B7-F5B6-4AED-B425-04978E24610E}" type="presOf" srcId="{1F73F898-BCC7-4342-A8E9-5FC1DAC7AA5E}" destId="{A54619AD-C974-4D50-8748-F96B38D0F443}" srcOrd="0" destOrd="0" presId="urn:microsoft.com/office/officeart/2005/8/layout/hierarchy2"/>
    <dgm:cxn modelId="{4FC427C7-3C09-4FB2-A34B-9C0B9ED36657}" type="presOf" srcId="{A2FD6799-EBA3-473D-8362-F806DE4EBCBC}" destId="{BE85F36B-6D2D-4199-9E1E-E056EDFB891A}" srcOrd="0" destOrd="0" presId="urn:microsoft.com/office/officeart/2005/8/layout/hierarchy2"/>
    <dgm:cxn modelId="{5E2DF2F5-0DAE-42BF-A09E-763DF360F871}" srcId="{31BCD937-1D7D-4A84-85E9-DACDFD4AAFA7}" destId="{85574D24-BCBF-4795-A5D6-C0A50147BD52}" srcOrd="0" destOrd="0" parTransId="{08CCCD62-355A-4698-9592-B54D5B108898}" sibTransId="{92B4BD00-3B90-453D-A047-E3729E84BDCE}"/>
    <dgm:cxn modelId="{66A19D73-5129-4234-A2A2-22171AB80062}" type="presOf" srcId="{5050EF33-D365-4FD8-B173-B72B5C45895B}" destId="{7CE27E7D-57B3-460A-BBE1-EBC10AC60764}" srcOrd="0" destOrd="0" presId="urn:microsoft.com/office/officeart/2005/8/layout/hierarchy2"/>
    <dgm:cxn modelId="{4F141753-24A1-4225-A382-FD95D47B5026}" type="presOf" srcId="{5F9A0706-85D8-413A-9A01-C789381BD87E}" destId="{BEADFB87-B69C-4109-81E9-1647CDE5E82F}" srcOrd="0" destOrd="0" presId="urn:microsoft.com/office/officeart/2005/8/layout/hierarchy2"/>
    <dgm:cxn modelId="{9814FA00-1193-4666-AB76-BE2701318DE0}" type="presOf" srcId="{1F73F898-BCC7-4342-A8E9-5FC1DAC7AA5E}" destId="{DE6BE92C-8DF5-41B3-9C20-5BEC8B359051}" srcOrd="1" destOrd="0" presId="urn:microsoft.com/office/officeart/2005/8/layout/hierarchy2"/>
    <dgm:cxn modelId="{39F59CC8-6D06-4072-9C60-6B5FA1FA8D38}" type="presOf" srcId="{B62C5C88-C3BC-4E6D-9356-BF3D2B3AA70C}" destId="{1D449123-BD81-4588-AD3F-23C4F6F665C1}" srcOrd="0" destOrd="0" presId="urn:microsoft.com/office/officeart/2005/8/layout/hierarchy2"/>
    <dgm:cxn modelId="{E7773AE2-627B-449A-8DA9-19C4DF8597E9}" type="presOf" srcId="{3DA099AE-2F9D-4C9B-929B-F12BB0B9E0FB}" destId="{7276A860-4983-4471-B746-912AFD99D829}" srcOrd="0" destOrd="0" presId="urn:microsoft.com/office/officeart/2005/8/layout/hierarchy2"/>
    <dgm:cxn modelId="{6D830BE2-5A3B-462C-849C-D999F355927A}" srcId="{B62C5C88-C3BC-4E6D-9356-BF3D2B3AA70C}" destId="{85ECA5B8-9761-47B4-AADE-4D06AC63154B}" srcOrd="0" destOrd="0" parTransId="{4FCBDB61-97F1-4B96-9703-F3102EF49742}" sibTransId="{C7630E00-3FBA-4AB1-B693-5E5D8CE1BC44}"/>
    <dgm:cxn modelId="{7003EA17-AD60-4EC4-A1D4-FEEEA59313E8}" type="presParOf" srcId="{F592C967-4D0D-4775-9FA3-A2C1B1D5E895}" destId="{B5AC68DE-6C49-4C28-BFD3-2E855FFC1228}" srcOrd="0" destOrd="0" presId="urn:microsoft.com/office/officeart/2005/8/layout/hierarchy2"/>
    <dgm:cxn modelId="{8666D2F1-8026-48BD-B998-30A1A4D66A64}" type="presParOf" srcId="{B5AC68DE-6C49-4C28-BFD3-2E855FFC1228}" destId="{FAD5D2FF-718E-4C09-ACEF-FB66565C846B}" srcOrd="0" destOrd="0" presId="urn:microsoft.com/office/officeart/2005/8/layout/hierarchy2"/>
    <dgm:cxn modelId="{C9B71E1C-BF1B-4B0C-8071-9C8881163E95}" type="presParOf" srcId="{B5AC68DE-6C49-4C28-BFD3-2E855FFC1228}" destId="{8A024379-DA17-41D3-99A1-DC12B52A2E26}" srcOrd="1" destOrd="0" presId="urn:microsoft.com/office/officeart/2005/8/layout/hierarchy2"/>
    <dgm:cxn modelId="{631F9C1E-D62F-4E74-8517-11670A0A912A}" type="presParOf" srcId="{8A024379-DA17-41D3-99A1-DC12B52A2E26}" destId="{DFA620A8-611F-4738-9249-F4DE7CFBA565}" srcOrd="0" destOrd="0" presId="urn:microsoft.com/office/officeart/2005/8/layout/hierarchy2"/>
    <dgm:cxn modelId="{D1A723B7-20DB-4ED8-90BF-1E5C25DD3451}" type="presParOf" srcId="{DFA620A8-611F-4738-9249-F4DE7CFBA565}" destId="{346AEECA-FBC2-4586-9E53-D5938BBC286C}" srcOrd="0" destOrd="0" presId="urn:microsoft.com/office/officeart/2005/8/layout/hierarchy2"/>
    <dgm:cxn modelId="{1E7CF23B-820D-4EAD-96FA-6D83BF293FC0}" type="presParOf" srcId="{8A024379-DA17-41D3-99A1-DC12B52A2E26}" destId="{039A89F5-E2A9-4138-848A-84581FFA3DE7}" srcOrd="1" destOrd="0" presId="urn:microsoft.com/office/officeart/2005/8/layout/hierarchy2"/>
    <dgm:cxn modelId="{DB1F533B-0693-41D8-A582-CBAAC63C326B}" type="presParOf" srcId="{039A89F5-E2A9-4138-848A-84581FFA3DE7}" destId="{E2F41112-EDD4-40C7-85FE-A73DB5081715}" srcOrd="0" destOrd="0" presId="urn:microsoft.com/office/officeart/2005/8/layout/hierarchy2"/>
    <dgm:cxn modelId="{D6EEE2A0-32BF-4A11-8E8E-5DD1E903682A}" type="presParOf" srcId="{039A89F5-E2A9-4138-848A-84581FFA3DE7}" destId="{15603C4C-0012-41A2-A8AC-112B18977712}" srcOrd="1" destOrd="0" presId="urn:microsoft.com/office/officeart/2005/8/layout/hierarchy2"/>
    <dgm:cxn modelId="{00C45839-7879-4EB2-91B2-8C220FCD841B}" type="presParOf" srcId="{15603C4C-0012-41A2-A8AC-112B18977712}" destId="{7CE27E7D-57B3-460A-BBE1-EBC10AC60764}" srcOrd="0" destOrd="0" presId="urn:microsoft.com/office/officeart/2005/8/layout/hierarchy2"/>
    <dgm:cxn modelId="{B3DC62AD-8FD5-4961-A66A-295D7242B4B6}" type="presParOf" srcId="{7CE27E7D-57B3-460A-BBE1-EBC10AC60764}" destId="{18E205D1-859F-4CAB-A2F2-CC2EFD1A47B0}" srcOrd="0" destOrd="0" presId="urn:microsoft.com/office/officeart/2005/8/layout/hierarchy2"/>
    <dgm:cxn modelId="{257CA637-F8AB-4344-99D2-A614AA3AF88C}" type="presParOf" srcId="{15603C4C-0012-41A2-A8AC-112B18977712}" destId="{1E01DB51-7EFA-49EB-B638-4020A56FE629}" srcOrd="1" destOrd="0" presId="urn:microsoft.com/office/officeart/2005/8/layout/hierarchy2"/>
    <dgm:cxn modelId="{503E8B5A-06B8-458B-B2B3-B6A3C69E61A7}" type="presParOf" srcId="{1E01DB51-7EFA-49EB-B638-4020A56FE629}" destId="{BE85F36B-6D2D-4199-9E1E-E056EDFB891A}" srcOrd="0" destOrd="0" presId="urn:microsoft.com/office/officeart/2005/8/layout/hierarchy2"/>
    <dgm:cxn modelId="{71B84808-C09D-4E98-9EED-F80D392E8A5F}" type="presParOf" srcId="{1E01DB51-7EFA-49EB-B638-4020A56FE629}" destId="{4B60FE2B-2580-4B17-80D3-0D8A450A38AF}" srcOrd="1" destOrd="0" presId="urn:microsoft.com/office/officeart/2005/8/layout/hierarchy2"/>
    <dgm:cxn modelId="{69493D5D-6235-46FE-AEC1-BA7A42B31BC3}" type="presParOf" srcId="{4B60FE2B-2580-4B17-80D3-0D8A450A38AF}" destId="{88F438D8-7703-401C-9665-220FDCA07B18}" srcOrd="0" destOrd="0" presId="urn:microsoft.com/office/officeart/2005/8/layout/hierarchy2"/>
    <dgm:cxn modelId="{077CF7F9-F0EC-4E95-9270-C5018E9432B7}" type="presParOf" srcId="{88F438D8-7703-401C-9665-220FDCA07B18}" destId="{19A9B279-1497-4AA7-92F6-C878226BAD02}" srcOrd="0" destOrd="0" presId="urn:microsoft.com/office/officeart/2005/8/layout/hierarchy2"/>
    <dgm:cxn modelId="{8BDA94E5-70C7-4053-9CB0-27B52703BF14}" type="presParOf" srcId="{4B60FE2B-2580-4B17-80D3-0D8A450A38AF}" destId="{1D099993-EAC0-4D99-B5D3-2C3B451882C0}" srcOrd="1" destOrd="0" presId="urn:microsoft.com/office/officeart/2005/8/layout/hierarchy2"/>
    <dgm:cxn modelId="{C1E41BF8-7672-4CBA-A0D2-7865FD08A7FE}" type="presParOf" srcId="{1D099993-EAC0-4D99-B5D3-2C3B451882C0}" destId="{648BFEE5-ED81-4E1B-B7D7-894A2BF9C9E1}" srcOrd="0" destOrd="0" presId="urn:microsoft.com/office/officeart/2005/8/layout/hierarchy2"/>
    <dgm:cxn modelId="{B38D170D-B5EB-4B5F-A232-EF45707D2353}" type="presParOf" srcId="{1D099993-EAC0-4D99-B5D3-2C3B451882C0}" destId="{72259673-968B-4B31-ADCD-F69AC7879FE6}" srcOrd="1" destOrd="0" presId="urn:microsoft.com/office/officeart/2005/8/layout/hierarchy2"/>
    <dgm:cxn modelId="{823F45B5-FB63-467B-BA61-06546923B677}" type="presParOf" srcId="{15603C4C-0012-41A2-A8AC-112B18977712}" destId="{A54619AD-C974-4D50-8748-F96B38D0F443}" srcOrd="2" destOrd="0" presId="urn:microsoft.com/office/officeart/2005/8/layout/hierarchy2"/>
    <dgm:cxn modelId="{AB8B01EA-2720-4A5F-BA70-A0E193E86CE2}" type="presParOf" srcId="{A54619AD-C974-4D50-8748-F96B38D0F443}" destId="{DE6BE92C-8DF5-41B3-9C20-5BEC8B359051}" srcOrd="0" destOrd="0" presId="urn:microsoft.com/office/officeart/2005/8/layout/hierarchy2"/>
    <dgm:cxn modelId="{B94B6F77-97E8-4BCA-AC70-DD20ED6604B9}" type="presParOf" srcId="{15603C4C-0012-41A2-A8AC-112B18977712}" destId="{7D299276-97D9-42A3-A511-5AD470379417}" srcOrd="3" destOrd="0" presId="urn:microsoft.com/office/officeart/2005/8/layout/hierarchy2"/>
    <dgm:cxn modelId="{BAE6B57F-93C1-43C6-8547-3FFCE64D74C1}" type="presParOf" srcId="{7D299276-97D9-42A3-A511-5AD470379417}" destId="{D1D9FBD0-6690-4F2C-AB2F-B45D915D1E34}" srcOrd="0" destOrd="0" presId="urn:microsoft.com/office/officeart/2005/8/layout/hierarchy2"/>
    <dgm:cxn modelId="{D1E05BCA-0599-44A7-8F35-4B1EDBC26ED8}" type="presParOf" srcId="{7D299276-97D9-42A3-A511-5AD470379417}" destId="{2918F39C-BD02-4F84-8551-D1AB90561771}" srcOrd="1" destOrd="0" presId="urn:microsoft.com/office/officeart/2005/8/layout/hierarchy2"/>
    <dgm:cxn modelId="{E53F27F4-4B62-4D01-9F94-CD09B0603A28}" type="presParOf" srcId="{2918F39C-BD02-4F84-8551-D1AB90561771}" destId="{93A9992B-996B-416D-B110-B178565E6670}" srcOrd="0" destOrd="0" presId="urn:microsoft.com/office/officeart/2005/8/layout/hierarchy2"/>
    <dgm:cxn modelId="{3389729D-E12C-4367-BFF6-2954E0D01DC7}" type="presParOf" srcId="{93A9992B-996B-416D-B110-B178565E6670}" destId="{726B61D9-F08F-49B7-BEC3-D4841C231AC3}" srcOrd="0" destOrd="0" presId="urn:microsoft.com/office/officeart/2005/8/layout/hierarchy2"/>
    <dgm:cxn modelId="{5A73F19B-F1E9-48A6-ACA3-21D6A9A6E8B4}" type="presParOf" srcId="{2918F39C-BD02-4F84-8551-D1AB90561771}" destId="{41F9C117-1DBB-4756-9CA4-3B0CCBFEE12C}" srcOrd="1" destOrd="0" presId="urn:microsoft.com/office/officeart/2005/8/layout/hierarchy2"/>
    <dgm:cxn modelId="{503BCA93-1835-4619-B676-2E632BBE8229}" type="presParOf" srcId="{41F9C117-1DBB-4756-9CA4-3B0CCBFEE12C}" destId="{3B2107FA-3856-4648-8F41-0E03F038D477}" srcOrd="0" destOrd="0" presId="urn:microsoft.com/office/officeart/2005/8/layout/hierarchy2"/>
    <dgm:cxn modelId="{DDF7E042-8E75-410C-9F08-82607397CF61}" type="presParOf" srcId="{41F9C117-1DBB-4756-9CA4-3B0CCBFEE12C}" destId="{D3A8320C-7C1A-4729-9190-FA2B01BB6BEF}" srcOrd="1" destOrd="0" presId="urn:microsoft.com/office/officeart/2005/8/layout/hierarchy2"/>
    <dgm:cxn modelId="{C2CF1096-6902-49EF-BEDF-3B2BDBC74DBF}" type="presParOf" srcId="{15603C4C-0012-41A2-A8AC-112B18977712}" destId="{C431F4CF-5B52-4FF3-8750-63CC05706D8D}" srcOrd="4" destOrd="0" presId="urn:microsoft.com/office/officeart/2005/8/layout/hierarchy2"/>
    <dgm:cxn modelId="{0E59772E-A8E1-4E11-B172-39171A12074A}" type="presParOf" srcId="{C431F4CF-5B52-4FF3-8750-63CC05706D8D}" destId="{6C13C40F-A96F-43D2-A2DA-7A317B73756F}" srcOrd="0" destOrd="0" presId="urn:microsoft.com/office/officeart/2005/8/layout/hierarchy2"/>
    <dgm:cxn modelId="{57C8F6C7-DF93-408A-8A16-B56BE47778F7}" type="presParOf" srcId="{15603C4C-0012-41A2-A8AC-112B18977712}" destId="{BD28FA86-37C3-4487-94CB-B9515883E624}" srcOrd="5" destOrd="0" presId="urn:microsoft.com/office/officeart/2005/8/layout/hierarchy2"/>
    <dgm:cxn modelId="{AFAF20C3-6D0E-40A1-B30A-EDF345E3716C}" type="presParOf" srcId="{BD28FA86-37C3-4487-94CB-B9515883E624}" destId="{1F70A229-95F0-4FEE-A835-7F77FC9855C0}" srcOrd="0" destOrd="0" presId="urn:microsoft.com/office/officeart/2005/8/layout/hierarchy2"/>
    <dgm:cxn modelId="{570788C0-8C6E-454E-B656-F3158E79F412}" type="presParOf" srcId="{BD28FA86-37C3-4487-94CB-B9515883E624}" destId="{2F591B2F-4A9A-4564-B529-412536B05DFE}" srcOrd="1" destOrd="0" presId="urn:microsoft.com/office/officeart/2005/8/layout/hierarchy2"/>
    <dgm:cxn modelId="{10BD28FE-20A6-41FE-A62F-577AB5B474A1}" type="presParOf" srcId="{2F591B2F-4A9A-4564-B529-412536B05DFE}" destId="{D8DC8D25-AFB9-4133-B0F6-51AC88994445}" srcOrd="0" destOrd="0" presId="urn:microsoft.com/office/officeart/2005/8/layout/hierarchy2"/>
    <dgm:cxn modelId="{D0EDAF21-8CB1-4E2B-AE7A-64101C34703B}" type="presParOf" srcId="{D8DC8D25-AFB9-4133-B0F6-51AC88994445}" destId="{E912634F-944F-43F9-9672-9BD44B891B17}" srcOrd="0" destOrd="0" presId="urn:microsoft.com/office/officeart/2005/8/layout/hierarchy2"/>
    <dgm:cxn modelId="{28A9DB45-E2B7-4F57-ABD5-A842E0581E23}" type="presParOf" srcId="{2F591B2F-4A9A-4564-B529-412536B05DFE}" destId="{A4539566-233F-427F-ABEA-C0AFECA4005F}" srcOrd="1" destOrd="0" presId="urn:microsoft.com/office/officeart/2005/8/layout/hierarchy2"/>
    <dgm:cxn modelId="{99A74CC3-5786-4CB7-8819-21D70831D5B1}" type="presParOf" srcId="{A4539566-233F-427F-ABEA-C0AFECA4005F}" destId="{CDB4768D-C2C9-4F69-AF66-34DC665A2E94}" srcOrd="0" destOrd="0" presId="urn:microsoft.com/office/officeart/2005/8/layout/hierarchy2"/>
    <dgm:cxn modelId="{8F6E4605-5B7B-4976-B102-7A83A515CF68}" type="presParOf" srcId="{A4539566-233F-427F-ABEA-C0AFECA4005F}" destId="{11FDF7CA-4C69-4A5C-84D7-F7870E06898A}" srcOrd="1" destOrd="0" presId="urn:microsoft.com/office/officeart/2005/8/layout/hierarchy2"/>
    <dgm:cxn modelId="{284C89CD-3E1E-4670-9039-98228A9485DF}" type="presParOf" srcId="{15603C4C-0012-41A2-A8AC-112B18977712}" destId="{93A34629-2360-4B41-900F-B3975C237103}" srcOrd="6" destOrd="0" presId="urn:microsoft.com/office/officeart/2005/8/layout/hierarchy2"/>
    <dgm:cxn modelId="{E93EB720-A806-4195-8CF3-37C53937C430}" type="presParOf" srcId="{93A34629-2360-4B41-900F-B3975C237103}" destId="{84166F3E-5E40-4FFF-B289-86C1D1661982}" srcOrd="0" destOrd="0" presId="urn:microsoft.com/office/officeart/2005/8/layout/hierarchy2"/>
    <dgm:cxn modelId="{5185E6BE-F4F6-4149-8F4A-A7A4E3D68B47}" type="presParOf" srcId="{15603C4C-0012-41A2-A8AC-112B18977712}" destId="{46F2F833-EC36-4231-B771-6043C821F77B}" srcOrd="7" destOrd="0" presId="urn:microsoft.com/office/officeart/2005/8/layout/hierarchy2"/>
    <dgm:cxn modelId="{FFF25423-B194-43F8-9F7E-CEC9505F57CF}" type="presParOf" srcId="{46F2F833-EC36-4231-B771-6043C821F77B}" destId="{80B2257D-D6E9-4158-90EA-43026EDA607D}" srcOrd="0" destOrd="0" presId="urn:microsoft.com/office/officeart/2005/8/layout/hierarchy2"/>
    <dgm:cxn modelId="{DAF1C55C-8D7E-42DD-982C-C38C73B45992}" type="presParOf" srcId="{46F2F833-EC36-4231-B771-6043C821F77B}" destId="{4A25D1C7-0DEA-42F3-A7E1-DD4FDC35C091}" srcOrd="1" destOrd="0" presId="urn:microsoft.com/office/officeart/2005/8/layout/hierarchy2"/>
    <dgm:cxn modelId="{92B13534-0485-4B99-8A01-172CE5C7576F}" type="presParOf" srcId="{4A25D1C7-0DEA-42F3-A7E1-DD4FDC35C091}" destId="{06E12DA3-7F35-4518-8197-7229D0DE720D}" srcOrd="0" destOrd="0" presId="urn:microsoft.com/office/officeart/2005/8/layout/hierarchy2"/>
    <dgm:cxn modelId="{DDBDB5D8-9C52-4457-8117-64CE096B22C0}" type="presParOf" srcId="{06E12DA3-7F35-4518-8197-7229D0DE720D}" destId="{712594C3-B569-4877-807D-48B28F36D100}" srcOrd="0" destOrd="0" presId="urn:microsoft.com/office/officeart/2005/8/layout/hierarchy2"/>
    <dgm:cxn modelId="{9B795735-ECA0-4843-AA71-3093583809C6}" type="presParOf" srcId="{4A25D1C7-0DEA-42F3-A7E1-DD4FDC35C091}" destId="{1061DFE5-6104-4CDC-B3AC-BF38B87840B4}" srcOrd="1" destOrd="0" presId="urn:microsoft.com/office/officeart/2005/8/layout/hierarchy2"/>
    <dgm:cxn modelId="{4A3B442F-626E-40C7-A872-7ACFB6BD91C0}" type="presParOf" srcId="{1061DFE5-6104-4CDC-B3AC-BF38B87840B4}" destId="{8416AFFC-313B-4DE0-920D-5B2718452AE1}" srcOrd="0" destOrd="0" presId="urn:microsoft.com/office/officeart/2005/8/layout/hierarchy2"/>
    <dgm:cxn modelId="{CCC0199F-33BD-4661-A5EF-1210EB9824DC}" type="presParOf" srcId="{1061DFE5-6104-4CDC-B3AC-BF38B87840B4}" destId="{CB1CE650-6365-40B1-9AE7-C03FC2A04292}" srcOrd="1" destOrd="0" presId="urn:microsoft.com/office/officeart/2005/8/layout/hierarchy2"/>
    <dgm:cxn modelId="{25D78B6E-7093-4555-BA67-2819C1C5E8EC}" type="presParOf" srcId="{15603C4C-0012-41A2-A8AC-112B18977712}" destId="{17B9AB7E-712D-43B0-B08B-1B3576558FAD}" srcOrd="8" destOrd="0" presId="urn:microsoft.com/office/officeart/2005/8/layout/hierarchy2"/>
    <dgm:cxn modelId="{18505B72-E1E6-4086-836C-A1274DE7D70D}" type="presParOf" srcId="{17B9AB7E-712D-43B0-B08B-1B3576558FAD}" destId="{33216467-CD4E-494D-9FF4-CC6D8E721AA9}" srcOrd="0" destOrd="0" presId="urn:microsoft.com/office/officeart/2005/8/layout/hierarchy2"/>
    <dgm:cxn modelId="{F6FF54C3-9ABE-4BB5-B1F4-16F1BF997D30}" type="presParOf" srcId="{15603C4C-0012-41A2-A8AC-112B18977712}" destId="{1A4CEFE9-E8C3-433C-AFEE-FE363D4E45BF}" srcOrd="9" destOrd="0" presId="urn:microsoft.com/office/officeart/2005/8/layout/hierarchy2"/>
    <dgm:cxn modelId="{D40B7594-363F-4F59-9297-9455E9C4EDB6}" type="presParOf" srcId="{1A4CEFE9-E8C3-433C-AFEE-FE363D4E45BF}" destId="{1D449123-BD81-4588-AD3F-23C4F6F665C1}" srcOrd="0" destOrd="0" presId="urn:microsoft.com/office/officeart/2005/8/layout/hierarchy2"/>
    <dgm:cxn modelId="{7F2557DE-5372-48A3-A836-BFF3796CC533}" type="presParOf" srcId="{1A4CEFE9-E8C3-433C-AFEE-FE363D4E45BF}" destId="{BF932F25-BD2F-4060-8ADC-3084F5B77B4B}" srcOrd="1" destOrd="0" presId="urn:microsoft.com/office/officeart/2005/8/layout/hierarchy2"/>
    <dgm:cxn modelId="{3D46767C-0D04-4CD3-800E-98F258ACA3A3}" type="presParOf" srcId="{BF932F25-BD2F-4060-8ADC-3084F5B77B4B}" destId="{2D076D5D-6A70-4E09-979D-4339A15A943E}" srcOrd="0" destOrd="0" presId="urn:microsoft.com/office/officeart/2005/8/layout/hierarchy2"/>
    <dgm:cxn modelId="{ADF51B1D-E19C-4697-9F6F-1A787151C950}" type="presParOf" srcId="{2D076D5D-6A70-4E09-979D-4339A15A943E}" destId="{BFBD25C6-38A9-43CD-B5CF-32B979F0D9C5}" srcOrd="0" destOrd="0" presId="urn:microsoft.com/office/officeart/2005/8/layout/hierarchy2"/>
    <dgm:cxn modelId="{BBE27589-5572-45FD-B860-C80B274A5E71}" type="presParOf" srcId="{BF932F25-BD2F-4060-8ADC-3084F5B77B4B}" destId="{D890C665-4CBD-4F10-AD31-C9B9040F3AEE}" srcOrd="1" destOrd="0" presId="urn:microsoft.com/office/officeart/2005/8/layout/hierarchy2"/>
    <dgm:cxn modelId="{24559000-2883-4531-8A6A-5767E80F1C60}" type="presParOf" srcId="{D890C665-4CBD-4F10-AD31-C9B9040F3AEE}" destId="{FF95B254-DCD9-46D5-A484-3801B77B6036}" srcOrd="0" destOrd="0" presId="urn:microsoft.com/office/officeart/2005/8/layout/hierarchy2"/>
    <dgm:cxn modelId="{1A04FB41-BC92-4F52-BED4-C02448ADF043}" type="presParOf" srcId="{D890C665-4CBD-4F10-AD31-C9B9040F3AEE}" destId="{70481629-CFDA-408D-9EA9-F0294F79154C}" srcOrd="1" destOrd="0" presId="urn:microsoft.com/office/officeart/2005/8/layout/hierarchy2"/>
    <dgm:cxn modelId="{D2790AA5-6DC1-411C-B04B-9EA7DC8C1669}" type="presParOf" srcId="{15603C4C-0012-41A2-A8AC-112B18977712}" destId="{5AABE13D-0D52-4A91-9AF7-73445CFB807D}" srcOrd="10" destOrd="0" presId="urn:microsoft.com/office/officeart/2005/8/layout/hierarchy2"/>
    <dgm:cxn modelId="{17A3B3E0-1D88-491B-A788-B398B17C0815}" type="presParOf" srcId="{5AABE13D-0D52-4A91-9AF7-73445CFB807D}" destId="{DE5F768B-109C-4ACD-873A-13A89A2B6F41}" srcOrd="0" destOrd="0" presId="urn:microsoft.com/office/officeart/2005/8/layout/hierarchy2"/>
    <dgm:cxn modelId="{3A9D5297-88DB-42AC-BA4E-63E717071CF2}" type="presParOf" srcId="{15603C4C-0012-41A2-A8AC-112B18977712}" destId="{4E85B894-50C6-4D18-AFF7-27CC22E2D4B4}" srcOrd="11" destOrd="0" presId="urn:microsoft.com/office/officeart/2005/8/layout/hierarchy2"/>
    <dgm:cxn modelId="{03FF0C1C-0E9A-4CA1-96F4-09D3AEF35C99}" type="presParOf" srcId="{4E85B894-50C6-4D18-AFF7-27CC22E2D4B4}" destId="{7276A860-4983-4471-B746-912AFD99D829}" srcOrd="0" destOrd="0" presId="urn:microsoft.com/office/officeart/2005/8/layout/hierarchy2"/>
    <dgm:cxn modelId="{132E0612-120D-4B56-B865-1DC436205B7D}" type="presParOf" srcId="{4E85B894-50C6-4D18-AFF7-27CC22E2D4B4}" destId="{B4EF9CB4-F905-4266-B302-D500EBF51D7E}" srcOrd="1" destOrd="0" presId="urn:microsoft.com/office/officeart/2005/8/layout/hierarchy2"/>
    <dgm:cxn modelId="{7FEDA56C-629D-4B8A-ABDC-1B6BD2BA349D}" type="presParOf" srcId="{B4EF9CB4-F905-4266-B302-D500EBF51D7E}" destId="{E52F353D-0098-4128-B016-F033467AF0D3}" srcOrd="0" destOrd="0" presId="urn:microsoft.com/office/officeart/2005/8/layout/hierarchy2"/>
    <dgm:cxn modelId="{18E556F0-6062-4916-9583-13527340FA90}" type="presParOf" srcId="{E52F353D-0098-4128-B016-F033467AF0D3}" destId="{1EE3B731-740D-4755-AB87-6565F5E142FD}" srcOrd="0" destOrd="0" presId="urn:microsoft.com/office/officeart/2005/8/layout/hierarchy2"/>
    <dgm:cxn modelId="{C4F68E18-6812-4005-83EA-9A062D37F50A}" type="presParOf" srcId="{B4EF9CB4-F905-4266-B302-D500EBF51D7E}" destId="{DD87365E-091E-41EF-8E6B-B9D51967E487}" srcOrd="1" destOrd="0" presId="urn:microsoft.com/office/officeart/2005/8/layout/hierarchy2"/>
    <dgm:cxn modelId="{A70B2FE3-DFD7-4A91-BF91-9E08CED8257C}" type="presParOf" srcId="{DD87365E-091E-41EF-8E6B-B9D51967E487}" destId="{A07561C9-0C4B-4AED-9B2B-842A9511851A}" srcOrd="0" destOrd="0" presId="urn:microsoft.com/office/officeart/2005/8/layout/hierarchy2"/>
    <dgm:cxn modelId="{2A1E17BF-069B-449C-BB78-5B030B774251}" type="presParOf" srcId="{DD87365E-091E-41EF-8E6B-B9D51967E487}" destId="{5B22988F-3462-49BF-AD7B-9F5CFC43ED08}" srcOrd="1" destOrd="0" presId="urn:microsoft.com/office/officeart/2005/8/layout/hierarchy2"/>
    <dgm:cxn modelId="{6B25F77B-861F-41C9-914B-C86DA80FA712}" type="presParOf" srcId="{15603C4C-0012-41A2-A8AC-112B18977712}" destId="{0CF1EB20-D996-40FA-8FB2-EE516D05A0B6}" srcOrd="12" destOrd="0" presId="urn:microsoft.com/office/officeart/2005/8/layout/hierarchy2"/>
    <dgm:cxn modelId="{42484CAE-036D-4352-84D4-37908C15A6CB}" type="presParOf" srcId="{0CF1EB20-D996-40FA-8FB2-EE516D05A0B6}" destId="{D9BD6976-6A2C-42E4-88EB-9A303591F72B}" srcOrd="0" destOrd="0" presId="urn:microsoft.com/office/officeart/2005/8/layout/hierarchy2"/>
    <dgm:cxn modelId="{DFBCFC49-2686-4D4D-82EE-65512EE0165C}" type="presParOf" srcId="{15603C4C-0012-41A2-A8AC-112B18977712}" destId="{4E553410-B601-46FC-8BDF-F5500C157A91}" srcOrd="13" destOrd="0" presId="urn:microsoft.com/office/officeart/2005/8/layout/hierarchy2"/>
    <dgm:cxn modelId="{A47BFEB1-DE60-4610-A2EA-5F0CBDE132AC}" type="presParOf" srcId="{4E553410-B601-46FC-8BDF-F5500C157A91}" destId="{BEADFB87-B69C-4109-81E9-1647CDE5E82F}" srcOrd="0" destOrd="0" presId="urn:microsoft.com/office/officeart/2005/8/layout/hierarchy2"/>
    <dgm:cxn modelId="{0CF545C9-6CA0-407F-8772-A6F6CE0247E7}" type="presParOf" srcId="{4E553410-B601-46FC-8BDF-F5500C157A91}" destId="{DEA1E761-93DC-409E-A43E-ECCCCFF42F75}" srcOrd="1" destOrd="0" presId="urn:microsoft.com/office/officeart/2005/8/layout/hierarchy2"/>
    <dgm:cxn modelId="{91F1BF99-4321-4205-A2A7-8C95BED2C174}" type="presParOf" srcId="{DEA1E761-93DC-409E-A43E-ECCCCFF42F75}" destId="{24D8AED1-76BB-4B89-A601-63F5A751E0F0}" srcOrd="0" destOrd="0" presId="urn:microsoft.com/office/officeart/2005/8/layout/hierarchy2"/>
    <dgm:cxn modelId="{E5C4168A-010C-415F-B7DA-61C0A965EAE0}" type="presParOf" srcId="{24D8AED1-76BB-4B89-A601-63F5A751E0F0}" destId="{5D2581C9-FC3F-49C5-8194-9D009D72D700}" srcOrd="0" destOrd="0" presId="urn:microsoft.com/office/officeart/2005/8/layout/hierarchy2"/>
    <dgm:cxn modelId="{6CEF3985-C38E-4208-B1EE-655032C19017}" type="presParOf" srcId="{DEA1E761-93DC-409E-A43E-ECCCCFF42F75}" destId="{D6D49F9B-9F86-4B75-84F1-9F5B604A0604}" srcOrd="1" destOrd="0" presId="urn:microsoft.com/office/officeart/2005/8/layout/hierarchy2"/>
    <dgm:cxn modelId="{49D284F3-5CF3-4C91-A2D4-4C5AC8CBD59B}" type="presParOf" srcId="{D6D49F9B-9F86-4B75-84F1-9F5B604A0604}" destId="{35AFFF90-FFFB-47C6-AED5-FD6046E22666}" srcOrd="0" destOrd="0" presId="urn:microsoft.com/office/officeart/2005/8/layout/hierarchy2"/>
    <dgm:cxn modelId="{612243A4-5B0E-45CC-B45E-B1921D1EB600}" type="presParOf" srcId="{D6D49F9B-9F86-4B75-84F1-9F5B604A0604}" destId="{B1BBA12B-5F12-49A9-A9DA-043CA8537A36}"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31A3D-72B3-472E-A961-DAB682AC98E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083426BE-EBE0-42FF-9EA7-C7D8AE825110}">
      <dgm:prSet phldrT="[Text]" custT="1"/>
      <dgm:spPr>
        <a:solidFill>
          <a:schemeClr val="accent6">
            <a:lumMod val="75000"/>
          </a:schemeClr>
        </a:solidFill>
      </dgm:spPr>
      <dgm:t>
        <a:bodyPr/>
        <a:lstStyle/>
        <a:p>
          <a:r>
            <a:rPr lang="en-GB" sz="1600" dirty="0" smtClean="0"/>
            <a:t>Capital model</a:t>
          </a:r>
          <a:endParaRPr lang="en-GB" sz="1600" dirty="0"/>
        </a:p>
      </dgm:t>
    </dgm:pt>
    <dgm:pt modelId="{3331EEDC-7D95-4367-A790-2288CD7E9ACC}" type="parTrans" cxnId="{3DE5E257-B4E6-49B6-85BF-C2AE3F41CA14}">
      <dgm:prSet/>
      <dgm:spPr/>
      <dgm:t>
        <a:bodyPr/>
        <a:lstStyle/>
        <a:p>
          <a:endParaRPr lang="en-GB"/>
        </a:p>
      </dgm:t>
    </dgm:pt>
    <dgm:pt modelId="{47391F52-18BB-460A-BDF6-91B2C0EA142C}" type="sibTrans" cxnId="{3DE5E257-B4E6-49B6-85BF-C2AE3F41CA14}">
      <dgm:prSet/>
      <dgm:spPr/>
      <dgm:t>
        <a:bodyPr/>
        <a:lstStyle/>
        <a:p>
          <a:endParaRPr lang="en-GB"/>
        </a:p>
      </dgm:t>
    </dgm:pt>
    <dgm:pt modelId="{0EA47623-743F-4F52-B37D-AA250D5B198D}">
      <dgm:prSet phldrT="[Text]" custT="1"/>
      <dgm:spPr/>
      <dgm:t>
        <a:bodyPr/>
        <a:lstStyle/>
        <a:p>
          <a:pPr algn="l"/>
          <a:r>
            <a:rPr lang="en-GB" sz="1600" dirty="0" smtClean="0"/>
            <a:t>Reporting</a:t>
          </a:r>
        </a:p>
        <a:p>
          <a:pPr algn="l"/>
          <a:r>
            <a:rPr lang="en-GB" sz="1600" dirty="0" smtClean="0"/>
            <a:t>- Capital </a:t>
          </a:r>
          <a:r>
            <a:rPr lang="en-GB" sz="1600" dirty="0" err="1" smtClean="0"/>
            <a:t>requirem’t</a:t>
          </a:r>
          <a:endParaRPr lang="en-GB" sz="1600" dirty="0" smtClean="0"/>
        </a:p>
        <a:p>
          <a:pPr algn="l"/>
          <a:r>
            <a:rPr lang="en-GB" sz="1600" dirty="0" smtClean="0"/>
            <a:t>- Other risk metrics</a:t>
          </a:r>
        </a:p>
        <a:p>
          <a:pPr algn="l"/>
          <a:r>
            <a:rPr lang="en-GB" sz="1600" dirty="0" smtClean="0"/>
            <a:t>- Prob. distributions</a:t>
          </a:r>
        </a:p>
        <a:p>
          <a:pPr algn="l"/>
          <a:r>
            <a:rPr lang="en-GB" sz="1600" dirty="0" smtClean="0"/>
            <a:t>- Sensitivities</a:t>
          </a:r>
        </a:p>
        <a:p>
          <a:pPr algn="l"/>
          <a:r>
            <a:rPr lang="en-GB" sz="1600" dirty="0" smtClean="0"/>
            <a:t>- Risk allocation</a:t>
          </a:r>
        </a:p>
        <a:p>
          <a:pPr algn="l"/>
          <a:r>
            <a:rPr lang="en-GB" sz="1600" dirty="0" smtClean="0"/>
            <a:t>- What-if analyses</a:t>
          </a:r>
        </a:p>
        <a:p>
          <a:pPr algn="l"/>
          <a:r>
            <a:rPr lang="en-GB" sz="1600" dirty="0" smtClean="0"/>
            <a:t>…</a:t>
          </a:r>
          <a:endParaRPr lang="en-GB" sz="1600" dirty="0"/>
        </a:p>
      </dgm:t>
    </dgm:pt>
    <dgm:pt modelId="{20C7A671-EA56-4ABF-B54B-DB629B417F48}" type="parTrans" cxnId="{3E3B848A-0713-4028-B03B-A5C4B7577895}">
      <dgm:prSet/>
      <dgm:spPr/>
      <dgm:t>
        <a:bodyPr/>
        <a:lstStyle/>
        <a:p>
          <a:endParaRPr lang="en-GB"/>
        </a:p>
      </dgm:t>
    </dgm:pt>
    <dgm:pt modelId="{CE103210-3BCF-4A3F-8E2B-374150D41F65}" type="sibTrans" cxnId="{3E3B848A-0713-4028-B03B-A5C4B7577895}">
      <dgm:prSet/>
      <dgm:spPr/>
      <dgm:t>
        <a:bodyPr/>
        <a:lstStyle/>
        <a:p>
          <a:endParaRPr lang="en-GB"/>
        </a:p>
      </dgm:t>
    </dgm:pt>
    <dgm:pt modelId="{5495DCF5-6B1A-4AA0-9783-8509BE14BC9A}">
      <dgm:prSet phldrT="[Text]" custT="1"/>
      <dgm:spPr>
        <a:solidFill>
          <a:schemeClr val="tx1">
            <a:lumMod val="75000"/>
            <a:lumOff val="25000"/>
          </a:schemeClr>
        </a:solidFill>
      </dgm:spPr>
      <dgm:t>
        <a:bodyPr/>
        <a:lstStyle/>
        <a:p>
          <a:r>
            <a:rPr lang="en-GB" sz="1600" dirty="0" smtClean="0"/>
            <a:t>Chief Actuary</a:t>
          </a:r>
          <a:endParaRPr lang="en-GB" sz="1600" dirty="0"/>
        </a:p>
      </dgm:t>
    </dgm:pt>
    <dgm:pt modelId="{CE226F25-682E-4DC2-96B8-4AF5BA92965C}" type="parTrans" cxnId="{5ACD4417-FA4E-4714-879A-04A6A89C907E}">
      <dgm:prSet/>
      <dgm:spPr/>
      <dgm:t>
        <a:bodyPr/>
        <a:lstStyle/>
        <a:p>
          <a:endParaRPr lang="en-GB"/>
        </a:p>
      </dgm:t>
    </dgm:pt>
    <dgm:pt modelId="{ABDCD2E8-0598-4879-8D99-14C171A32E70}" type="sibTrans" cxnId="{5ACD4417-FA4E-4714-879A-04A6A89C907E}">
      <dgm:prSet/>
      <dgm:spPr/>
      <dgm:t>
        <a:bodyPr/>
        <a:lstStyle/>
        <a:p>
          <a:endParaRPr lang="en-GB"/>
        </a:p>
      </dgm:t>
    </dgm:pt>
    <dgm:pt modelId="{9DC43B4C-4905-43EE-88B3-9724F33B2C1B}">
      <dgm:prSet phldrT="[Text]" custT="1"/>
      <dgm:spPr>
        <a:solidFill>
          <a:schemeClr val="tx1">
            <a:lumMod val="75000"/>
            <a:lumOff val="25000"/>
          </a:schemeClr>
        </a:solidFill>
      </dgm:spPr>
      <dgm:t>
        <a:bodyPr/>
        <a:lstStyle/>
        <a:p>
          <a:r>
            <a:rPr lang="en-GB" sz="1600" dirty="0" smtClean="0"/>
            <a:t>Board / senior management</a:t>
          </a:r>
          <a:endParaRPr lang="en-GB" sz="1600" dirty="0"/>
        </a:p>
      </dgm:t>
    </dgm:pt>
    <dgm:pt modelId="{5968023C-ACE5-4F6B-BE97-07FB647D72FA}" type="parTrans" cxnId="{42AC883B-116F-490B-B47E-8BAD5AC9FCC9}">
      <dgm:prSet/>
      <dgm:spPr/>
      <dgm:t>
        <a:bodyPr/>
        <a:lstStyle/>
        <a:p>
          <a:endParaRPr lang="en-GB"/>
        </a:p>
      </dgm:t>
    </dgm:pt>
    <dgm:pt modelId="{9DA9B4AF-9C80-40AC-BAEE-90A9A857EEAB}" type="sibTrans" cxnId="{42AC883B-116F-490B-B47E-8BAD5AC9FCC9}">
      <dgm:prSet/>
      <dgm:spPr/>
      <dgm:t>
        <a:bodyPr/>
        <a:lstStyle/>
        <a:p>
          <a:endParaRPr lang="en-GB"/>
        </a:p>
      </dgm:t>
    </dgm:pt>
    <dgm:pt modelId="{B90252D8-D841-4B84-B8D1-0BAD6013682C}">
      <dgm:prSet phldrT="[Text]" custT="1"/>
      <dgm:spPr>
        <a:solidFill>
          <a:schemeClr val="tx1">
            <a:lumMod val="75000"/>
            <a:lumOff val="25000"/>
          </a:schemeClr>
        </a:solidFill>
      </dgm:spPr>
      <dgm:t>
        <a:bodyPr/>
        <a:lstStyle/>
        <a:p>
          <a:r>
            <a:rPr lang="en-GB" sz="1600" dirty="0" smtClean="0"/>
            <a:t>Risk management</a:t>
          </a:r>
          <a:endParaRPr lang="en-GB" sz="1600" dirty="0"/>
        </a:p>
      </dgm:t>
    </dgm:pt>
    <dgm:pt modelId="{E996D356-9F9B-4BCD-9DCC-328E6641830F}" type="parTrans" cxnId="{8924C0AB-1036-4A06-8C55-CE624BB9C00E}">
      <dgm:prSet/>
      <dgm:spPr/>
      <dgm:t>
        <a:bodyPr/>
        <a:lstStyle/>
        <a:p>
          <a:endParaRPr lang="en-GB"/>
        </a:p>
      </dgm:t>
    </dgm:pt>
    <dgm:pt modelId="{5B71A995-CCA8-43CD-896A-B82165D29475}" type="sibTrans" cxnId="{8924C0AB-1036-4A06-8C55-CE624BB9C00E}">
      <dgm:prSet/>
      <dgm:spPr/>
      <dgm:t>
        <a:bodyPr/>
        <a:lstStyle/>
        <a:p>
          <a:endParaRPr lang="en-GB"/>
        </a:p>
      </dgm:t>
    </dgm:pt>
    <dgm:pt modelId="{EBE80235-D4DF-4113-9560-43A1E1F045FE}">
      <dgm:prSet phldrT="[Text]" custT="1"/>
      <dgm:spPr>
        <a:solidFill>
          <a:schemeClr val="tx1">
            <a:lumMod val="75000"/>
            <a:lumOff val="25000"/>
          </a:schemeClr>
        </a:solidFill>
      </dgm:spPr>
      <dgm:t>
        <a:bodyPr/>
        <a:lstStyle/>
        <a:p>
          <a:r>
            <a:rPr lang="en-GB" sz="1600" dirty="0" smtClean="0"/>
            <a:t>Regulatory authority</a:t>
          </a:r>
          <a:endParaRPr lang="en-GB" sz="1600" dirty="0"/>
        </a:p>
      </dgm:t>
    </dgm:pt>
    <dgm:pt modelId="{55993E42-0022-49EB-A463-D40AF22DB9B7}" type="parTrans" cxnId="{D709F0C4-2026-4A06-A4A7-A7B19F9155CF}">
      <dgm:prSet/>
      <dgm:spPr/>
      <dgm:t>
        <a:bodyPr/>
        <a:lstStyle/>
        <a:p>
          <a:endParaRPr lang="en-GB"/>
        </a:p>
      </dgm:t>
    </dgm:pt>
    <dgm:pt modelId="{EC235F50-DD79-4AAF-AB64-A318A6C7E613}" type="sibTrans" cxnId="{D709F0C4-2026-4A06-A4A7-A7B19F9155CF}">
      <dgm:prSet/>
      <dgm:spPr/>
      <dgm:t>
        <a:bodyPr/>
        <a:lstStyle/>
        <a:p>
          <a:endParaRPr lang="en-GB"/>
        </a:p>
      </dgm:t>
    </dgm:pt>
    <dgm:pt modelId="{3A291E7E-80BF-4713-9CBD-FD1801AAA8CC}">
      <dgm:prSet phldrT="[Text]" custT="1"/>
      <dgm:spPr>
        <a:solidFill>
          <a:schemeClr val="tx1">
            <a:lumMod val="75000"/>
            <a:lumOff val="25000"/>
          </a:schemeClr>
        </a:solidFill>
      </dgm:spPr>
      <dgm:t>
        <a:bodyPr/>
        <a:lstStyle/>
        <a:p>
          <a:r>
            <a:rPr lang="en-GB" sz="1600" dirty="0" smtClean="0"/>
            <a:t>Rating agencies</a:t>
          </a:r>
          <a:endParaRPr lang="en-GB" sz="1600" dirty="0"/>
        </a:p>
      </dgm:t>
    </dgm:pt>
    <dgm:pt modelId="{39969E47-2581-432E-91D4-4277D2CC2308}" type="parTrans" cxnId="{5296DE9F-97F4-4716-A7BA-9AA75058ABCC}">
      <dgm:prSet/>
      <dgm:spPr/>
      <dgm:t>
        <a:bodyPr/>
        <a:lstStyle/>
        <a:p>
          <a:endParaRPr lang="en-GB"/>
        </a:p>
      </dgm:t>
    </dgm:pt>
    <dgm:pt modelId="{DDAF529D-5325-4F40-A99F-4FB340309965}" type="sibTrans" cxnId="{5296DE9F-97F4-4716-A7BA-9AA75058ABCC}">
      <dgm:prSet/>
      <dgm:spPr/>
      <dgm:t>
        <a:bodyPr/>
        <a:lstStyle/>
        <a:p>
          <a:endParaRPr lang="en-GB"/>
        </a:p>
      </dgm:t>
    </dgm:pt>
    <dgm:pt modelId="{3F308E4C-4C91-4D1C-AB1A-1A788AA2002A}">
      <dgm:prSet phldrT="[Text]" custT="1"/>
      <dgm:spPr/>
      <dgm:t>
        <a:bodyPr/>
        <a:lstStyle/>
        <a:p>
          <a:pPr algn="ctr"/>
          <a:r>
            <a:rPr lang="en-GB" sz="1600" dirty="0" smtClean="0"/>
            <a:t>Model outputs</a:t>
          </a:r>
          <a:endParaRPr lang="en-GB" sz="1600" dirty="0"/>
        </a:p>
      </dgm:t>
    </dgm:pt>
    <dgm:pt modelId="{92037A0C-1DBB-45B3-923B-A6D5155E6892}" type="parTrans" cxnId="{5E850AA4-EA38-4E3B-8558-FE429BE8BA35}">
      <dgm:prSet/>
      <dgm:spPr/>
      <dgm:t>
        <a:bodyPr/>
        <a:lstStyle/>
        <a:p>
          <a:endParaRPr lang="en-GB"/>
        </a:p>
      </dgm:t>
    </dgm:pt>
    <dgm:pt modelId="{C9AD8732-EB09-4716-945C-B3B0D50A64CD}" type="sibTrans" cxnId="{5E850AA4-EA38-4E3B-8558-FE429BE8BA35}">
      <dgm:prSet/>
      <dgm:spPr/>
      <dgm:t>
        <a:bodyPr/>
        <a:lstStyle/>
        <a:p>
          <a:endParaRPr lang="en-GB"/>
        </a:p>
      </dgm:t>
    </dgm:pt>
    <dgm:pt modelId="{4057C933-D9B7-47AC-8CCA-DE6C008714A2}" type="pres">
      <dgm:prSet presAssocID="{39831A3D-72B3-472E-A961-DAB682AC98ED}" presName="diagram" presStyleCnt="0">
        <dgm:presLayoutVars>
          <dgm:chPref val="1"/>
          <dgm:dir/>
          <dgm:animOne val="branch"/>
          <dgm:animLvl val="lvl"/>
          <dgm:resizeHandles val="exact"/>
        </dgm:presLayoutVars>
      </dgm:prSet>
      <dgm:spPr/>
      <dgm:t>
        <a:bodyPr/>
        <a:lstStyle/>
        <a:p>
          <a:endParaRPr lang="en-GB"/>
        </a:p>
      </dgm:t>
    </dgm:pt>
    <dgm:pt modelId="{41E9A3FC-5B7B-4125-9E9F-942DF089FE62}" type="pres">
      <dgm:prSet presAssocID="{083426BE-EBE0-42FF-9EA7-C7D8AE825110}" presName="root1" presStyleCnt="0"/>
      <dgm:spPr/>
    </dgm:pt>
    <dgm:pt modelId="{FDD18E34-BCA4-494F-9E9A-1B605DF5E613}" type="pres">
      <dgm:prSet presAssocID="{083426BE-EBE0-42FF-9EA7-C7D8AE825110}" presName="LevelOneTextNode" presStyleLbl="node0" presStyleIdx="0" presStyleCnt="1" custLinFactNeighborX="-107" custLinFactNeighborY="13045">
        <dgm:presLayoutVars>
          <dgm:chPref val="3"/>
        </dgm:presLayoutVars>
      </dgm:prSet>
      <dgm:spPr/>
      <dgm:t>
        <a:bodyPr/>
        <a:lstStyle/>
        <a:p>
          <a:endParaRPr lang="en-GB"/>
        </a:p>
      </dgm:t>
    </dgm:pt>
    <dgm:pt modelId="{7C561F88-0F50-4F5D-BED1-8DECB56FBA76}" type="pres">
      <dgm:prSet presAssocID="{083426BE-EBE0-42FF-9EA7-C7D8AE825110}" presName="level2hierChild" presStyleCnt="0"/>
      <dgm:spPr/>
    </dgm:pt>
    <dgm:pt modelId="{DE89CF83-71F4-45AA-AAFC-2E5523695545}" type="pres">
      <dgm:prSet presAssocID="{92037A0C-1DBB-45B3-923B-A6D5155E6892}" presName="conn2-1" presStyleLbl="parChTrans1D2" presStyleIdx="0" presStyleCnt="1"/>
      <dgm:spPr/>
      <dgm:t>
        <a:bodyPr/>
        <a:lstStyle/>
        <a:p>
          <a:endParaRPr lang="en-GB"/>
        </a:p>
      </dgm:t>
    </dgm:pt>
    <dgm:pt modelId="{F874BA7B-857B-4F14-BF5F-39F0A80C288D}" type="pres">
      <dgm:prSet presAssocID="{92037A0C-1DBB-45B3-923B-A6D5155E6892}" presName="connTx" presStyleLbl="parChTrans1D2" presStyleIdx="0" presStyleCnt="1"/>
      <dgm:spPr/>
      <dgm:t>
        <a:bodyPr/>
        <a:lstStyle/>
        <a:p>
          <a:endParaRPr lang="en-GB"/>
        </a:p>
      </dgm:t>
    </dgm:pt>
    <dgm:pt modelId="{329268E1-4B2C-487E-9C09-B0117F22038E}" type="pres">
      <dgm:prSet presAssocID="{3F308E4C-4C91-4D1C-AB1A-1A788AA2002A}" presName="root2" presStyleCnt="0"/>
      <dgm:spPr/>
    </dgm:pt>
    <dgm:pt modelId="{F90BB81A-5206-4D86-8EFC-525A9E735E48}" type="pres">
      <dgm:prSet presAssocID="{3F308E4C-4C91-4D1C-AB1A-1A788AA2002A}" presName="LevelTwoTextNode" presStyleLbl="node2" presStyleIdx="0" presStyleCnt="1" custLinFactNeighborX="-27207" custLinFactNeighborY="13045">
        <dgm:presLayoutVars>
          <dgm:chPref val="3"/>
        </dgm:presLayoutVars>
      </dgm:prSet>
      <dgm:spPr/>
      <dgm:t>
        <a:bodyPr/>
        <a:lstStyle/>
        <a:p>
          <a:endParaRPr lang="en-GB"/>
        </a:p>
      </dgm:t>
    </dgm:pt>
    <dgm:pt modelId="{CAD25BBC-CE30-47DE-BC25-2EF6C7FDF94E}" type="pres">
      <dgm:prSet presAssocID="{3F308E4C-4C91-4D1C-AB1A-1A788AA2002A}" presName="level3hierChild" presStyleCnt="0"/>
      <dgm:spPr/>
    </dgm:pt>
    <dgm:pt modelId="{32DE7663-5914-4F64-8430-ECEA8BA3C31B}" type="pres">
      <dgm:prSet presAssocID="{20C7A671-EA56-4ABF-B54B-DB629B417F48}" presName="conn2-1" presStyleLbl="parChTrans1D3" presStyleIdx="0" presStyleCnt="1"/>
      <dgm:spPr/>
      <dgm:t>
        <a:bodyPr/>
        <a:lstStyle/>
        <a:p>
          <a:endParaRPr lang="en-GB"/>
        </a:p>
      </dgm:t>
    </dgm:pt>
    <dgm:pt modelId="{D405B94C-BE53-4AE9-84E0-3E0769E783DA}" type="pres">
      <dgm:prSet presAssocID="{20C7A671-EA56-4ABF-B54B-DB629B417F48}" presName="connTx" presStyleLbl="parChTrans1D3" presStyleIdx="0" presStyleCnt="1"/>
      <dgm:spPr/>
      <dgm:t>
        <a:bodyPr/>
        <a:lstStyle/>
        <a:p>
          <a:endParaRPr lang="en-GB"/>
        </a:p>
      </dgm:t>
    </dgm:pt>
    <dgm:pt modelId="{115FC127-523B-4B4C-8AD1-4E7B9E32B755}" type="pres">
      <dgm:prSet presAssocID="{0EA47623-743F-4F52-B37D-AA250D5B198D}" presName="root2" presStyleCnt="0"/>
      <dgm:spPr/>
    </dgm:pt>
    <dgm:pt modelId="{53082AEC-4E7A-43A9-AD2D-1B72FD085308}" type="pres">
      <dgm:prSet presAssocID="{0EA47623-743F-4F52-B37D-AA250D5B198D}" presName="LevelTwoTextNode" presStyleLbl="node3" presStyleIdx="0" presStyleCnt="1" custScaleX="170010" custScaleY="468944" custLinFactNeighborX="-42478" custLinFactNeighborY="15664">
        <dgm:presLayoutVars>
          <dgm:chPref val="3"/>
        </dgm:presLayoutVars>
      </dgm:prSet>
      <dgm:spPr/>
      <dgm:t>
        <a:bodyPr/>
        <a:lstStyle/>
        <a:p>
          <a:endParaRPr lang="en-GB"/>
        </a:p>
      </dgm:t>
    </dgm:pt>
    <dgm:pt modelId="{1085DEA8-ECD0-4D8D-A2F9-B72C75B3C650}" type="pres">
      <dgm:prSet presAssocID="{0EA47623-743F-4F52-B37D-AA250D5B198D}" presName="level3hierChild" presStyleCnt="0"/>
      <dgm:spPr/>
    </dgm:pt>
    <dgm:pt modelId="{135E0338-CA4B-4797-A217-D5CA318DEF4C}" type="pres">
      <dgm:prSet presAssocID="{CE226F25-682E-4DC2-96B8-4AF5BA92965C}" presName="conn2-1" presStyleLbl="parChTrans1D4" presStyleIdx="0" presStyleCnt="5"/>
      <dgm:spPr/>
      <dgm:t>
        <a:bodyPr/>
        <a:lstStyle/>
        <a:p>
          <a:endParaRPr lang="en-GB"/>
        </a:p>
      </dgm:t>
    </dgm:pt>
    <dgm:pt modelId="{A208E4C6-F291-44A7-9C80-5D1AFD30A6E7}" type="pres">
      <dgm:prSet presAssocID="{CE226F25-682E-4DC2-96B8-4AF5BA92965C}" presName="connTx" presStyleLbl="parChTrans1D4" presStyleIdx="0" presStyleCnt="5"/>
      <dgm:spPr/>
      <dgm:t>
        <a:bodyPr/>
        <a:lstStyle/>
        <a:p>
          <a:endParaRPr lang="en-GB"/>
        </a:p>
      </dgm:t>
    </dgm:pt>
    <dgm:pt modelId="{20E043BB-5631-4209-A8A0-A50A26EE48F6}" type="pres">
      <dgm:prSet presAssocID="{5495DCF5-6B1A-4AA0-9783-8509BE14BC9A}" presName="root2" presStyleCnt="0"/>
      <dgm:spPr/>
    </dgm:pt>
    <dgm:pt modelId="{503E87AB-2345-492B-A44C-50B136E23BC2}" type="pres">
      <dgm:prSet presAssocID="{5495DCF5-6B1A-4AA0-9783-8509BE14BC9A}" presName="LevelTwoTextNode" presStyleLbl="node4" presStyleIdx="0" presStyleCnt="5" custScaleX="133548" custLinFactNeighborX="-38515" custLinFactNeighborY="5360">
        <dgm:presLayoutVars>
          <dgm:chPref val="3"/>
        </dgm:presLayoutVars>
      </dgm:prSet>
      <dgm:spPr/>
      <dgm:t>
        <a:bodyPr/>
        <a:lstStyle/>
        <a:p>
          <a:endParaRPr lang="en-GB"/>
        </a:p>
      </dgm:t>
    </dgm:pt>
    <dgm:pt modelId="{CC7F0A82-B8DD-42C4-87BC-1523D7D26E55}" type="pres">
      <dgm:prSet presAssocID="{5495DCF5-6B1A-4AA0-9783-8509BE14BC9A}" presName="level3hierChild" presStyleCnt="0"/>
      <dgm:spPr/>
    </dgm:pt>
    <dgm:pt modelId="{DA364ADE-AD42-4AA2-B5D0-D28E47890416}" type="pres">
      <dgm:prSet presAssocID="{5968023C-ACE5-4F6B-BE97-07FB647D72FA}" presName="conn2-1" presStyleLbl="parChTrans1D4" presStyleIdx="1" presStyleCnt="5"/>
      <dgm:spPr/>
      <dgm:t>
        <a:bodyPr/>
        <a:lstStyle/>
        <a:p>
          <a:endParaRPr lang="en-GB"/>
        </a:p>
      </dgm:t>
    </dgm:pt>
    <dgm:pt modelId="{ECF58948-EEC9-49BB-A6ED-D825E0C98CA4}" type="pres">
      <dgm:prSet presAssocID="{5968023C-ACE5-4F6B-BE97-07FB647D72FA}" presName="connTx" presStyleLbl="parChTrans1D4" presStyleIdx="1" presStyleCnt="5"/>
      <dgm:spPr/>
      <dgm:t>
        <a:bodyPr/>
        <a:lstStyle/>
        <a:p>
          <a:endParaRPr lang="en-GB"/>
        </a:p>
      </dgm:t>
    </dgm:pt>
    <dgm:pt modelId="{CAEA2888-F7F8-4BC4-911F-C6888BCCC3FD}" type="pres">
      <dgm:prSet presAssocID="{9DC43B4C-4905-43EE-88B3-9724F33B2C1B}" presName="root2" presStyleCnt="0"/>
      <dgm:spPr/>
    </dgm:pt>
    <dgm:pt modelId="{F90E39FE-8B0B-4297-B81F-89CAFD8A1832}" type="pres">
      <dgm:prSet presAssocID="{9DC43B4C-4905-43EE-88B3-9724F33B2C1B}" presName="LevelTwoTextNode" presStyleLbl="node4" presStyleIdx="1" presStyleCnt="5" custScaleX="133548" custLinFactNeighborX="-38515" custLinFactNeighborY="5360">
        <dgm:presLayoutVars>
          <dgm:chPref val="3"/>
        </dgm:presLayoutVars>
      </dgm:prSet>
      <dgm:spPr/>
      <dgm:t>
        <a:bodyPr/>
        <a:lstStyle/>
        <a:p>
          <a:endParaRPr lang="en-GB"/>
        </a:p>
      </dgm:t>
    </dgm:pt>
    <dgm:pt modelId="{03675370-9B38-4515-AE00-DB34B79B5019}" type="pres">
      <dgm:prSet presAssocID="{9DC43B4C-4905-43EE-88B3-9724F33B2C1B}" presName="level3hierChild" presStyleCnt="0"/>
      <dgm:spPr/>
    </dgm:pt>
    <dgm:pt modelId="{73E44951-6DCF-412D-8AB4-69BA8090C9B4}" type="pres">
      <dgm:prSet presAssocID="{E996D356-9F9B-4BCD-9DCC-328E6641830F}" presName="conn2-1" presStyleLbl="parChTrans1D4" presStyleIdx="2" presStyleCnt="5"/>
      <dgm:spPr/>
      <dgm:t>
        <a:bodyPr/>
        <a:lstStyle/>
        <a:p>
          <a:endParaRPr lang="en-GB"/>
        </a:p>
      </dgm:t>
    </dgm:pt>
    <dgm:pt modelId="{05E51BE9-5446-4577-BACC-05055D3CDB58}" type="pres">
      <dgm:prSet presAssocID="{E996D356-9F9B-4BCD-9DCC-328E6641830F}" presName="connTx" presStyleLbl="parChTrans1D4" presStyleIdx="2" presStyleCnt="5"/>
      <dgm:spPr/>
      <dgm:t>
        <a:bodyPr/>
        <a:lstStyle/>
        <a:p>
          <a:endParaRPr lang="en-GB"/>
        </a:p>
      </dgm:t>
    </dgm:pt>
    <dgm:pt modelId="{083584DC-A418-4181-8AB2-4124B20F8328}" type="pres">
      <dgm:prSet presAssocID="{B90252D8-D841-4B84-B8D1-0BAD6013682C}" presName="root2" presStyleCnt="0"/>
      <dgm:spPr/>
    </dgm:pt>
    <dgm:pt modelId="{694DF6A8-AC07-4F72-B8DA-0053BD7C6D27}" type="pres">
      <dgm:prSet presAssocID="{B90252D8-D841-4B84-B8D1-0BAD6013682C}" presName="LevelTwoTextNode" presStyleLbl="node4" presStyleIdx="2" presStyleCnt="5" custScaleX="133548" custLinFactNeighborX="-38515" custLinFactNeighborY="5360">
        <dgm:presLayoutVars>
          <dgm:chPref val="3"/>
        </dgm:presLayoutVars>
      </dgm:prSet>
      <dgm:spPr/>
      <dgm:t>
        <a:bodyPr/>
        <a:lstStyle/>
        <a:p>
          <a:endParaRPr lang="en-GB"/>
        </a:p>
      </dgm:t>
    </dgm:pt>
    <dgm:pt modelId="{EEBDFD47-471F-46D5-B225-7A4F63D2B7CE}" type="pres">
      <dgm:prSet presAssocID="{B90252D8-D841-4B84-B8D1-0BAD6013682C}" presName="level3hierChild" presStyleCnt="0"/>
      <dgm:spPr/>
    </dgm:pt>
    <dgm:pt modelId="{6A6E96C1-FF00-4517-B16E-2C6F7E98CB54}" type="pres">
      <dgm:prSet presAssocID="{55993E42-0022-49EB-A463-D40AF22DB9B7}" presName="conn2-1" presStyleLbl="parChTrans1D4" presStyleIdx="3" presStyleCnt="5"/>
      <dgm:spPr/>
      <dgm:t>
        <a:bodyPr/>
        <a:lstStyle/>
        <a:p>
          <a:endParaRPr lang="en-GB"/>
        </a:p>
      </dgm:t>
    </dgm:pt>
    <dgm:pt modelId="{553F79B2-92D4-4E35-8A55-6F065C1E8240}" type="pres">
      <dgm:prSet presAssocID="{55993E42-0022-49EB-A463-D40AF22DB9B7}" presName="connTx" presStyleLbl="parChTrans1D4" presStyleIdx="3" presStyleCnt="5"/>
      <dgm:spPr/>
      <dgm:t>
        <a:bodyPr/>
        <a:lstStyle/>
        <a:p>
          <a:endParaRPr lang="en-GB"/>
        </a:p>
      </dgm:t>
    </dgm:pt>
    <dgm:pt modelId="{CC705C51-24FC-465C-8340-FA71B9DD8512}" type="pres">
      <dgm:prSet presAssocID="{EBE80235-D4DF-4113-9560-43A1E1F045FE}" presName="root2" presStyleCnt="0"/>
      <dgm:spPr/>
    </dgm:pt>
    <dgm:pt modelId="{D8DE8D72-788E-4EA9-B253-B6A43B5EAA61}" type="pres">
      <dgm:prSet presAssocID="{EBE80235-D4DF-4113-9560-43A1E1F045FE}" presName="LevelTwoTextNode" presStyleLbl="node4" presStyleIdx="3" presStyleCnt="5" custScaleX="133548" custLinFactNeighborX="-38515" custLinFactNeighborY="5360">
        <dgm:presLayoutVars>
          <dgm:chPref val="3"/>
        </dgm:presLayoutVars>
      </dgm:prSet>
      <dgm:spPr/>
      <dgm:t>
        <a:bodyPr/>
        <a:lstStyle/>
        <a:p>
          <a:endParaRPr lang="en-GB"/>
        </a:p>
      </dgm:t>
    </dgm:pt>
    <dgm:pt modelId="{9A2CCB48-F951-4C8B-B70E-D2311A9B521A}" type="pres">
      <dgm:prSet presAssocID="{EBE80235-D4DF-4113-9560-43A1E1F045FE}" presName="level3hierChild" presStyleCnt="0"/>
      <dgm:spPr/>
    </dgm:pt>
    <dgm:pt modelId="{02740BC8-8CC6-404B-A797-36F0839BB254}" type="pres">
      <dgm:prSet presAssocID="{39969E47-2581-432E-91D4-4277D2CC2308}" presName="conn2-1" presStyleLbl="parChTrans1D4" presStyleIdx="4" presStyleCnt="5"/>
      <dgm:spPr/>
      <dgm:t>
        <a:bodyPr/>
        <a:lstStyle/>
        <a:p>
          <a:endParaRPr lang="en-GB"/>
        </a:p>
      </dgm:t>
    </dgm:pt>
    <dgm:pt modelId="{66E1DE6A-05B6-4540-8CA4-C5C3495080A0}" type="pres">
      <dgm:prSet presAssocID="{39969E47-2581-432E-91D4-4277D2CC2308}" presName="connTx" presStyleLbl="parChTrans1D4" presStyleIdx="4" presStyleCnt="5"/>
      <dgm:spPr/>
      <dgm:t>
        <a:bodyPr/>
        <a:lstStyle/>
        <a:p>
          <a:endParaRPr lang="en-GB"/>
        </a:p>
      </dgm:t>
    </dgm:pt>
    <dgm:pt modelId="{4603A89C-172E-4BFB-B752-0E8C750D75B7}" type="pres">
      <dgm:prSet presAssocID="{3A291E7E-80BF-4713-9CBD-FD1801AAA8CC}" presName="root2" presStyleCnt="0"/>
      <dgm:spPr/>
    </dgm:pt>
    <dgm:pt modelId="{9FA2596F-4368-444E-94AA-DFA24DC783DC}" type="pres">
      <dgm:prSet presAssocID="{3A291E7E-80BF-4713-9CBD-FD1801AAA8CC}" presName="LevelTwoTextNode" presStyleLbl="node4" presStyleIdx="4" presStyleCnt="5" custScaleX="133548" custLinFactNeighborX="-38515" custLinFactNeighborY="5360">
        <dgm:presLayoutVars>
          <dgm:chPref val="3"/>
        </dgm:presLayoutVars>
      </dgm:prSet>
      <dgm:spPr/>
      <dgm:t>
        <a:bodyPr/>
        <a:lstStyle/>
        <a:p>
          <a:endParaRPr lang="en-GB"/>
        </a:p>
      </dgm:t>
    </dgm:pt>
    <dgm:pt modelId="{A67F6B13-9286-4FF1-B5DC-CAE0936F6E31}" type="pres">
      <dgm:prSet presAssocID="{3A291E7E-80BF-4713-9CBD-FD1801AAA8CC}" presName="level3hierChild" presStyleCnt="0"/>
      <dgm:spPr/>
    </dgm:pt>
  </dgm:ptLst>
  <dgm:cxnLst>
    <dgm:cxn modelId="{231052BB-878D-46A9-BF4B-7E6E15E2616E}" type="presOf" srcId="{55993E42-0022-49EB-A463-D40AF22DB9B7}" destId="{553F79B2-92D4-4E35-8A55-6F065C1E8240}" srcOrd="1" destOrd="0" presId="urn:microsoft.com/office/officeart/2005/8/layout/hierarchy2"/>
    <dgm:cxn modelId="{724E8453-3D10-428C-82A4-8038831A0927}" type="presOf" srcId="{E996D356-9F9B-4BCD-9DCC-328E6641830F}" destId="{73E44951-6DCF-412D-8AB4-69BA8090C9B4}" srcOrd="0" destOrd="0" presId="urn:microsoft.com/office/officeart/2005/8/layout/hierarchy2"/>
    <dgm:cxn modelId="{B6762A4E-BE2C-4E91-87AD-2D081A7722C5}" type="presOf" srcId="{5968023C-ACE5-4F6B-BE97-07FB647D72FA}" destId="{DA364ADE-AD42-4AA2-B5D0-D28E47890416}" srcOrd="0" destOrd="0" presId="urn:microsoft.com/office/officeart/2005/8/layout/hierarchy2"/>
    <dgm:cxn modelId="{C14514FB-C6CC-4E83-99EA-889FC5C00FE8}" type="presOf" srcId="{E996D356-9F9B-4BCD-9DCC-328E6641830F}" destId="{05E51BE9-5446-4577-BACC-05055D3CDB58}" srcOrd="1" destOrd="0" presId="urn:microsoft.com/office/officeart/2005/8/layout/hierarchy2"/>
    <dgm:cxn modelId="{3DE5E257-B4E6-49B6-85BF-C2AE3F41CA14}" srcId="{39831A3D-72B3-472E-A961-DAB682AC98ED}" destId="{083426BE-EBE0-42FF-9EA7-C7D8AE825110}" srcOrd="0" destOrd="0" parTransId="{3331EEDC-7D95-4367-A790-2288CD7E9ACC}" sibTransId="{47391F52-18BB-460A-BDF6-91B2C0EA142C}"/>
    <dgm:cxn modelId="{3E3B848A-0713-4028-B03B-A5C4B7577895}" srcId="{3F308E4C-4C91-4D1C-AB1A-1A788AA2002A}" destId="{0EA47623-743F-4F52-B37D-AA250D5B198D}" srcOrd="0" destOrd="0" parTransId="{20C7A671-EA56-4ABF-B54B-DB629B417F48}" sibTransId="{CE103210-3BCF-4A3F-8E2B-374150D41F65}"/>
    <dgm:cxn modelId="{1A493081-E115-455C-9114-044E50F6EFC1}" type="presOf" srcId="{39831A3D-72B3-472E-A961-DAB682AC98ED}" destId="{4057C933-D9B7-47AC-8CCA-DE6C008714A2}" srcOrd="0" destOrd="0" presId="urn:microsoft.com/office/officeart/2005/8/layout/hierarchy2"/>
    <dgm:cxn modelId="{C0CEF372-C148-4301-A12D-692A0327F568}" type="presOf" srcId="{20C7A671-EA56-4ABF-B54B-DB629B417F48}" destId="{D405B94C-BE53-4AE9-84E0-3E0769E783DA}" srcOrd="1" destOrd="0" presId="urn:microsoft.com/office/officeart/2005/8/layout/hierarchy2"/>
    <dgm:cxn modelId="{9A1825E8-98D3-45FC-B31C-64F37A717D25}" type="presOf" srcId="{CE226F25-682E-4DC2-96B8-4AF5BA92965C}" destId="{135E0338-CA4B-4797-A217-D5CA318DEF4C}" srcOrd="0" destOrd="0" presId="urn:microsoft.com/office/officeart/2005/8/layout/hierarchy2"/>
    <dgm:cxn modelId="{D709F0C4-2026-4A06-A4A7-A7B19F9155CF}" srcId="{0EA47623-743F-4F52-B37D-AA250D5B198D}" destId="{EBE80235-D4DF-4113-9560-43A1E1F045FE}" srcOrd="3" destOrd="0" parTransId="{55993E42-0022-49EB-A463-D40AF22DB9B7}" sibTransId="{EC235F50-DD79-4AAF-AB64-A318A6C7E613}"/>
    <dgm:cxn modelId="{5296DE9F-97F4-4716-A7BA-9AA75058ABCC}" srcId="{0EA47623-743F-4F52-B37D-AA250D5B198D}" destId="{3A291E7E-80BF-4713-9CBD-FD1801AAA8CC}" srcOrd="4" destOrd="0" parTransId="{39969E47-2581-432E-91D4-4277D2CC2308}" sibTransId="{DDAF529D-5325-4F40-A99F-4FB340309965}"/>
    <dgm:cxn modelId="{FBD46CF8-CBF7-490B-A875-305344163795}" type="presOf" srcId="{0EA47623-743F-4F52-B37D-AA250D5B198D}" destId="{53082AEC-4E7A-43A9-AD2D-1B72FD085308}" srcOrd="0" destOrd="0" presId="urn:microsoft.com/office/officeart/2005/8/layout/hierarchy2"/>
    <dgm:cxn modelId="{BB8A2AE0-47E1-4083-AEF2-4C518238786E}" type="presOf" srcId="{5495DCF5-6B1A-4AA0-9783-8509BE14BC9A}" destId="{503E87AB-2345-492B-A44C-50B136E23BC2}" srcOrd="0" destOrd="0" presId="urn:microsoft.com/office/officeart/2005/8/layout/hierarchy2"/>
    <dgm:cxn modelId="{9E864BA4-D150-4650-BAA1-BFFAAA1E8586}" type="presOf" srcId="{3F308E4C-4C91-4D1C-AB1A-1A788AA2002A}" destId="{F90BB81A-5206-4D86-8EFC-525A9E735E48}" srcOrd="0" destOrd="0" presId="urn:microsoft.com/office/officeart/2005/8/layout/hierarchy2"/>
    <dgm:cxn modelId="{C9988528-5236-4083-B5A9-889032A6F70F}" type="presOf" srcId="{55993E42-0022-49EB-A463-D40AF22DB9B7}" destId="{6A6E96C1-FF00-4517-B16E-2C6F7E98CB54}" srcOrd="0" destOrd="0" presId="urn:microsoft.com/office/officeart/2005/8/layout/hierarchy2"/>
    <dgm:cxn modelId="{5ACD4417-FA4E-4714-879A-04A6A89C907E}" srcId="{0EA47623-743F-4F52-B37D-AA250D5B198D}" destId="{5495DCF5-6B1A-4AA0-9783-8509BE14BC9A}" srcOrd="0" destOrd="0" parTransId="{CE226F25-682E-4DC2-96B8-4AF5BA92965C}" sibTransId="{ABDCD2E8-0598-4879-8D99-14C171A32E70}"/>
    <dgm:cxn modelId="{31EAB47D-9C6A-4B4C-885E-FA0BBF4944B2}" type="presOf" srcId="{9DC43B4C-4905-43EE-88B3-9724F33B2C1B}" destId="{F90E39FE-8B0B-4297-B81F-89CAFD8A1832}" srcOrd="0" destOrd="0" presId="urn:microsoft.com/office/officeart/2005/8/layout/hierarchy2"/>
    <dgm:cxn modelId="{0352F4D2-A165-45B7-8750-3F40C6E25A99}" type="presOf" srcId="{39969E47-2581-432E-91D4-4277D2CC2308}" destId="{02740BC8-8CC6-404B-A797-36F0839BB254}" srcOrd="0" destOrd="0" presId="urn:microsoft.com/office/officeart/2005/8/layout/hierarchy2"/>
    <dgm:cxn modelId="{7A48E0B4-5B14-431F-9B9E-E7449395B91D}" type="presOf" srcId="{083426BE-EBE0-42FF-9EA7-C7D8AE825110}" destId="{FDD18E34-BCA4-494F-9E9A-1B605DF5E613}" srcOrd="0" destOrd="0" presId="urn:microsoft.com/office/officeart/2005/8/layout/hierarchy2"/>
    <dgm:cxn modelId="{8924C0AB-1036-4A06-8C55-CE624BB9C00E}" srcId="{0EA47623-743F-4F52-B37D-AA250D5B198D}" destId="{B90252D8-D841-4B84-B8D1-0BAD6013682C}" srcOrd="2" destOrd="0" parTransId="{E996D356-9F9B-4BCD-9DCC-328E6641830F}" sibTransId="{5B71A995-CCA8-43CD-896A-B82165D29475}"/>
    <dgm:cxn modelId="{5E850AA4-EA38-4E3B-8558-FE429BE8BA35}" srcId="{083426BE-EBE0-42FF-9EA7-C7D8AE825110}" destId="{3F308E4C-4C91-4D1C-AB1A-1A788AA2002A}" srcOrd="0" destOrd="0" parTransId="{92037A0C-1DBB-45B3-923B-A6D5155E6892}" sibTransId="{C9AD8732-EB09-4716-945C-B3B0D50A64CD}"/>
    <dgm:cxn modelId="{CF093AB0-1F57-47DC-90DC-B8F6C2343566}" type="presOf" srcId="{39969E47-2581-432E-91D4-4277D2CC2308}" destId="{66E1DE6A-05B6-4540-8CA4-C5C3495080A0}" srcOrd="1" destOrd="0" presId="urn:microsoft.com/office/officeart/2005/8/layout/hierarchy2"/>
    <dgm:cxn modelId="{DFDF1DF9-2EAB-4916-AD6E-178D98E4547B}" type="presOf" srcId="{92037A0C-1DBB-45B3-923B-A6D5155E6892}" destId="{F874BA7B-857B-4F14-BF5F-39F0A80C288D}" srcOrd="1" destOrd="0" presId="urn:microsoft.com/office/officeart/2005/8/layout/hierarchy2"/>
    <dgm:cxn modelId="{EC960CF9-68BA-463A-95F7-AD382668850C}" type="presOf" srcId="{92037A0C-1DBB-45B3-923B-A6D5155E6892}" destId="{DE89CF83-71F4-45AA-AAFC-2E5523695545}" srcOrd="0" destOrd="0" presId="urn:microsoft.com/office/officeart/2005/8/layout/hierarchy2"/>
    <dgm:cxn modelId="{12E04F19-B0B9-4C23-A11C-A01FBF005545}" type="presOf" srcId="{3A291E7E-80BF-4713-9CBD-FD1801AAA8CC}" destId="{9FA2596F-4368-444E-94AA-DFA24DC783DC}" srcOrd="0" destOrd="0" presId="urn:microsoft.com/office/officeart/2005/8/layout/hierarchy2"/>
    <dgm:cxn modelId="{42AC883B-116F-490B-B47E-8BAD5AC9FCC9}" srcId="{0EA47623-743F-4F52-B37D-AA250D5B198D}" destId="{9DC43B4C-4905-43EE-88B3-9724F33B2C1B}" srcOrd="1" destOrd="0" parTransId="{5968023C-ACE5-4F6B-BE97-07FB647D72FA}" sibTransId="{9DA9B4AF-9C80-40AC-BAEE-90A9A857EEAB}"/>
    <dgm:cxn modelId="{98A3D532-527A-4138-B2BF-360A8DF3CB47}" type="presOf" srcId="{EBE80235-D4DF-4113-9560-43A1E1F045FE}" destId="{D8DE8D72-788E-4EA9-B253-B6A43B5EAA61}" srcOrd="0" destOrd="0" presId="urn:microsoft.com/office/officeart/2005/8/layout/hierarchy2"/>
    <dgm:cxn modelId="{D64DEBB8-E3CB-48AF-9528-98D1AB077026}" type="presOf" srcId="{B90252D8-D841-4B84-B8D1-0BAD6013682C}" destId="{694DF6A8-AC07-4F72-B8DA-0053BD7C6D27}" srcOrd="0" destOrd="0" presId="urn:microsoft.com/office/officeart/2005/8/layout/hierarchy2"/>
    <dgm:cxn modelId="{32451250-6B8E-4876-97C4-FE700ED3A292}" type="presOf" srcId="{CE226F25-682E-4DC2-96B8-4AF5BA92965C}" destId="{A208E4C6-F291-44A7-9C80-5D1AFD30A6E7}" srcOrd="1" destOrd="0" presId="urn:microsoft.com/office/officeart/2005/8/layout/hierarchy2"/>
    <dgm:cxn modelId="{9941BEAD-C5CC-452A-81CD-5D0F27F8B9C7}" type="presOf" srcId="{20C7A671-EA56-4ABF-B54B-DB629B417F48}" destId="{32DE7663-5914-4F64-8430-ECEA8BA3C31B}" srcOrd="0" destOrd="0" presId="urn:microsoft.com/office/officeart/2005/8/layout/hierarchy2"/>
    <dgm:cxn modelId="{5DD879AE-0D65-493B-AD9F-E22D4D3177BF}" type="presOf" srcId="{5968023C-ACE5-4F6B-BE97-07FB647D72FA}" destId="{ECF58948-EEC9-49BB-A6ED-D825E0C98CA4}" srcOrd="1" destOrd="0" presId="urn:microsoft.com/office/officeart/2005/8/layout/hierarchy2"/>
    <dgm:cxn modelId="{62D13DAE-C59F-48E3-94BA-6E52A96ED832}" type="presParOf" srcId="{4057C933-D9B7-47AC-8CCA-DE6C008714A2}" destId="{41E9A3FC-5B7B-4125-9E9F-942DF089FE62}" srcOrd="0" destOrd="0" presId="urn:microsoft.com/office/officeart/2005/8/layout/hierarchy2"/>
    <dgm:cxn modelId="{BD7AF341-97B9-46DE-A96A-9D08BC45BBCA}" type="presParOf" srcId="{41E9A3FC-5B7B-4125-9E9F-942DF089FE62}" destId="{FDD18E34-BCA4-494F-9E9A-1B605DF5E613}" srcOrd="0" destOrd="0" presId="urn:microsoft.com/office/officeart/2005/8/layout/hierarchy2"/>
    <dgm:cxn modelId="{3A1DD1AA-DE74-4337-B1D8-305919B13D32}" type="presParOf" srcId="{41E9A3FC-5B7B-4125-9E9F-942DF089FE62}" destId="{7C561F88-0F50-4F5D-BED1-8DECB56FBA76}" srcOrd="1" destOrd="0" presId="urn:microsoft.com/office/officeart/2005/8/layout/hierarchy2"/>
    <dgm:cxn modelId="{033D671D-0366-49CE-9DD7-6D1E95A666B8}" type="presParOf" srcId="{7C561F88-0F50-4F5D-BED1-8DECB56FBA76}" destId="{DE89CF83-71F4-45AA-AAFC-2E5523695545}" srcOrd="0" destOrd="0" presId="urn:microsoft.com/office/officeart/2005/8/layout/hierarchy2"/>
    <dgm:cxn modelId="{AB3B37D0-E515-49B8-BEE1-BD850CFD4F45}" type="presParOf" srcId="{DE89CF83-71F4-45AA-AAFC-2E5523695545}" destId="{F874BA7B-857B-4F14-BF5F-39F0A80C288D}" srcOrd="0" destOrd="0" presId="urn:microsoft.com/office/officeart/2005/8/layout/hierarchy2"/>
    <dgm:cxn modelId="{36AAA00E-3487-4307-ADBA-4813702887E3}" type="presParOf" srcId="{7C561F88-0F50-4F5D-BED1-8DECB56FBA76}" destId="{329268E1-4B2C-487E-9C09-B0117F22038E}" srcOrd="1" destOrd="0" presId="urn:microsoft.com/office/officeart/2005/8/layout/hierarchy2"/>
    <dgm:cxn modelId="{379208C2-AFFC-48AA-9583-2AF27E967F03}" type="presParOf" srcId="{329268E1-4B2C-487E-9C09-B0117F22038E}" destId="{F90BB81A-5206-4D86-8EFC-525A9E735E48}" srcOrd="0" destOrd="0" presId="urn:microsoft.com/office/officeart/2005/8/layout/hierarchy2"/>
    <dgm:cxn modelId="{C7D57BBF-5F7E-4DE5-8197-251F83ABC901}" type="presParOf" srcId="{329268E1-4B2C-487E-9C09-B0117F22038E}" destId="{CAD25BBC-CE30-47DE-BC25-2EF6C7FDF94E}" srcOrd="1" destOrd="0" presId="urn:microsoft.com/office/officeart/2005/8/layout/hierarchy2"/>
    <dgm:cxn modelId="{BFC46575-5F3A-454D-B0B7-89A5D43951C8}" type="presParOf" srcId="{CAD25BBC-CE30-47DE-BC25-2EF6C7FDF94E}" destId="{32DE7663-5914-4F64-8430-ECEA8BA3C31B}" srcOrd="0" destOrd="0" presId="urn:microsoft.com/office/officeart/2005/8/layout/hierarchy2"/>
    <dgm:cxn modelId="{76B8E674-633A-4241-9FC6-79EA59544324}" type="presParOf" srcId="{32DE7663-5914-4F64-8430-ECEA8BA3C31B}" destId="{D405B94C-BE53-4AE9-84E0-3E0769E783DA}" srcOrd="0" destOrd="0" presId="urn:microsoft.com/office/officeart/2005/8/layout/hierarchy2"/>
    <dgm:cxn modelId="{B132FF9B-08DE-40A1-921B-A32BF663635B}" type="presParOf" srcId="{CAD25BBC-CE30-47DE-BC25-2EF6C7FDF94E}" destId="{115FC127-523B-4B4C-8AD1-4E7B9E32B755}" srcOrd="1" destOrd="0" presId="urn:microsoft.com/office/officeart/2005/8/layout/hierarchy2"/>
    <dgm:cxn modelId="{1AB4C3D1-3968-4A4B-BDE4-44885193266E}" type="presParOf" srcId="{115FC127-523B-4B4C-8AD1-4E7B9E32B755}" destId="{53082AEC-4E7A-43A9-AD2D-1B72FD085308}" srcOrd="0" destOrd="0" presId="urn:microsoft.com/office/officeart/2005/8/layout/hierarchy2"/>
    <dgm:cxn modelId="{AE5490C7-06AF-4388-A581-149BD1B41977}" type="presParOf" srcId="{115FC127-523B-4B4C-8AD1-4E7B9E32B755}" destId="{1085DEA8-ECD0-4D8D-A2F9-B72C75B3C650}" srcOrd="1" destOrd="0" presId="urn:microsoft.com/office/officeart/2005/8/layout/hierarchy2"/>
    <dgm:cxn modelId="{410315E9-CAB9-42C2-98A0-630E748C9951}" type="presParOf" srcId="{1085DEA8-ECD0-4D8D-A2F9-B72C75B3C650}" destId="{135E0338-CA4B-4797-A217-D5CA318DEF4C}" srcOrd="0" destOrd="0" presId="urn:microsoft.com/office/officeart/2005/8/layout/hierarchy2"/>
    <dgm:cxn modelId="{94969DA1-AF3A-481F-9698-6B25FAC0AE8B}" type="presParOf" srcId="{135E0338-CA4B-4797-A217-D5CA318DEF4C}" destId="{A208E4C6-F291-44A7-9C80-5D1AFD30A6E7}" srcOrd="0" destOrd="0" presId="urn:microsoft.com/office/officeart/2005/8/layout/hierarchy2"/>
    <dgm:cxn modelId="{521CD6E7-E22B-40FD-85FE-B4486ACF06F1}" type="presParOf" srcId="{1085DEA8-ECD0-4D8D-A2F9-B72C75B3C650}" destId="{20E043BB-5631-4209-A8A0-A50A26EE48F6}" srcOrd="1" destOrd="0" presId="urn:microsoft.com/office/officeart/2005/8/layout/hierarchy2"/>
    <dgm:cxn modelId="{A1011CE5-34CF-485F-97D6-0E159E9003A2}" type="presParOf" srcId="{20E043BB-5631-4209-A8A0-A50A26EE48F6}" destId="{503E87AB-2345-492B-A44C-50B136E23BC2}" srcOrd="0" destOrd="0" presId="urn:microsoft.com/office/officeart/2005/8/layout/hierarchy2"/>
    <dgm:cxn modelId="{2FEA3AEC-0FD9-4658-88D2-08D20262392E}" type="presParOf" srcId="{20E043BB-5631-4209-A8A0-A50A26EE48F6}" destId="{CC7F0A82-B8DD-42C4-87BC-1523D7D26E55}" srcOrd="1" destOrd="0" presId="urn:microsoft.com/office/officeart/2005/8/layout/hierarchy2"/>
    <dgm:cxn modelId="{49F8E547-2A33-4F53-B7B7-5CAA1AC5572F}" type="presParOf" srcId="{1085DEA8-ECD0-4D8D-A2F9-B72C75B3C650}" destId="{DA364ADE-AD42-4AA2-B5D0-D28E47890416}" srcOrd="2" destOrd="0" presId="urn:microsoft.com/office/officeart/2005/8/layout/hierarchy2"/>
    <dgm:cxn modelId="{9D460FBC-6346-420B-91F9-A0AC3B8EE640}" type="presParOf" srcId="{DA364ADE-AD42-4AA2-B5D0-D28E47890416}" destId="{ECF58948-EEC9-49BB-A6ED-D825E0C98CA4}" srcOrd="0" destOrd="0" presId="urn:microsoft.com/office/officeart/2005/8/layout/hierarchy2"/>
    <dgm:cxn modelId="{77E849CC-0155-4576-839A-8E5925E1DF7D}" type="presParOf" srcId="{1085DEA8-ECD0-4D8D-A2F9-B72C75B3C650}" destId="{CAEA2888-F7F8-4BC4-911F-C6888BCCC3FD}" srcOrd="3" destOrd="0" presId="urn:microsoft.com/office/officeart/2005/8/layout/hierarchy2"/>
    <dgm:cxn modelId="{D4352004-BEC1-4AF7-B15D-60AAE3ECB064}" type="presParOf" srcId="{CAEA2888-F7F8-4BC4-911F-C6888BCCC3FD}" destId="{F90E39FE-8B0B-4297-B81F-89CAFD8A1832}" srcOrd="0" destOrd="0" presId="urn:microsoft.com/office/officeart/2005/8/layout/hierarchy2"/>
    <dgm:cxn modelId="{348D0310-6AC3-46CF-A71D-17BCA478D5DA}" type="presParOf" srcId="{CAEA2888-F7F8-4BC4-911F-C6888BCCC3FD}" destId="{03675370-9B38-4515-AE00-DB34B79B5019}" srcOrd="1" destOrd="0" presId="urn:microsoft.com/office/officeart/2005/8/layout/hierarchy2"/>
    <dgm:cxn modelId="{F21499DE-C7CC-4DFE-BAE5-EB8C5A2D0ECE}" type="presParOf" srcId="{1085DEA8-ECD0-4D8D-A2F9-B72C75B3C650}" destId="{73E44951-6DCF-412D-8AB4-69BA8090C9B4}" srcOrd="4" destOrd="0" presId="urn:microsoft.com/office/officeart/2005/8/layout/hierarchy2"/>
    <dgm:cxn modelId="{9195D029-716A-45CF-9DF6-DF8EF0D1B5D2}" type="presParOf" srcId="{73E44951-6DCF-412D-8AB4-69BA8090C9B4}" destId="{05E51BE9-5446-4577-BACC-05055D3CDB58}" srcOrd="0" destOrd="0" presId="urn:microsoft.com/office/officeart/2005/8/layout/hierarchy2"/>
    <dgm:cxn modelId="{F28D208D-02FD-4984-9FB4-8FACBCCFD6E5}" type="presParOf" srcId="{1085DEA8-ECD0-4D8D-A2F9-B72C75B3C650}" destId="{083584DC-A418-4181-8AB2-4124B20F8328}" srcOrd="5" destOrd="0" presId="urn:microsoft.com/office/officeart/2005/8/layout/hierarchy2"/>
    <dgm:cxn modelId="{580353E2-7F0C-4F12-AA93-DDCF5822E577}" type="presParOf" srcId="{083584DC-A418-4181-8AB2-4124B20F8328}" destId="{694DF6A8-AC07-4F72-B8DA-0053BD7C6D27}" srcOrd="0" destOrd="0" presId="urn:microsoft.com/office/officeart/2005/8/layout/hierarchy2"/>
    <dgm:cxn modelId="{1A4251D6-A61A-44EE-BA50-6F0A599F4342}" type="presParOf" srcId="{083584DC-A418-4181-8AB2-4124B20F8328}" destId="{EEBDFD47-471F-46D5-B225-7A4F63D2B7CE}" srcOrd="1" destOrd="0" presId="urn:microsoft.com/office/officeart/2005/8/layout/hierarchy2"/>
    <dgm:cxn modelId="{830CBBC6-9349-44B6-A227-3F38BBB57EE7}" type="presParOf" srcId="{1085DEA8-ECD0-4D8D-A2F9-B72C75B3C650}" destId="{6A6E96C1-FF00-4517-B16E-2C6F7E98CB54}" srcOrd="6" destOrd="0" presId="urn:microsoft.com/office/officeart/2005/8/layout/hierarchy2"/>
    <dgm:cxn modelId="{329EF610-588B-4584-B73D-E6B560C96366}" type="presParOf" srcId="{6A6E96C1-FF00-4517-B16E-2C6F7E98CB54}" destId="{553F79B2-92D4-4E35-8A55-6F065C1E8240}" srcOrd="0" destOrd="0" presId="urn:microsoft.com/office/officeart/2005/8/layout/hierarchy2"/>
    <dgm:cxn modelId="{81B1E126-58E7-4C91-B31E-2B7C14F333A6}" type="presParOf" srcId="{1085DEA8-ECD0-4D8D-A2F9-B72C75B3C650}" destId="{CC705C51-24FC-465C-8340-FA71B9DD8512}" srcOrd="7" destOrd="0" presId="urn:microsoft.com/office/officeart/2005/8/layout/hierarchy2"/>
    <dgm:cxn modelId="{2BF214F2-DA69-4F9D-A50B-B90DC1B7F6D1}" type="presParOf" srcId="{CC705C51-24FC-465C-8340-FA71B9DD8512}" destId="{D8DE8D72-788E-4EA9-B253-B6A43B5EAA61}" srcOrd="0" destOrd="0" presId="urn:microsoft.com/office/officeart/2005/8/layout/hierarchy2"/>
    <dgm:cxn modelId="{87DA83A4-A4E0-4889-B9DE-C6D9F9CAC462}" type="presParOf" srcId="{CC705C51-24FC-465C-8340-FA71B9DD8512}" destId="{9A2CCB48-F951-4C8B-B70E-D2311A9B521A}" srcOrd="1" destOrd="0" presId="urn:microsoft.com/office/officeart/2005/8/layout/hierarchy2"/>
    <dgm:cxn modelId="{EAE59E75-2CAD-4FAE-B47E-FD215B58CEE6}" type="presParOf" srcId="{1085DEA8-ECD0-4D8D-A2F9-B72C75B3C650}" destId="{02740BC8-8CC6-404B-A797-36F0839BB254}" srcOrd="8" destOrd="0" presId="urn:microsoft.com/office/officeart/2005/8/layout/hierarchy2"/>
    <dgm:cxn modelId="{C41736CA-851E-4D58-A32E-62155A444273}" type="presParOf" srcId="{02740BC8-8CC6-404B-A797-36F0839BB254}" destId="{66E1DE6A-05B6-4540-8CA4-C5C3495080A0}" srcOrd="0" destOrd="0" presId="urn:microsoft.com/office/officeart/2005/8/layout/hierarchy2"/>
    <dgm:cxn modelId="{D5581794-BBA8-4D39-B942-43AD4C10BDF6}" type="presParOf" srcId="{1085DEA8-ECD0-4D8D-A2F9-B72C75B3C650}" destId="{4603A89C-172E-4BFB-B752-0E8C750D75B7}" srcOrd="9" destOrd="0" presId="urn:microsoft.com/office/officeart/2005/8/layout/hierarchy2"/>
    <dgm:cxn modelId="{7D9647DE-A73E-4894-A2AD-D3507CE0E757}" type="presParOf" srcId="{4603A89C-172E-4BFB-B752-0E8C750D75B7}" destId="{9FA2596F-4368-444E-94AA-DFA24DC783DC}" srcOrd="0" destOrd="0" presId="urn:microsoft.com/office/officeart/2005/8/layout/hierarchy2"/>
    <dgm:cxn modelId="{2A69C3C6-CFB9-4EED-85B6-088557CD7E52}" type="presParOf" srcId="{4603A89C-172E-4BFB-B752-0E8C750D75B7}" destId="{A67F6B13-9286-4FF1-B5DC-CAE0936F6E31}"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4329CB-961F-49C5-97D4-C2CD4C538292}" type="doc">
      <dgm:prSet loTypeId="urn:microsoft.com/office/officeart/2005/8/layout/process2" loCatId="process" qsTypeId="urn:microsoft.com/office/officeart/2005/8/quickstyle/simple1" qsCatId="simple" csTypeId="urn:microsoft.com/office/officeart/2005/8/colors/accent1_2" csCatId="accent1" phldr="1"/>
      <dgm:spPr/>
    </dgm:pt>
    <dgm:pt modelId="{E1C26010-18BD-453B-83AF-33AC0AB3CDA3}">
      <dgm:prSet phldrT="[Text]" custT="1"/>
      <dgm:spPr/>
      <dgm:t>
        <a:bodyPr/>
        <a:lstStyle/>
        <a:p>
          <a:r>
            <a:rPr lang="en-GB" sz="2000" dirty="0" smtClean="0"/>
            <a:t>Data sources: Various Systems</a:t>
          </a:r>
          <a:endParaRPr lang="en-GB" sz="2000" dirty="0"/>
        </a:p>
      </dgm:t>
    </dgm:pt>
    <dgm:pt modelId="{86F23613-00BB-47CB-A768-0965905E7D0B}" type="parTrans" cxnId="{13B67A5A-461F-42B2-B4F3-D0763F8A15D9}">
      <dgm:prSet/>
      <dgm:spPr/>
      <dgm:t>
        <a:bodyPr/>
        <a:lstStyle/>
        <a:p>
          <a:endParaRPr lang="en-GB"/>
        </a:p>
      </dgm:t>
    </dgm:pt>
    <dgm:pt modelId="{3830FAC6-D17E-40D9-BB76-FC6008A570D5}" type="sibTrans" cxnId="{13B67A5A-461F-42B2-B4F3-D0763F8A15D9}">
      <dgm:prSet/>
      <dgm:spPr/>
      <dgm:t>
        <a:bodyPr/>
        <a:lstStyle/>
        <a:p>
          <a:endParaRPr lang="en-GB"/>
        </a:p>
      </dgm:t>
    </dgm:pt>
    <dgm:pt modelId="{DC9CCD54-52A6-4D42-827B-C58F0128E1E2}">
      <dgm:prSet phldrT="[Text]" custT="1"/>
      <dgm:spPr/>
      <dgm:t>
        <a:bodyPr/>
        <a:lstStyle/>
        <a:p>
          <a:r>
            <a:rPr lang="en-GB" sz="2000" dirty="0" smtClean="0"/>
            <a:t>Combined input data: Excel / VBA</a:t>
          </a:r>
          <a:endParaRPr lang="en-GB" sz="2000" dirty="0"/>
        </a:p>
      </dgm:t>
    </dgm:pt>
    <dgm:pt modelId="{A4AF8DE2-D13A-4849-8AFD-A3F192ACC3B9}" type="parTrans" cxnId="{A085D039-BC4A-4D58-825F-2AEF244950FD}">
      <dgm:prSet/>
      <dgm:spPr/>
      <dgm:t>
        <a:bodyPr/>
        <a:lstStyle/>
        <a:p>
          <a:endParaRPr lang="en-GB"/>
        </a:p>
      </dgm:t>
    </dgm:pt>
    <dgm:pt modelId="{F419F445-8908-45F6-92D7-261598CC69DC}" type="sibTrans" cxnId="{A085D039-BC4A-4D58-825F-2AEF244950FD}">
      <dgm:prSet/>
      <dgm:spPr/>
      <dgm:t>
        <a:bodyPr/>
        <a:lstStyle/>
        <a:p>
          <a:endParaRPr lang="en-GB"/>
        </a:p>
      </dgm:t>
    </dgm:pt>
    <dgm:pt modelId="{FB768316-032D-428D-BD40-2D7310F9DA82}">
      <dgm:prSet phldrT="[Text]" custT="1"/>
      <dgm:spPr/>
      <dgm:t>
        <a:bodyPr/>
        <a:lstStyle/>
        <a:p>
          <a:r>
            <a:rPr lang="en-GB" sz="2000" dirty="0" smtClean="0"/>
            <a:t>Capital Model: Igloo / </a:t>
          </a:r>
          <a:r>
            <a:rPr lang="en-GB" sz="2000" dirty="0" err="1" smtClean="0"/>
            <a:t>Remetrica</a:t>
          </a:r>
          <a:r>
            <a:rPr lang="en-GB" sz="2000" dirty="0" smtClean="0"/>
            <a:t> </a:t>
          </a:r>
          <a:endParaRPr lang="en-GB" sz="2000" dirty="0"/>
        </a:p>
      </dgm:t>
    </dgm:pt>
    <dgm:pt modelId="{4A54CB72-A6E2-44FC-93A3-CFF894878741}" type="parTrans" cxnId="{2D6BDF44-497F-4211-AE05-FC1F18E323BD}">
      <dgm:prSet/>
      <dgm:spPr/>
      <dgm:t>
        <a:bodyPr/>
        <a:lstStyle/>
        <a:p>
          <a:endParaRPr lang="en-GB"/>
        </a:p>
      </dgm:t>
    </dgm:pt>
    <dgm:pt modelId="{A9388294-5361-4979-BEA8-85A7AD9F327F}" type="sibTrans" cxnId="{2D6BDF44-497F-4211-AE05-FC1F18E323BD}">
      <dgm:prSet/>
      <dgm:spPr/>
      <dgm:t>
        <a:bodyPr/>
        <a:lstStyle/>
        <a:p>
          <a:endParaRPr lang="en-GB"/>
        </a:p>
      </dgm:t>
    </dgm:pt>
    <dgm:pt modelId="{26BDC6E2-D5B6-491E-9648-B8F994AB0D69}">
      <dgm:prSet phldrT="[Text]" custT="1"/>
      <dgm:spPr/>
      <dgm:t>
        <a:bodyPr/>
        <a:lstStyle/>
        <a:p>
          <a:r>
            <a:rPr lang="en-GB" sz="2000" dirty="0" smtClean="0"/>
            <a:t>Reporting: Excel / VBA</a:t>
          </a:r>
          <a:endParaRPr lang="en-GB" sz="2000" dirty="0"/>
        </a:p>
      </dgm:t>
    </dgm:pt>
    <dgm:pt modelId="{33A698C7-2436-440C-B8C9-3E8DE2893B61}" type="parTrans" cxnId="{73C8B9B2-851E-4938-87E4-9BBC357500F2}">
      <dgm:prSet/>
      <dgm:spPr/>
      <dgm:t>
        <a:bodyPr/>
        <a:lstStyle/>
        <a:p>
          <a:endParaRPr lang="en-GB"/>
        </a:p>
      </dgm:t>
    </dgm:pt>
    <dgm:pt modelId="{7404B98C-2CE6-45B3-AA12-9AA3E4E2527B}" type="sibTrans" cxnId="{73C8B9B2-851E-4938-87E4-9BBC357500F2}">
      <dgm:prSet/>
      <dgm:spPr/>
      <dgm:t>
        <a:bodyPr/>
        <a:lstStyle/>
        <a:p>
          <a:endParaRPr lang="en-GB"/>
        </a:p>
      </dgm:t>
    </dgm:pt>
    <dgm:pt modelId="{2DBCFDB1-1F3B-499B-B7BA-73B11E37A90F}">
      <dgm:prSet phldrT="[Text]" custT="1"/>
      <dgm:spPr/>
      <dgm:t>
        <a:bodyPr/>
        <a:lstStyle/>
        <a:p>
          <a:r>
            <a:rPr lang="en-GB" sz="2000" dirty="0" smtClean="0"/>
            <a:t>Model outputs: Excel / VBA </a:t>
          </a:r>
          <a:endParaRPr lang="en-GB" sz="2000" dirty="0"/>
        </a:p>
      </dgm:t>
    </dgm:pt>
    <dgm:pt modelId="{50CADB6C-47BF-4ECE-966A-FF696BC4A7CA}" type="parTrans" cxnId="{8C6F4E46-28BE-4342-9339-BB5660E308F5}">
      <dgm:prSet/>
      <dgm:spPr/>
      <dgm:t>
        <a:bodyPr/>
        <a:lstStyle/>
        <a:p>
          <a:endParaRPr lang="en-GB"/>
        </a:p>
      </dgm:t>
    </dgm:pt>
    <dgm:pt modelId="{5D31FDDD-A65F-460D-96F5-15D52500612B}" type="sibTrans" cxnId="{8C6F4E46-28BE-4342-9339-BB5660E308F5}">
      <dgm:prSet/>
      <dgm:spPr/>
      <dgm:t>
        <a:bodyPr/>
        <a:lstStyle/>
        <a:p>
          <a:endParaRPr lang="en-GB"/>
        </a:p>
      </dgm:t>
    </dgm:pt>
    <dgm:pt modelId="{15C96CF4-3BD2-482F-9E3B-28931D4A7112}" type="pres">
      <dgm:prSet presAssocID="{504329CB-961F-49C5-97D4-C2CD4C538292}" presName="linearFlow" presStyleCnt="0">
        <dgm:presLayoutVars>
          <dgm:resizeHandles val="exact"/>
        </dgm:presLayoutVars>
      </dgm:prSet>
      <dgm:spPr/>
    </dgm:pt>
    <dgm:pt modelId="{329AAE91-D0C1-420D-B530-2FE3B761F0FD}" type="pres">
      <dgm:prSet presAssocID="{E1C26010-18BD-453B-83AF-33AC0AB3CDA3}" presName="node" presStyleLbl="node1" presStyleIdx="0" presStyleCnt="5" custScaleX="191269">
        <dgm:presLayoutVars>
          <dgm:bulletEnabled val="1"/>
        </dgm:presLayoutVars>
      </dgm:prSet>
      <dgm:spPr/>
      <dgm:t>
        <a:bodyPr/>
        <a:lstStyle/>
        <a:p>
          <a:endParaRPr lang="en-GB"/>
        </a:p>
      </dgm:t>
    </dgm:pt>
    <dgm:pt modelId="{F309B402-FAA6-4874-A5C5-61A7775D8FFF}" type="pres">
      <dgm:prSet presAssocID="{3830FAC6-D17E-40D9-BB76-FC6008A570D5}" presName="sibTrans" presStyleLbl="sibTrans2D1" presStyleIdx="0" presStyleCnt="4" custScaleX="148719"/>
      <dgm:spPr/>
      <dgm:t>
        <a:bodyPr/>
        <a:lstStyle/>
        <a:p>
          <a:endParaRPr lang="en-GB"/>
        </a:p>
      </dgm:t>
    </dgm:pt>
    <dgm:pt modelId="{3744CD25-3EB0-4900-8AF2-A53A5B46D64B}" type="pres">
      <dgm:prSet presAssocID="{3830FAC6-D17E-40D9-BB76-FC6008A570D5}" presName="connectorText" presStyleLbl="sibTrans2D1" presStyleIdx="0" presStyleCnt="4"/>
      <dgm:spPr/>
      <dgm:t>
        <a:bodyPr/>
        <a:lstStyle/>
        <a:p>
          <a:endParaRPr lang="en-GB"/>
        </a:p>
      </dgm:t>
    </dgm:pt>
    <dgm:pt modelId="{9BA38F38-3340-4BEB-96B2-3D7A45180C27}" type="pres">
      <dgm:prSet presAssocID="{DC9CCD54-52A6-4D42-827B-C58F0128E1E2}" presName="node" presStyleLbl="node1" presStyleIdx="1" presStyleCnt="5" custScaleX="191269">
        <dgm:presLayoutVars>
          <dgm:bulletEnabled val="1"/>
        </dgm:presLayoutVars>
      </dgm:prSet>
      <dgm:spPr/>
      <dgm:t>
        <a:bodyPr/>
        <a:lstStyle/>
        <a:p>
          <a:endParaRPr lang="en-GB"/>
        </a:p>
      </dgm:t>
    </dgm:pt>
    <dgm:pt modelId="{47D62A92-AEEC-47A8-85F2-1566C8CDC251}" type="pres">
      <dgm:prSet presAssocID="{F419F445-8908-45F6-92D7-261598CC69DC}" presName="sibTrans" presStyleLbl="sibTrans2D1" presStyleIdx="1" presStyleCnt="4" custScaleX="125640"/>
      <dgm:spPr/>
      <dgm:t>
        <a:bodyPr/>
        <a:lstStyle/>
        <a:p>
          <a:endParaRPr lang="en-GB"/>
        </a:p>
      </dgm:t>
    </dgm:pt>
    <dgm:pt modelId="{B5EB4CB5-BE39-4661-87FE-87E85AEA929E}" type="pres">
      <dgm:prSet presAssocID="{F419F445-8908-45F6-92D7-261598CC69DC}" presName="connectorText" presStyleLbl="sibTrans2D1" presStyleIdx="1" presStyleCnt="4"/>
      <dgm:spPr/>
      <dgm:t>
        <a:bodyPr/>
        <a:lstStyle/>
        <a:p>
          <a:endParaRPr lang="en-GB"/>
        </a:p>
      </dgm:t>
    </dgm:pt>
    <dgm:pt modelId="{7313F5CE-7ADE-4071-82ED-7CFD70A9084E}" type="pres">
      <dgm:prSet presAssocID="{FB768316-032D-428D-BD40-2D7310F9DA82}" presName="node" presStyleLbl="node1" presStyleIdx="2" presStyleCnt="5" custScaleX="191269" custLinFactNeighborX="1511" custLinFactNeighborY="-9509">
        <dgm:presLayoutVars>
          <dgm:bulletEnabled val="1"/>
        </dgm:presLayoutVars>
      </dgm:prSet>
      <dgm:spPr/>
      <dgm:t>
        <a:bodyPr/>
        <a:lstStyle/>
        <a:p>
          <a:endParaRPr lang="en-GB"/>
        </a:p>
      </dgm:t>
    </dgm:pt>
    <dgm:pt modelId="{E33D5304-2056-44B7-94D7-5F067A68B0C8}" type="pres">
      <dgm:prSet presAssocID="{A9388294-5361-4979-BEA8-85A7AD9F327F}" presName="sibTrans" presStyleLbl="sibTrans2D1" presStyleIdx="2" presStyleCnt="4" custScaleX="125644"/>
      <dgm:spPr/>
      <dgm:t>
        <a:bodyPr/>
        <a:lstStyle/>
        <a:p>
          <a:endParaRPr lang="en-GB"/>
        </a:p>
      </dgm:t>
    </dgm:pt>
    <dgm:pt modelId="{CFA370E7-AB3C-4B94-B791-9462CD518494}" type="pres">
      <dgm:prSet presAssocID="{A9388294-5361-4979-BEA8-85A7AD9F327F}" presName="connectorText" presStyleLbl="sibTrans2D1" presStyleIdx="2" presStyleCnt="4"/>
      <dgm:spPr/>
      <dgm:t>
        <a:bodyPr/>
        <a:lstStyle/>
        <a:p>
          <a:endParaRPr lang="en-GB"/>
        </a:p>
      </dgm:t>
    </dgm:pt>
    <dgm:pt modelId="{4A5D1167-D147-49D5-AA21-C74DF5418120}" type="pres">
      <dgm:prSet presAssocID="{2DBCFDB1-1F3B-499B-B7BA-73B11E37A90F}" presName="node" presStyleLbl="node1" presStyleIdx="3" presStyleCnt="5" custScaleX="188247">
        <dgm:presLayoutVars>
          <dgm:bulletEnabled val="1"/>
        </dgm:presLayoutVars>
      </dgm:prSet>
      <dgm:spPr/>
      <dgm:t>
        <a:bodyPr/>
        <a:lstStyle/>
        <a:p>
          <a:endParaRPr lang="en-GB"/>
        </a:p>
      </dgm:t>
    </dgm:pt>
    <dgm:pt modelId="{FCE70A7F-D787-4489-A79A-2BC5DE8D9DEF}" type="pres">
      <dgm:prSet presAssocID="{5D31FDDD-A65F-460D-96F5-15D52500612B}" presName="sibTrans" presStyleLbl="sibTrans2D1" presStyleIdx="3" presStyleCnt="4" custScaleX="148716"/>
      <dgm:spPr/>
      <dgm:t>
        <a:bodyPr/>
        <a:lstStyle/>
        <a:p>
          <a:endParaRPr lang="en-GB"/>
        </a:p>
      </dgm:t>
    </dgm:pt>
    <dgm:pt modelId="{92F30FA2-4E06-41B8-8F1E-551CFE8EA889}" type="pres">
      <dgm:prSet presAssocID="{5D31FDDD-A65F-460D-96F5-15D52500612B}" presName="connectorText" presStyleLbl="sibTrans2D1" presStyleIdx="3" presStyleCnt="4"/>
      <dgm:spPr/>
      <dgm:t>
        <a:bodyPr/>
        <a:lstStyle/>
        <a:p>
          <a:endParaRPr lang="en-GB"/>
        </a:p>
      </dgm:t>
    </dgm:pt>
    <dgm:pt modelId="{8CFC22E9-B309-4C83-9781-9CBB0A9C16E3}" type="pres">
      <dgm:prSet presAssocID="{26BDC6E2-D5B6-491E-9648-B8F994AB0D69}" presName="node" presStyleLbl="node1" presStyleIdx="4" presStyleCnt="5" custScaleX="193211">
        <dgm:presLayoutVars>
          <dgm:bulletEnabled val="1"/>
        </dgm:presLayoutVars>
      </dgm:prSet>
      <dgm:spPr/>
      <dgm:t>
        <a:bodyPr/>
        <a:lstStyle/>
        <a:p>
          <a:endParaRPr lang="en-GB"/>
        </a:p>
      </dgm:t>
    </dgm:pt>
  </dgm:ptLst>
  <dgm:cxnLst>
    <dgm:cxn modelId="{E8F9D1D6-5F2C-49E7-9FE7-383B47A4A39C}" type="presOf" srcId="{3830FAC6-D17E-40D9-BB76-FC6008A570D5}" destId="{3744CD25-3EB0-4900-8AF2-A53A5B46D64B}" srcOrd="1" destOrd="0" presId="urn:microsoft.com/office/officeart/2005/8/layout/process2"/>
    <dgm:cxn modelId="{67F84507-7420-49CF-8227-B24B93555164}" type="presOf" srcId="{504329CB-961F-49C5-97D4-C2CD4C538292}" destId="{15C96CF4-3BD2-482F-9E3B-28931D4A7112}" srcOrd="0" destOrd="0" presId="urn:microsoft.com/office/officeart/2005/8/layout/process2"/>
    <dgm:cxn modelId="{8C6F4E46-28BE-4342-9339-BB5660E308F5}" srcId="{504329CB-961F-49C5-97D4-C2CD4C538292}" destId="{2DBCFDB1-1F3B-499B-B7BA-73B11E37A90F}" srcOrd="3" destOrd="0" parTransId="{50CADB6C-47BF-4ECE-966A-FF696BC4A7CA}" sibTransId="{5D31FDDD-A65F-460D-96F5-15D52500612B}"/>
    <dgm:cxn modelId="{F9DC11AC-0E1C-4D10-A400-A2E36715FABD}" type="presOf" srcId="{FB768316-032D-428D-BD40-2D7310F9DA82}" destId="{7313F5CE-7ADE-4071-82ED-7CFD70A9084E}" srcOrd="0" destOrd="0" presId="urn:microsoft.com/office/officeart/2005/8/layout/process2"/>
    <dgm:cxn modelId="{73C8B9B2-851E-4938-87E4-9BBC357500F2}" srcId="{504329CB-961F-49C5-97D4-C2CD4C538292}" destId="{26BDC6E2-D5B6-491E-9648-B8F994AB0D69}" srcOrd="4" destOrd="0" parTransId="{33A698C7-2436-440C-B8C9-3E8DE2893B61}" sibTransId="{7404B98C-2CE6-45B3-AA12-9AA3E4E2527B}"/>
    <dgm:cxn modelId="{AB596C7F-A1A7-4336-A835-07B74D740E01}" type="presOf" srcId="{F419F445-8908-45F6-92D7-261598CC69DC}" destId="{B5EB4CB5-BE39-4661-87FE-87E85AEA929E}" srcOrd="1" destOrd="0" presId="urn:microsoft.com/office/officeart/2005/8/layout/process2"/>
    <dgm:cxn modelId="{13B67A5A-461F-42B2-B4F3-D0763F8A15D9}" srcId="{504329CB-961F-49C5-97D4-C2CD4C538292}" destId="{E1C26010-18BD-453B-83AF-33AC0AB3CDA3}" srcOrd="0" destOrd="0" parTransId="{86F23613-00BB-47CB-A768-0965905E7D0B}" sibTransId="{3830FAC6-D17E-40D9-BB76-FC6008A570D5}"/>
    <dgm:cxn modelId="{DA2C75E0-23AE-4039-947F-9053F3995207}" type="presOf" srcId="{E1C26010-18BD-453B-83AF-33AC0AB3CDA3}" destId="{329AAE91-D0C1-420D-B530-2FE3B761F0FD}" srcOrd="0" destOrd="0" presId="urn:microsoft.com/office/officeart/2005/8/layout/process2"/>
    <dgm:cxn modelId="{DCB999AC-2EED-471D-A53E-02EFDBE711CD}" type="presOf" srcId="{26BDC6E2-D5B6-491E-9648-B8F994AB0D69}" destId="{8CFC22E9-B309-4C83-9781-9CBB0A9C16E3}" srcOrd="0" destOrd="0" presId="urn:microsoft.com/office/officeart/2005/8/layout/process2"/>
    <dgm:cxn modelId="{2D6BDF44-497F-4211-AE05-FC1F18E323BD}" srcId="{504329CB-961F-49C5-97D4-C2CD4C538292}" destId="{FB768316-032D-428D-BD40-2D7310F9DA82}" srcOrd="2" destOrd="0" parTransId="{4A54CB72-A6E2-44FC-93A3-CFF894878741}" sibTransId="{A9388294-5361-4979-BEA8-85A7AD9F327F}"/>
    <dgm:cxn modelId="{93812A62-C0D9-4DFE-AD38-DB583F38AD90}" type="presOf" srcId="{5D31FDDD-A65F-460D-96F5-15D52500612B}" destId="{92F30FA2-4E06-41B8-8F1E-551CFE8EA889}" srcOrd="1" destOrd="0" presId="urn:microsoft.com/office/officeart/2005/8/layout/process2"/>
    <dgm:cxn modelId="{11744AF8-FCB6-4532-BCB5-C62D91568E95}" type="presOf" srcId="{A9388294-5361-4979-BEA8-85A7AD9F327F}" destId="{E33D5304-2056-44B7-94D7-5F067A68B0C8}" srcOrd="0" destOrd="0" presId="urn:microsoft.com/office/officeart/2005/8/layout/process2"/>
    <dgm:cxn modelId="{B3920A0F-56C3-4872-A5E5-BC9A58E404AE}" type="presOf" srcId="{DC9CCD54-52A6-4D42-827B-C58F0128E1E2}" destId="{9BA38F38-3340-4BEB-96B2-3D7A45180C27}" srcOrd="0" destOrd="0" presId="urn:microsoft.com/office/officeart/2005/8/layout/process2"/>
    <dgm:cxn modelId="{B0F4D29A-4C11-4812-9B59-2EE935B47717}" type="presOf" srcId="{A9388294-5361-4979-BEA8-85A7AD9F327F}" destId="{CFA370E7-AB3C-4B94-B791-9462CD518494}" srcOrd="1" destOrd="0" presId="urn:microsoft.com/office/officeart/2005/8/layout/process2"/>
    <dgm:cxn modelId="{DB3A60B7-CE83-4C98-8669-6EC2135634F0}" type="presOf" srcId="{5D31FDDD-A65F-460D-96F5-15D52500612B}" destId="{FCE70A7F-D787-4489-A79A-2BC5DE8D9DEF}" srcOrd="0" destOrd="0" presId="urn:microsoft.com/office/officeart/2005/8/layout/process2"/>
    <dgm:cxn modelId="{24194C5C-5A0F-48BD-8F25-5B140D54F387}" type="presOf" srcId="{3830FAC6-D17E-40D9-BB76-FC6008A570D5}" destId="{F309B402-FAA6-4874-A5C5-61A7775D8FFF}" srcOrd="0" destOrd="0" presId="urn:microsoft.com/office/officeart/2005/8/layout/process2"/>
    <dgm:cxn modelId="{A7F0AE9E-C52C-439B-973E-3C916717A12C}" type="presOf" srcId="{2DBCFDB1-1F3B-499B-B7BA-73B11E37A90F}" destId="{4A5D1167-D147-49D5-AA21-C74DF5418120}" srcOrd="0" destOrd="0" presId="urn:microsoft.com/office/officeart/2005/8/layout/process2"/>
    <dgm:cxn modelId="{A085D039-BC4A-4D58-825F-2AEF244950FD}" srcId="{504329CB-961F-49C5-97D4-C2CD4C538292}" destId="{DC9CCD54-52A6-4D42-827B-C58F0128E1E2}" srcOrd="1" destOrd="0" parTransId="{A4AF8DE2-D13A-4849-8AFD-A3F192ACC3B9}" sibTransId="{F419F445-8908-45F6-92D7-261598CC69DC}"/>
    <dgm:cxn modelId="{35CB367B-56D8-4C91-B214-84562A21CD84}" type="presOf" srcId="{F419F445-8908-45F6-92D7-261598CC69DC}" destId="{47D62A92-AEEC-47A8-85F2-1566C8CDC251}" srcOrd="0" destOrd="0" presId="urn:microsoft.com/office/officeart/2005/8/layout/process2"/>
    <dgm:cxn modelId="{BBA7E4CF-C19D-4C3C-B045-9E72E0F63850}" type="presParOf" srcId="{15C96CF4-3BD2-482F-9E3B-28931D4A7112}" destId="{329AAE91-D0C1-420D-B530-2FE3B761F0FD}" srcOrd="0" destOrd="0" presId="urn:microsoft.com/office/officeart/2005/8/layout/process2"/>
    <dgm:cxn modelId="{6ECE68B5-14AA-4309-908A-C916870225CA}" type="presParOf" srcId="{15C96CF4-3BD2-482F-9E3B-28931D4A7112}" destId="{F309B402-FAA6-4874-A5C5-61A7775D8FFF}" srcOrd="1" destOrd="0" presId="urn:microsoft.com/office/officeart/2005/8/layout/process2"/>
    <dgm:cxn modelId="{0EEF775B-4ED8-4AE9-8884-29C1C6451937}" type="presParOf" srcId="{F309B402-FAA6-4874-A5C5-61A7775D8FFF}" destId="{3744CD25-3EB0-4900-8AF2-A53A5B46D64B}" srcOrd="0" destOrd="0" presId="urn:microsoft.com/office/officeart/2005/8/layout/process2"/>
    <dgm:cxn modelId="{CC5C2C7B-6A59-4082-B5E7-AB0EB464945B}" type="presParOf" srcId="{15C96CF4-3BD2-482F-9E3B-28931D4A7112}" destId="{9BA38F38-3340-4BEB-96B2-3D7A45180C27}" srcOrd="2" destOrd="0" presId="urn:microsoft.com/office/officeart/2005/8/layout/process2"/>
    <dgm:cxn modelId="{9B663F32-6E56-4057-92C2-97A296CDF62C}" type="presParOf" srcId="{15C96CF4-3BD2-482F-9E3B-28931D4A7112}" destId="{47D62A92-AEEC-47A8-85F2-1566C8CDC251}" srcOrd="3" destOrd="0" presId="urn:microsoft.com/office/officeart/2005/8/layout/process2"/>
    <dgm:cxn modelId="{D85FAFAA-310D-4170-B711-9E6CBF24FFDA}" type="presParOf" srcId="{47D62A92-AEEC-47A8-85F2-1566C8CDC251}" destId="{B5EB4CB5-BE39-4661-87FE-87E85AEA929E}" srcOrd="0" destOrd="0" presId="urn:microsoft.com/office/officeart/2005/8/layout/process2"/>
    <dgm:cxn modelId="{B82BD84C-3DFB-437E-A4F8-AECAE230BEBE}" type="presParOf" srcId="{15C96CF4-3BD2-482F-9E3B-28931D4A7112}" destId="{7313F5CE-7ADE-4071-82ED-7CFD70A9084E}" srcOrd="4" destOrd="0" presId="urn:microsoft.com/office/officeart/2005/8/layout/process2"/>
    <dgm:cxn modelId="{43235C1A-0A72-46F9-B2B1-C3A74FDF5D1F}" type="presParOf" srcId="{15C96CF4-3BD2-482F-9E3B-28931D4A7112}" destId="{E33D5304-2056-44B7-94D7-5F067A68B0C8}" srcOrd="5" destOrd="0" presId="urn:microsoft.com/office/officeart/2005/8/layout/process2"/>
    <dgm:cxn modelId="{693FA6B8-52A0-4FE4-AB12-38DE6FB901F1}" type="presParOf" srcId="{E33D5304-2056-44B7-94D7-5F067A68B0C8}" destId="{CFA370E7-AB3C-4B94-B791-9462CD518494}" srcOrd="0" destOrd="0" presId="urn:microsoft.com/office/officeart/2005/8/layout/process2"/>
    <dgm:cxn modelId="{EBF2C65D-B959-4C43-A7E9-95B85D260520}" type="presParOf" srcId="{15C96CF4-3BD2-482F-9E3B-28931D4A7112}" destId="{4A5D1167-D147-49D5-AA21-C74DF5418120}" srcOrd="6" destOrd="0" presId="urn:microsoft.com/office/officeart/2005/8/layout/process2"/>
    <dgm:cxn modelId="{F9DD9973-939E-4A61-B830-CC8B1762CF7F}" type="presParOf" srcId="{15C96CF4-3BD2-482F-9E3B-28931D4A7112}" destId="{FCE70A7F-D787-4489-A79A-2BC5DE8D9DEF}" srcOrd="7" destOrd="0" presId="urn:microsoft.com/office/officeart/2005/8/layout/process2"/>
    <dgm:cxn modelId="{E0316860-F393-46B9-99AA-0081FBF48042}" type="presParOf" srcId="{FCE70A7F-D787-4489-A79A-2BC5DE8D9DEF}" destId="{92F30FA2-4E06-41B8-8F1E-551CFE8EA889}" srcOrd="0" destOrd="0" presId="urn:microsoft.com/office/officeart/2005/8/layout/process2"/>
    <dgm:cxn modelId="{85BDAA11-04B3-41C8-BECF-463D1A1FF580}" type="presParOf" srcId="{15C96CF4-3BD2-482F-9E3B-28931D4A7112}" destId="{8CFC22E9-B309-4C83-9781-9CBB0A9C16E3}"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4329CB-961F-49C5-97D4-C2CD4C538292}" type="doc">
      <dgm:prSet loTypeId="urn:microsoft.com/office/officeart/2005/8/layout/process2" loCatId="process" qsTypeId="urn:microsoft.com/office/officeart/2005/8/quickstyle/simple1" qsCatId="simple" csTypeId="urn:microsoft.com/office/officeart/2005/8/colors/accent1_2" csCatId="accent1" phldr="1"/>
      <dgm:spPr/>
    </dgm:pt>
    <dgm:pt modelId="{E1C26010-18BD-453B-83AF-33AC0AB3CDA3}">
      <dgm:prSet phldrT="[Text]" custT="1"/>
      <dgm:spPr/>
      <dgm:t>
        <a:bodyPr/>
        <a:lstStyle/>
        <a:p>
          <a:r>
            <a:rPr lang="en-GB" sz="2000" dirty="0" smtClean="0"/>
            <a:t>Data sources: Various Systems</a:t>
          </a:r>
          <a:endParaRPr lang="en-GB" sz="2000" dirty="0"/>
        </a:p>
      </dgm:t>
    </dgm:pt>
    <dgm:pt modelId="{86F23613-00BB-47CB-A768-0965905E7D0B}" type="parTrans" cxnId="{13B67A5A-461F-42B2-B4F3-D0763F8A15D9}">
      <dgm:prSet/>
      <dgm:spPr/>
      <dgm:t>
        <a:bodyPr/>
        <a:lstStyle/>
        <a:p>
          <a:endParaRPr lang="en-GB"/>
        </a:p>
      </dgm:t>
    </dgm:pt>
    <dgm:pt modelId="{3830FAC6-D17E-40D9-BB76-FC6008A570D5}" type="sibTrans" cxnId="{13B67A5A-461F-42B2-B4F3-D0763F8A15D9}">
      <dgm:prSet/>
      <dgm:spPr/>
      <dgm:t>
        <a:bodyPr/>
        <a:lstStyle/>
        <a:p>
          <a:endParaRPr lang="en-GB"/>
        </a:p>
      </dgm:t>
    </dgm:pt>
    <dgm:pt modelId="{DC9CCD54-52A6-4D42-827B-C58F0128E1E2}">
      <dgm:prSet phldrT="[Text]" custT="1"/>
      <dgm:spPr/>
      <dgm:t>
        <a:bodyPr/>
        <a:lstStyle/>
        <a:p>
          <a:r>
            <a:rPr lang="en-GB" sz="2000" b="1" dirty="0" smtClean="0"/>
            <a:t>Combined input data: Excel / R / version control for data &amp; code</a:t>
          </a:r>
          <a:endParaRPr lang="en-GB" sz="2000" b="1" dirty="0"/>
        </a:p>
      </dgm:t>
    </dgm:pt>
    <dgm:pt modelId="{A4AF8DE2-D13A-4849-8AFD-A3F192ACC3B9}" type="parTrans" cxnId="{A085D039-BC4A-4D58-825F-2AEF244950FD}">
      <dgm:prSet/>
      <dgm:spPr/>
      <dgm:t>
        <a:bodyPr/>
        <a:lstStyle/>
        <a:p>
          <a:endParaRPr lang="en-GB"/>
        </a:p>
      </dgm:t>
    </dgm:pt>
    <dgm:pt modelId="{F419F445-8908-45F6-92D7-261598CC69DC}" type="sibTrans" cxnId="{A085D039-BC4A-4D58-825F-2AEF244950FD}">
      <dgm:prSet/>
      <dgm:spPr/>
      <dgm:t>
        <a:bodyPr/>
        <a:lstStyle/>
        <a:p>
          <a:endParaRPr lang="en-GB"/>
        </a:p>
      </dgm:t>
    </dgm:pt>
    <dgm:pt modelId="{FB768316-032D-428D-BD40-2D7310F9DA82}">
      <dgm:prSet phldrT="[Text]" custT="1"/>
      <dgm:spPr/>
      <dgm:t>
        <a:bodyPr/>
        <a:lstStyle/>
        <a:p>
          <a:r>
            <a:rPr lang="en-GB" sz="2000" dirty="0" smtClean="0"/>
            <a:t>Capital Model: Igloo / </a:t>
          </a:r>
          <a:r>
            <a:rPr lang="en-GB" sz="2000" dirty="0" err="1" smtClean="0"/>
            <a:t>Remetrica</a:t>
          </a:r>
          <a:r>
            <a:rPr lang="en-GB" sz="2000" dirty="0" smtClean="0"/>
            <a:t>  </a:t>
          </a:r>
          <a:endParaRPr lang="en-GB" sz="2000" dirty="0"/>
        </a:p>
      </dgm:t>
    </dgm:pt>
    <dgm:pt modelId="{4A54CB72-A6E2-44FC-93A3-CFF894878741}" type="parTrans" cxnId="{2D6BDF44-497F-4211-AE05-FC1F18E323BD}">
      <dgm:prSet/>
      <dgm:spPr/>
      <dgm:t>
        <a:bodyPr/>
        <a:lstStyle/>
        <a:p>
          <a:endParaRPr lang="en-GB"/>
        </a:p>
      </dgm:t>
    </dgm:pt>
    <dgm:pt modelId="{A9388294-5361-4979-BEA8-85A7AD9F327F}" type="sibTrans" cxnId="{2D6BDF44-497F-4211-AE05-FC1F18E323BD}">
      <dgm:prSet/>
      <dgm:spPr/>
      <dgm:t>
        <a:bodyPr/>
        <a:lstStyle/>
        <a:p>
          <a:endParaRPr lang="en-GB"/>
        </a:p>
      </dgm:t>
    </dgm:pt>
    <dgm:pt modelId="{26BDC6E2-D5B6-491E-9648-B8F994AB0D69}">
      <dgm:prSet phldrT="[Text]" custT="1"/>
      <dgm:spPr/>
      <dgm:t>
        <a:bodyPr/>
        <a:lstStyle/>
        <a:p>
          <a:r>
            <a:rPr lang="en-GB" sz="2000" b="1" dirty="0" smtClean="0"/>
            <a:t>Reporting: Excel / R / version control for reports &amp; code</a:t>
          </a:r>
          <a:endParaRPr lang="en-GB" sz="2000" b="1" dirty="0"/>
        </a:p>
      </dgm:t>
    </dgm:pt>
    <dgm:pt modelId="{33A698C7-2436-440C-B8C9-3E8DE2893B61}" type="parTrans" cxnId="{73C8B9B2-851E-4938-87E4-9BBC357500F2}">
      <dgm:prSet/>
      <dgm:spPr/>
      <dgm:t>
        <a:bodyPr/>
        <a:lstStyle/>
        <a:p>
          <a:endParaRPr lang="en-GB"/>
        </a:p>
      </dgm:t>
    </dgm:pt>
    <dgm:pt modelId="{7404B98C-2CE6-45B3-AA12-9AA3E4E2527B}" type="sibTrans" cxnId="{73C8B9B2-851E-4938-87E4-9BBC357500F2}">
      <dgm:prSet/>
      <dgm:spPr/>
      <dgm:t>
        <a:bodyPr/>
        <a:lstStyle/>
        <a:p>
          <a:endParaRPr lang="en-GB"/>
        </a:p>
      </dgm:t>
    </dgm:pt>
    <dgm:pt modelId="{2DBCFDB1-1F3B-499B-B7BA-73B11E37A90F}">
      <dgm:prSet phldrT="[Text]" custT="1"/>
      <dgm:spPr/>
      <dgm:t>
        <a:bodyPr/>
        <a:lstStyle/>
        <a:p>
          <a:r>
            <a:rPr lang="en-GB" sz="2000" b="1" dirty="0" smtClean="0"/>
            <a:t>Model outputs: Excel / R </a:t>
          </a:r>
          <a:endParaRPr lang="en-GB" sz="2000" b="1" dirty="0"/>
        </a:p>
      </dgm:t>
    </dgm:pt>
    <dgm:pt modelId="{50CADB6C-47BF-4ECE-966A-FF696BC4A7CA}" type="parTrans" cxnId="{8C6F4E46-28BE-4342-9339-BB5660E308F5}">
      <dgm:prSet/>
      <dgm:spPr/>
      <dgm:t>
        <a:bodyPr/>
        <a:lstStyle/>
        <a:p>
          <a:endParaRPr lang="en-GB"/>
        </a:p>
      </dgm:t>
    </dgm:pt>
    <dgm:pt modelId="{5D31FDDD-A65F-460D-96F5-15D52500612B}" type="sibTrans" cxnId="{8C6F4E46-28BE-4342-9339-BB5660E308F5}">
      <dgm:prSet/>
      <dgm:spPr/>
      <dgm:t>
        <a:bodyPr/>
        <a:lstStyle/>
        <a:p>
          <a:endParaRPr lang="en-GB"/>
        </a:p>
      </dgm:t>
    </dgm:pt>
    <dgm:pt modelId="{15C96CF4-3BD2-482F-9E3B-28931D4A7112}" type="pres">
      <dgm:prSet presAssocID="{504329CB-961F-49C5-97D4-C2CD4C538292}" presName="linearFlow" presStyleCnt="0">
        <dgm:presLayoutVars>
          <dgm:resizeHandles val="exact"/>
        </dgm:presLayoutVars>
      </dgm:prSet>
      <dgm:spPr/>
    </dgm:pt>
    <dgm:pt modelId="{329AAE91-D0C1-420D-B530-2FE3B761F0FD}" type="pres">
      <dgm:prSet presAssocID="{E1C26010-18BD-453B-83AF-33AC0AB3CDA3}" presName="node" presStyleLbl="node1" presStyleIdx="0" presStyleCnt="5" custScaleX="191269">
        <dgm:presLayoutVars>
          <dgm:bulletEnabled val="1"/>
        </dgm:presLayoutVars>
      </dgm:prSet>
      <dgm:spPr/>
      <dgm:t>
        <a:bodyPr/>
        <a:lstStyle/>
        <a:p>
          <a:endParaRPr lang="en-GB"/>
        </a:p>
      </dgm:t>
    </dgm:pt>
    <dgm:pt modelId="{F309B402-FAA6-4874-A5C5-61A7775D8FFF}" type="pres">
      <dgm:prSet presAssocID="{3830FAC6-D17E-40D9-BB76-FC6008A570D5}" presName="sibTrans" presStyleLbl="sibTrans2D1" presStyleIdx="0" presStyleCnt="4" custScaleX="148719"/>
      <dgm:spPr/>
      <dgm:t>
        <a:bodyPr/>
        <a:lstStyle/>
        <a:p>
          <a:endParaRPr lang="en-GB"/>
        </a:p>
      </dgm:t>
    </dgm:pt>
    <dgm:pt modelId="{3744CD25-3EB0-4900-8AF2-A53A5B46D64B}" type="pres">
      <dgm:prSet presAssocID="{3830FAC6-D17E-40D9-BB76-FC6008A570D5}" presName="connectorText" presStyleLbl="sibTrans2D1" presStyleIdx="0" presStyleCnt="4"/>
      <dgm:spPr/>
      <dgm:t>
        <a:bodyPr/>
        <a:lstStyle/>
        <a:p>
          <a:endParaRPr lang="en-GB"/>
        </a:p>
      </dgm:t>
    </dgm:pt>
    <dgm:pt modelId="{9BA38F38-3340-4BEB-96B2-3D7A45180C27}" type="pres">
      <dgm:prSet presAssocID="{DC9CCD54-52A6-4D42-827B-C58F0128E1E2}" presName="node" presStyleLbl="node1" presStyleIdx="1" presStyleCnt="5" custScaleX="191269">
        <dgm:presLayoutVars>
          <dgm:bulletEnabled val="1"/>
        </dgm:presLayoutVars>
      </dgm:prSet>
      <dgm:spPr/>
      <dgm:t>
        <a:bodyPr/>
        <a:lstStyle/>
        <a:p>
          <a:endParaRPr lang="en-GB"/>
        </a:p>
      </dgm:t>
    </dgm:pt>
    <dgm:pt modelId="{47D62A92-AEEC-47A8-85F2-1566C8CDC251}" type="pres">
      <dgm:prSet presAssocID="{F419F445-8908-45F6-92D7-261598CC69DC}" presName="sibTrans" presStyleLbl="sibTrans2D1" presStyleIdx="1" presStyleCnt="4" custScaleX="125640"/>
      <dgm:spPr/>
      <dgm:t>
        <a:bodyPr/>
        <a:lstStyle/>
        <a:p>
          <a:endParaRPr lang="en-GB"/>
        </a:p>
      </dgm:t>
    </dgm:pt>
    <dgm:pt modelId="{B5EB4CB5-BE39-4661-87FE-87E85AEA929E}" type="pres">
      <dgm:prSet presAssocID="{F419F445-8908-45F6-92D7-261598CC69DC}" presName="connectorText" presStyleLbl="sibTrans2D1" presStyleIdx="1" presStyleCnt="4"/>
      <dgm:spPr/>
      <dgm:t>
        <a:bodyPr/>
        <a:lstStyle/>
        <a:p>
          <a:endParaRPr lang="en-GB"/>
        </a:p>
      </dgm:t>
    </dgm:pt>
    <dgm:pt modelId="{7313F5CE-7ADE-4071-82ED-7CFD70A9084E}" type="pres">
      <dgm:prSet presAssocID="{FB768316-032D-428D-BD40-2D7310F9DA82}" presName="node" presStyleLbl="node1" presStyleIdx="2" presStyleCnt="5" custScaleX="191269" custLinFactNeighborX="1511" custLinFactNeighborY="-9509">
        <dgm:presLayoutVars>
          <dgm:bulletEnabled val="1"/>
        </dgm:presLayoutVars>
      </dgm:prSet>
      <dgm:spPr/>
      <dgm:t>
        <a:bodyPr/>
        <a:lstStyle/>
        <a:p>
          <a:endParaRPr lang="en-GB"/>
        </a:p>
      </dgm:t>
    </dgm:pt>
    <dgm:pt modelId="{E33D5304-2056-44B7-94D7-5F067A68B0C8}" type="pres">
      <dgm:prSet presAssocID="{A9388294-5361-4979-BEA8-85A7AD9F327F}" presName="sibTrans" presStyleLbl="sibTrans2D1" presStyleIdx="2" presStyleCnt="4" custScaleX="125644"/>
      <dgm:spPr/>
      <dgm:t>
        <a:bodyPr/>
        <a:lstStyle/>
        <a:p>
          <a:endParaRPr lang="en-GB"/>
        </a:p>
      </dgm:t>
    </dgm:pt>
    <dgm:pt modelId="{CFA370E7-AB3C-4B94-B791-9462CD518494}" type="pres">
      <dgm:prSet presAssocID="{A9388294-5361-4979-BEA8-85A7AD9F327F}" presName="connectorText" presStyleLbl="sibTrans2D1" presStyleIdx="2" presStyleCnt="4"/>
      <dgm:spPr/>
      <dgm:t>
        <a:bodyPr/>
        <a:lstStyle/>
        <a:p>
          <a:endParaRPr lang="en-GB"/>
        </a:p>
      </dgm:t>
    </dgm:pt>
    <dgm:pt modelId="{4A5D1167-D147-49D5-AA21-C74DF5418120}" type="pres">
      <dgm:prSet presAssocID="{2DBCFDB1-1F3B-499B-B7BA-73B11E37A90F}" presName="node" presStyleLbl="node1" presStyleIdx="3" presStyleCnt="5" custScaleX="188247">
        <dgm:presLayoutVars>
          <dgm:bulletEnabled val="1"/>
        </dgm:presLayoutVars>
      </dgm:prSet>
      <dgm:spPr/>
      <dgm:t>
        <a:bodyPr/>
        <a:lstStyle/>
        <a:p>
          <a:endParaRPr lang="en-GB"/>
        </a:p>
      </dgm:t>
    </dgm:pt>
    <dgm:pt modelId="{FCE70A7F-D787-4489-A79A-2BC5DE8D9DEF}" type="pres">
      <dgm:prSet presAssocID="{5D31FDDD-A65F-460D-96F5-15D52500612B}" presName="sibTrans" presStyleLbl="sibTrans2D1" presStyleIdx="3" presStyleCnt="4" custScaleX="148716"/>
      <dgm:spPr/>
      <dgm:t>
        <a:bodyPr/>
        <a:lstStyle/>
        <a:p>
          <a:endParaRPr lang="en-GB"/>
        </a:p>
      </dgm:t>
    </dgm:pt>
    <dgm:pt modelId="{92F30FA2-4E06-41B8-8F1E-551CFE8EA889}" type="pres">
      <dgm:prSet presAssocID="{5D31FDDD-A65F-460D-96F5-15D52500612B}" presName="connectorText" presStyleLbl="sibTrans2D1" presStyleIdx="3" presStyleCnt="4"/>
      <dgm:spPr/>
      <dgm:t>
        <a:bodyPr/>
        <a:lstStyle/>
        <a:p>
          <a:endParaRPr lang="en-GB"/>
        </a:p>
      </dgm:t>
    </dgm:pt>
    <dgm:pt modelId="{8CFC22E9-B309-4C83-9781-9CBB0A9C16E3}" type="pres">
      <dgm:prSet presAssocID="{26BDC6E2-D5B6-491E-9648-B8F994AB0D69}" presName="node" presStyleLbl="node1" presStyleIdx="4" presStyleCnt="5" custScaleX="193211">
        <dgm:presLayoutVars>
          <dgm:bulletEnabled val="1"/>
        </dgm:presLayoutVars>
      </dgm:prSet>
      <dgm:spPr/>
      <dgm:t>
        <a:bodyPr/>
        <a:lstStyle/>
        <a:p>
          <a:endParaRPr lang="en-GB"/>
        </a:p>
      </dgm:t>
    </dgm:pt>
  </dgm:ptLst>
  <dgm:cxnLst>
    <dgm:cxn modelId="{F39411CF-0080-4414-9F97-5464906CF599}" type="presOf" srcId="{FB768316-032D-428D-BD40-2D7310F9DA82}" destId="{7313F5CE-7ADE-4071-82ED-7CFD70A9084E}" srcOrd="0" destOrd="0" presId="urn:microsoft.com/office/officeart/2005/8/layout/process2"/>
    <dgm:cxn modelId="{449BC538-57C3-4532-AFEC-9CBC5D19E533}" type="presOf" srcId="{A9388294-5361-4979-BEA8-85A7AD9F327F}" destId="{CFA370E7-AB3C-4B94-B791-9462CD518494}" srcOrd="1" destOrd="0" presId="urn:microsoft.com/office/officeart/2005/8/layout/process2"/>
    <dgm:cxn modelId="{47AB926C-EA7D-41DD-ABE2-EB2A83DE75C9}" type="presOf" srcId="{26BDC6E2-D5B6-491E-9648-B8F994AB0D69}" destId="{8CFC22E9-B309-4C83-9781-9CBB0A9C16E3}" srcOrd="0" destOrd="0" presId="urn:microsoft.com/office/officeart/2005/8/layout/process2"/>
    <dgm:cxn modelId="{8B435DC0-C2AC-4430-BAA4-4716A922EBE7}" type="presOf" srcId="{3830FAC6-D17E-40D9-BB76-FC6008A570D5}" destId="{3744CD25-3EB0-4900-8AF2-A53A5B46D64B}" srcOrd="1" destOrd="0" presId="urn:microsoft.com/office/officeart/2005/8/layout/process2"/>
    <dgm:cxn modelId="{9C134672-245F-448A-AFD9-2B8C5AEFA773}" type="presOf" srcId="{2DBCFDB1-1F3B-499B-B7BA-73B11E37A90F}" destId="{4A5D1167-D147-49D5-AA21-C74DF5418120}" srcOrd="0" destOrd="0" presId="urn:microsoft.com/office/officeart/2005/8/layout/process2"/>
    <dgm:cxn modelId="{8C6F4E46-28BE-4342-9339-BB5660E308F5}" srcId="{504329CB-961F-49C5-97D4-C2CD4C538292}" destId="{2DBCFDB1-1F3B-499B-B7BA-73B11E37A90F}" srcOrd="3" destOrd="0" parTransId="{50CADB6C-47BF-4ECE-966A-FF696BC4A7CA}" sibTransId="{5D31FDDD-A65F-460D-96F5-15D52500612B}"/>
    <dgm:cxn modelId="{E2AD515B-7913-477C-A835-1C3474305EDF}" type="presOf" srcId="{5D31FDDD-A65F-460D-96F5-15D52500612B}" destId="{92F30FA2-4E06-41B8-8F1E-551CFE8EA889}" srcOrd="1" destOrd="0" presId="urn:microsoft.com/office/officeart/2005/8/layout/process2"/>
    <dgm:cxn modelId="{73C8B9B2-851E-4938-87E4-9BBC357500F2}" srcId="{504329CB-961F-49C5-97D4-C2CD4C538292}" destId="{26BDC6E2-D5B6-491E-9648-B8F994AB0D69}" srcOrd="4" destOrd="0" parTransId="{33A698C7-2436-440C-B8C9-3E8DE2893B61}" sibTransId="{7404B98C-2CE6-45B3-AA12-9AA3E4E2527B}"/>
    <dgm:cxn modelId="{13B67A5A-461F-42B2-B4F3-D0763F8A15D9}" srcId="{504329CB-961F-49C5-97D4-C2CD4C538292}" destId="{E1C26010-18BD-453B-83AF-33AC0AB3CDA3}" srcOrd="0" destOrd="0" parTransId="{86F23613-00BB-47CB-A768-0965905E7D0B}" sibTransId="{3830FAC6-D17E-40D9-BB76-FC6008A570D5}"/>
    <dgm:cxn modelId="{BAB65DAE-4824-4143-A615-687B4FD34ECD}" type="presOf" srcId="{F419F445-8908-45F6-92D7-261598CC69DC}" destId="{B5EB4CB5-BE39-4661-87FE-87E85AEA929E}" srcOrd="1" destOrd="0" presId="urn:microsoft.com/office/officeart/2005/8/layout/process2"/>
    <dgm:cxn modelId="{2D6BDF44-497F-4211-AE05-FC1F18E323BD}" srcId="{504329CB-961F-49C5-97D4-C2CD4C538292}" destId="{FB768316-032D-428D-BD40-2D7310F9DA82}" srcOrd="2" destOrd="0" parTransId="{4A54CB72-A6E2-44FC-93A3-CFF894878741}" sibTransId="{A9388294-5361-4979-BEA8-85A7AD9F327F}"/>
    <dgm:cxn modelId="{0AE5F630-404A-4BF3-BFF7-92DAA7EA1D39}" type="presOf" srcId="{F419F445-8908-45F6-92D7-261598CC69DC}" destId="{47D62A92-AEEC-47A8-85F2-1566C8CDC251}" srcOrd="0" destOrd="0" presId="urn:microsoft.com/office/officeart/2005/8/layout/process2"/>
    <dgm:cxn modelId="{6C6B8C66-28C3-44AE-9EA7-02E16F38EAF4}" type="presOf" srcId="{3830FAC6-D17E-40D9-BB76-FC6008A570D5}" destId="{F309B402-FAA6-4874-A5C5-61A7775D8FFF}" srcOrd="0" destOrd="0" presId="urn:microsoft.com/office/officeart/2005/8/layout/process2"/>
    <dgm:cxn modelId="{A8BD3A57-DB9D-4A20-91D9-C4C86B0A20FB}" type="presOf" srcId="{5D31FDDD-A65F-460D-96F5-15D52500612B}" destId="{FCE70A7F-D787-4489-A79A-2BC5DE8D9DEF}" srcOrd="0" destOrd="0" presId="urn:microsoft.com/office/officeart/2005/8/layout/process2"/>
    <dgm:cxn modelId="{E8E86E6B-09D3-4415-A52D-DEA1CC52BEB1}" type="presOf" srcId="{A9388294-5361-4979-BEA8-85A7AD9F327F}" destId="{E33D5304-2056-44B7-94D7-5F067A68B0C8}" srcOrd="0" destOrd="0" presId="urn:microsoft.com/office/officeart/2005/8/layout/process2"/>
    <dgm:cxn modelId="{50829159-2311-4380-8343-9DC424E4B932}" type="presOf" srcId="{E1C26010-18BD-453B-83AF-33AC0AB3CDA3}" destId="{329AAE91-D0C1-420D-B530-2FE3B761F0FD}" srcOrd="0" destOrd="0" presId="urn:microsoft.com/office/officeart/2005/8/layout/process2"/>
    <dgm:cxn modelId="{A6724399-0281-4981-B725-2991491E24B3}" type="presOf" srcId="{DC9CCD54-52A6-4D42-827B-C58F0128E1E2}" destId="{9BA38F38-3340-4BEB-96B2-3D7A45180C27}" srcOrd="0" destOrd="0" presId="urn:microsoft.com/office/officeart/2005/8/layout/process2"/>
    <dgm:cxn modelId="{2D8DB894-2D2E-40BD-A939-2FA22D859351}" type="presOf" srcId="{504329CB-961F-49C5-97D4-C2CD4C538292}" destId="{15C96CF4-3BD2-482F-9E3B-28931D4A7112}" srcOrd="0" destOrd="0" presId="urn:microsoft.com/office/officeart/2005/8/layout/process2"/>
    <dgm:cxn modelId="{A085D039-BC4A-4D58-825F-2AEF244950FD}" srcId="{504329CB-961F-49C5-97D4-C2CD4C538292}" destId="{DC9CCD54-52A6-4D42-827B-C58F0128E1E2}" srcOrd="1" destOrd="0" parTransId="{A4AF8DE2-D13A-4849-8AFD-A3F192ACC3B9}" sibTransId="{F419F445-8908-45F6-92D7-261598CC69DC}"/>
    <dgm:cxn modelId="{E0A07ABE-51EF-4E0F-B5CB-0A1FC59D8AD1}" type="presParOf" srcId="{15C96CF4-3BD2-482F-9E3B-28931D4A7112}" destId="{329AAE91-D0C1-420D-B530-2FE3B761F0FD}" srcOrd="0" destOrd="0" presId="urn:microsoft.com/office/officeart/2005/8/layout/process2"/>
    <dgm:cxn modelId="{3E33F976-4FFC-41BC-85C8-7A7D810D68C3}" type="presParOf" srcId="{15C96CF4-3BD2-482F-9E3B-28931D4A7112}" destId="{F309B402-FAA6-4874-A5C5-61A7775D8FFF}" srcOrd="1" destOrd="0" presId="urn:microsoft.com/office/officeart/2005/8/layout/process2"/>
    <dgm:cxn modelId="{F3D2495D-7DB2-4177-965B-5705D2E81079}" type="presParOf" srcId="{F309B402-FAA6-4874-A5C5-61A7775D8FFF}" destId="{3744CD25-3EB0-4900-8AF2-A53A5B46D64B}" srcOrd="0" destOrd="0" presId="urn:microsoft.com/office/officeart/2005/8/layout/process2"/>
    <dgm:cxn modelId="{077A8966-A90C-4192-8060-8D23416D031C}" type="presParOf" srcId="{15C96CF4-3BD2-482F-9E3B-28931D4A7112}" destId="{9BA38F38-3340-4BEB-96B2-3D7A45180C27}" srcOrd="2" destOrd="0" presId="urn:microsoft.com/office/officeart/2005/8/layout/process2"/>
    <dgm:cxn modelId="{484C12C0-5637-4C39-82A7-0E2B6856C98E}" type="presParOf" srcId="{15C96CF4-3BD2-482F-9E3B-28931D4A7112}" destId="{47D62A92-AEEC-47A8-85F2-1566C8CDC251}" srcOrd="3" destOrd="0" presId="urn:microsoft.com/office/officeart/2005/8/layout/process2"/>
    <dgm:cxn modelId="{40F895A9-6822-4A6E-B7F2-610ECCEB10CF}" type="presParOf" srcId="{47D62A92-AEEC-47A8-85F2-1566C8CDC251}" destId="{B5EB4CB5-BE39-4661-87FE-87E85AEA929E}" srcOrd="0" destOrd="0" presId="urn:microsoft.com/office/officeart/2005/8/layout/process2"/>
    <dgm:cxn modelId="{D452BC16-0FE5-4B16-9025-E188CC1829AE}" type="presParOf" srcId="{15C96CF4-3BD2-482F-9E3B-28931D4A7112}" destId="{7313F5CE-7ADE-4071-82ED-7CFD70A9084E}" srcOrd="4" destOrd="0" presId="urn:microsoft.com/office/officeart/2005/8/layout/process2"/>
    <dgm:cxn modelId="{079D7445-EE4D-4403-89D3-7B717A1141DE}" type="presParOf" srcId="{15C96CF4-3BD2-482F-9E3B-28931D4A7112}" destId="{E33D5304-2056-44B7-94D7-5F067A68B0C8}" srcOrd="5" destOrd="0" presId="urn:microsoft.com/office/officeart/2005/8/layout/process2"/>
    <dgm:cxn modelId="{9D03D564-2A6E-41F0-B496-EB64351CC414}" type="presParOf" srcId="{E33D5304-2056-44B7-94D7-5F067A68B0C8}" destId="{CFA370E7-AB3C-4B94-B791-9462CD518494}" srcOrd="0" destOrd="0" presId="urn:microsoft.com/office/officeart/2005/8/layout/process2"/>
    <dgm:cxn modelId="{06309794-1FA8-443E-9DFD-CF46265AECF1}" type="presParOf" srcId="{15C96CF4-3BD2-482F-9E3B-28931D4A7112}" destId="{4A5D1167-D147-49D5-AA21-C74DF5418120}" srcOrd="6" destOrd="0" presId="urn:microsoft.com/office/officeart/2005/8/layout/process2"/>
    <dgm:cxn modelId="{0917BE01-567C-461C-A649-2C7BEAF98BEC}" type="presParOf" srcId="{15C96CF4-3BD2-482F-9E3B-28931D4A7112}" destId="{FCE70A7F-D787-4489-A79A-2BC5DE8D9DEF}" srcOrd="7" destOrd="0" presId="urn:microsoft.com/office/officeart/2005/8/layout/process2"/>
    <dgm:cxn modelId="{964601D6-2027-430A-85D8-A4BEB28C4917}" type="presParOf" srcId="{FCE70A7F-D787-4489-A79A-2BC5DE8D9DEF}" destId="{92F30FA2-4E06-41B8-8F1E-551CFE8EA889}" srcOrd="0" destOrd="0" presId="urn:microsoft.com/office/officeart/2005/8/layout/process2"/>
    <dgm:cxn modelId="{16C9A4CA-23F6-4FCF-8009-C2C392AF2694}" type="presParOf" srcId="{15C96CF4-3BD2-482F-9E3B-28931D4A7112}" destId="{8CFC22E9-B309-4C83-9781-9CBB0A9C16E3}"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D5D2FF-718E-4C09-ACEF-FB66565C846B}">
      <dsp:nvSpPr>
        <dsp:cNvPr id="0" name=""/>
        <dsp:cNvSpPr/>
      </dsp:nvSpPr>
      <dsp:spPr>
        <a:xfrm>
          <a:off x="5368748" y="2051189"/>
          <a:ext cx="1187832" cy="593916"/>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Capital model</a:t>
          </a:r>
          <a:endParaRPr lang="en-GB" sz="1500" kern="1200" dirty="0"/>
        </a:p>
      </dsp:txBody>
      <dsp:txXfrm>
        <a:off x="5368748" y="2051189"/>
        <a:ext cx="1187832" cy="593916"/>
      </dsp:txXfrm>
    </dsp:sp>
    <dsp:sp modelId="{DFA620A8-611F-4738-9249-F4DE7CFBA565}">
      <dsp:nvSpPr>
        <dsp:cNvPr id="0" name=""/>
        <dsp:cNvSpPr/>
      </dsp:nvSpPr>
      <dsp:spPr>
        <a:xfrm rot="10800000">
          <a:off x="4893615" y="2336766"/>
          <a:ext cx="475133" cy="22763"/>
        </a:xfrm>
        <a:custGeom>
          <a:avLst/>
          <a:gdLst/>
          <a:ahLst/>
          <a:cxnLst/>
          <a:rect l="0" t="0" r="0" b="0"/>
          <a:pathLst>
            <a:path>
              <a:moveTo>
                <a:pt x="0" y="11381"/>
              </a:moveTo>
              <a:lnTo>
                <a:pt x="475133" y="11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5119303" y="2336269"/>
        <a:ext cx="23756" cy="23756"/>
      </dsp:txXfrm>
    </dsp:sp>
    <dsp:sp modelId="{E2F41112-EDD4-40C7-85FE-A73DB5081715}">
      <dsp:nvSpPr>
        <dsp:cNvPr id="0" name=""/>
        <dsp:cNvSpPr/>
      </dsp:nvSpPr>
      <dsp:spPr>
        <a:xfrm>
          <a:off x="3705782" y="2051189"/>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Combined model inputs</a:t>
          </a:r>
          <a:endParaRPr lang="en-GB" sz="1500" kern="1200" dirty="0"/>
        </a:p>
      </dsp:txBody>
      <dsp:txXfrm>
        <a:off x="3705782" y="2051189"/>
        <a:ext cx="1187832" cy="593916"/>
      </dsp:txXfrm>
    </dsp:sp>
    <dsp:sp modelId="{7CE27E7D-57B3-460A-BBE1-EBC10AC60764}">
      <dsp:nvSpPr>
        <dsp:cNvPr id="0" name=""/>
        <dsp:cNvSpPr/>
      </dsp:nvSpPr>
      <dsp:spPr>
        <a:xfrm rot="15416685">
          <a:off x="2416526" y="1312260"/>
          <a:ext cx="2103378" cy="22763"/>
        </a:xfrm>
        <a:custGeom>
          <a:avLst/>
          <a:gdLst/>
          <a:ahLst/>
          <a:cxnLst/>
          <a:rect l="0" t="0" r="0" b="0"/>
          <a:pathLst>
            <a:path>
              <a:moveTo>
                <a:pt x="0" y="11381"/>
              </a:moveTo>
              <a:lnTo>
                <a:pt x="2103378"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rot="15416685">
        <a:off x="3415631" y="1271057"/>
        <a:ext cx="105168" cy="105168"/>
      </dsp:txXfrm>
    </dsp:sp>
    <dsp:sp modelId="{BE85F36B-6D2D-4199-9E1E-E056EDFB891A}">
      <dsp:nvSpPr>
        <dsp:cNvPr id="0" name=""/>
        <dsp:cNvSpPr/>
      </dsp:nvSpPr>
      <dsp:spPr>
        <a:xfrm>
          <a:off x="2042816" y="2178"/>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Premiums</a:t>
          </a:r>
          <a:endParaRPr lang="en-GB" sz="1500" kern="1200" dirty="0"/>
        </a:p>
      </dsp:txBody>
      <dsp:txXfrm>
        <a:off x="2042816" y="2178"/>
        <a:ext cx="1187832" cy="593916"/>
      </dsp:txXfrm>
    </dsp:sp>
    <dsp:sp modelId="{88F438D8-7703-401C-9665-220FDCA07B18}">
      <dsp:nvSpPr>
        <dsp:cNvPr id="0" name=""/>
        <dsp:cNvSpPr/>
      </dsp:nvSpPr>
      <dsp:spPr>
        <a:xfrm rot="10800000">
          <a:off x="1567683" y="287754"/>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287258"/>
        <a:ext cx="23756" cy="23756"/>
      </dsp:txXfrm>
    </dsp:sp>
    <dsp:sp modelId="{648BFEE5-ED81-4E1B-B7D7-894A2BF9C9E1}">
      <dsp:nvSpPr>
        <dsp:cNvPr id="0" name=""/>
        <dsp:cNvSpPr/>
      </dsp:nvSpPr>
      <dsp:spPr>
        <a:xfrm>
          <a:off x="379851" y="2178"/>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Business Planning</a:t>
          </a:r>
          <a:endParaRPr lang="en-GB" sz="1600" kern="1200" dirty="0"/>
        </a:p>
      </dsp:txBody>
      <dsp:txXfrm>
        <a:off x="379851" y="2178"/>
        <a:ext cx="1187832" cy="593916"/>
      </dsp:txXfrm>
    </dsp:sp>
    <dsp:sp modelId="{A54619AD-C974-4D50-8748-F96B38D0F443}">
      <dsp:nvSpPr>
        <dsp:cNvPr id="0" name=""/>
        <dsp:cNvSpPr/>
      </dsp:nvSpPr>
      <dsp:spPr>
        <a:xfrm rot="15049260">
          <a:off x="2745075" y="1653762"/>
          <a:ext cx="1446280" cy="22763"/>
        </a:xfrm>
        <a:custGeom>
          <a:avLst/>
          <a:gdLst/>
          <a:ahLst/>
          <a:cxnLst/>
          <a:rect l="0" t="0" r="0" b="0"/>
          <a:pathLst>
            <a:path>
              <a:moveTo>
                <a:pt x="0" y="11381"/>
              </a:moveTo>
              <a:lnTo>
                <a:pt x="1446280"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5049260">
        <a:off x="3432058" y="1628987"/>
        <a:ext cx="72314" cy="72314"/>
      </dsp:txXfrm>
    </dsp:sp>
    <dsp:sp modelId="{D1D9FBD0-6690-4F2C-AB2F-B45D915D1E34}">
      <dsp:nvSpPr>
        <dsp:cNvPr id="0" name=""/>
        <dsp:cNvSpPr/>
      </dsp:nvSpPr>
      <dsp:spPr>
        <a:xfrm>
          <a:off x="2042816" y="685182"/>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Reserves</a:t>
          </a:r>
          <a:endParaRPr lang="en-GB" sz="1500" kern="1200" dirty="0"/>
        </a:p>
      </dsp:txBody>
      <dsp:txXfrm>
        <a:off x="2042816" y="685182"/>
        <a:ext cx="1187832" cy="593916"/>
      </dsp:txXfrm>
    </dsp:sp>
    <dsp:sp modelId="{93A9992B-996B-416D-B110-B178565E6670}">
      <dsp:nvSpPr>
        <dsp:cNvPr id="0" name=""/>
        <dsp:cNvSpPr/>
      </dsp:nvSpPr>
      <dsp:spPr>
        <a:xfrm rot="10800000">
          <a:off x="1567683" y="970758"/>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970262"/>
        <a:ext cx="23756" cy="23756"/>
      </dsp:txXfrm>
    </dsp:sp>
    <dsp:sp modelId="{3B2107FA-3856-4648-8F41-0E03F038D477}">
      <dsp:nvSpPr>
        <dsp:cNvPr id="0" name=""/>
        <dsp:cNvSpPr/>
      </dsp:nvSpPr>
      <dsp:spPr>
        <a:xfrm>
          <a:off x="379851" y="685182"/>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Accounts / Actuarial</a:t>
          </a:r>
          <a:endParaRPr lang="en-GB" sz="1600" kern="1200" dirty="0"/>
        </a:p>
      </dsp:txBody>
      <dsp:txXfrm>
        <a:off x="379851" y="685182"/>
        <a:ext cx="1187832" cy="593916"/>
      </dsp:txXfrm>
    </dsp:sp>
    <dsp:sp modelId="{C431F4CF-5B52-4FF3-8750-63CC05706D8D}">
      <dsp:nvSpPr>
        <dsp:cNvPr id="0" name=""/>
        <dsp:cNvSpPr/>
      </dsp:nvSpPr>
      <dsp:spPr>
        <a:xfrm rot="14110531">
          <a:off x="3052209" y="1995264"/>
          <a:ext cx="832012" cy="22763"/>
        </a:xfrm>
        <a:custGeom>
          <a:avLst/>
          <a:gdLst/>
          <a:ahLst/>
          <a:cxnLst/>
          <a:rect l="0" t="0" r="0" b="0"/>
          <a:pathLst>
            <a:path>
              <a:moveTo>
                <a:pt x="0" y="11381"/>
              </a:moveTo>
              <a:lnTo>
                <a:pt x="832012"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4110531">
        <a:off x="3447415" y="1985845"/>
        <a:ext cx="41600" cy="41600"/>
      </dsp:txXfrm>
    </dsp:sp>
    <dsp:sp modelId="{1F70A229-95F0-4FEE-A835-7F77FC9855C0}">
      <dsp:nvSpPr>
        <dsp:cNvPr id="0" name=""/>
        <dsp:cNvSpPr/>
      </dsp:nvSpPr>
      <dsp:spPr>
        <a:xfrm>
          <a:off x="2042816" y="1368186"/>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Insurance risk </a:t>
          </a:r>
          <a:r>
            <a:rPr lang="en-GB" sz="1500" kern="1200" dirty="0" err="1" smtClean="0"/>
            <a:t>param</a:t>
          </a:r>
          <a:r>
            <a:rPr lang="en-GB" sz="1500" kern="1200" dirty="0" smtClean="0"/>
            <a:t>.</a:t>
          </a:r>
          <a:endParaRPr lang="en-GB" sz="1500" kern="1200" dirty="0"/>
        </a:p>
      </dsp:txBody>
      <dsp:txXfrm>
        <a:off x="2042816" y="1368186"/>
        <a:ext cx="1187832" cy="593916"/>
      </dsp:txXfrm>
    </dsp:sp>
    <dsp:sp modelId="{D8DC8D25-AFB9-4133-B0F6-51AC88994445}">
      <dsp:nvSpPr>
        <dsp:cNvPr id="0" name=""/>
        <dsp:cNvSpPr/>
      </dsp:nvSpPr>
      <dsp:spPr>
        <a:xfrm rot="10800000">
          <a:off x="1567683" y="1653762"/>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1653265"/>
        <a:ext cx="23756" cy="23756"/>
      </dsp:txXfrm>
    </dsp:sp>
    <dsp:sp modelId="{CDB4768D-C2C9-4F69-AF66-34DC665A2E94}">
      <dsp:nvSpPr>
        <dsp:cNvPr id="0" name=""/>
        <dsp:cNvSpPr/>
      </dsp:nvSpPr>
      <dsp:spPr>
        <a:xfrm>
          <a:off x="379851" y="1368186"/>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Actuarial</a:t>
          </a:r>
          <a:endParaRPr lang="en-GB" sz="1500" kern="1200" dirty="0"/>
        </a:p>
      </dsp:txBody>
      <dsp:txXfrm>
        <a:off x="379851" y="1368186"/>
        <a:ext cx="1187832" cy="593916"/>
      </dsp:txXfrm>
    </dsp:sp>
    <dsp:sp modelId="{93A34629-2360-4B41-900F-B3975C237103}">
      <dsp:nvSpPr>
        <dsp:cNvPr id="0" name=""/>
        <dsp:cNvSpPr/>
      </dsp:nvSpPr>
      <dsp:spPr>
        <a:xfrm rot="10800000">
          <a:off x="3230649" y="2336766"/>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3456337" y="2336269"/>
        <a:ext cx="23756" cy="23756"/>
      </dsp:txXfrm>
    </dsp:sp>
    <dsp:sp modelId="{80B2257D-D6E9-4158-90EA-43026EDA607D}">
      <dsp:nvSpPr>
        <dsp:cNvPr id="0" name=""/>
        <dsp:cNvSpPr/>
      </dsp:nvSpPr>
      <dsp:spPr>
        <a:xfrm>
          <a:off x="2042816" y="2051189"/>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Op risk </a:t>
          </a:r>
          <a:r>
            <a:rPr lang="en-GB" sz="1500" kern="1200" dirty="0" err="1" smtClean="0"/>
            <a:t>param</a:t>
          </a:r>
          <a:r>
            <a:rPr lang="en-GB" sz="1500" kern="1200" dirty="0" smtClean="0"/>
            <a:t>.</a:t>
          </a:r>
          <a:endParaRPr lang="en-GB" sz="1500" kern="1200" dirty="0"/>
        </a:p>
      </dsp:txBody>
      <dsp:txXfrm>
        <a:off x="2042816" y="2051189"/>
        <a:ext cx="1187832" cy="593916"/>
      </dsp:txXfrm>
    </dsp:sp>
    <dsp:sp modelId="{06E12DA3-7F35-4518-8197-7229D0DE720D}">
      <dsp:nvSpPr>
        <dsp:cNvPr id="0" name=""/>
        <dsp:cNvSpPr/>
      </dsp:nvSpPr>
      <dsp:spPr>
        <a:xfrm rot="10800000">
          <a:off x="1567683" y="2336766"/>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2336269"/>
        <a:ext cx="23756" cy="23756"/>
      </dsp:txXfrm>
    </dsp:sp>
    <dsp:sp modelId="{8416AFFC-313B-4DE0-920D-5B2718452AE1}">
      <dsp:nvSpPr>
        <dsp:cNvPr id="0" name=""/>
        <dsp:cNvSpPr/>
      </dsp:nvSpPr>
      <dsp:spPr>
        <a:xfrm>
          <a:off x="379851" y="2051189"/>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Risk </a:t>
          </a:r>
          <a:r>
            <a:rPr lang="en-GB" sz="1500" kern="1200" dirty="0" err="1" smtClean="0"/>
            <a:t>mgmt</a:t>
          </a:r>
          <a:r>
            <a:rPr lang="en-GB" sz="1500" kern="1200" dirty="0" smtClean="0"/>
            <a:t> / Actuarial</a:t>
          </a:r>
          <a:endParaRPr lang="en-GB" sz="1500" kern="1200" dirty="0"/>
        </a:p>
      </dsp:txBody>
      <dsp:txXfrm>
        <a:off x="379851" y="2051189"/>
        <a:ext cx="1187832" cy="593916"/>
      </dsp:txXfrm>
    </dsp:sp>
    <dsp:sp modelId="{17B9AB7E-712D-43B0-B08B-1B3576558FAD}">
      <dsp:nvSpPr>
        <dsp:cNvPr id="0" name=""/>
        <dsp:cNvSpPr/>
      </dsp:nvSpPr>
      <dsp:spPr>
        <a:xfrm rot="7489469">
          <a:off x="3052209" y="2678268"/>
          <a:ext cx="832012" cy="22763"/>
        </a:xfrm>
        <a:custGeom>
          <a:avLst/>
          <a:gdLst/>
          <a:ahLst/>
          <a:cxnLst/>
          <a:rect l="0" t="0" r="0" b="0"/>
          <a:pathLst>
            <a:path>
              <a:moveTo>
                <a:pt x="0" y="11381"/>
              </a:moveTo>
              <a:lnTo>
                <a:pt x="832012"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7489469">
        <a:off x="3447415" y="2668849"/>
        <a:ext cx="41600" cy="41600"/>
      </dsp:txXfrm>
    </dsp:sp>
    <dsp:sp modelId="{1D449123-BD81-4588-AD3F-23C4F6F665C1}">
      <dsp:nvSpPr>
        <dsp:cNvPr id="0" name=""/>
        <dsp:cNvSpPr/>
      </dsp:nvSpPr>
      <dsp:spPr>
        <a:xfrm>
          <a:off x="2042816" y="2734193"/>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RI credit risk </a:t>
          </a:r>
          <a:r>
            <a:rPr lang="en-GB" sz="1500" kern="1200" dirty="0" err="1" smtClean="0"/>
            <a:t>param</a:t>
          </a:r>
          <a:r>
            <a:rPr lang="en-GB" sz="1500" kern="1200" dirty="0" smtClean="0"/>
            <a:t>.</a:t>
          </a:r>
          <a:endParaRPr lang="en-GB" sz="1500" kern="1200" dirty="0"/>
        </a:p>
      </dsp:txBody>
      <dsp:txXfrm>
        <a:off x="2042816" y="2734193"/>
        <a:ext cx="1187832" cy="593916"/>
      </dsp:txXfrm>
    </dsp:sp>
    <dsp:sp modelId="{2D076D5D-6A70-4E09-979D-4339A15A943E}">
      <dsp:nvSpPr>
        <dsp:cNvPr id="0" name=""/>
        <dsp:cNvSpPr/>
      </dsp:nvSpPr>
      <dsp:spPr>
        <a:xfrm rot="10800000">
          <a:off x="1567683" y="3019769"/>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3019273"/>
        <a:ext cx="23756" cy="23756"/>
      </dsp:txXfrm>
    </dsp:sp>
    <dsp:sp modelId="{FF95B254-DCD9-46D5-A484-3801B77B6036}">
      <dsp:nvSpPr>
        <dsp:cNvPr id="0" name=""/>
        <dsp:cNvSpPr/>
      </dsp:nvSpPr>
      <dsp:spPr>
        <a:xfrm>
          <a:off x="379851" y="2734193"/>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Rating agencies</a:t>
          </a:r>
          <a:endParaRPr lang="en-GB" sz="1500" kern="1200" dirty="0"/>
        </a:p>
      </dsp:txBody>
      <dsp:txXfrm>
        <a:off x="379851" y="2734193"/>
        <a:ext cx="1187832" cy="593916"/>
      </dsp:txXfrm>
    </dsp:sp>
    <dsp:sp modelId="{5AABE13D-0D52-4A91-9AF7-73445CFB807D}">
      <dsp:nvSpPr>
        <dsp:cNvPr id="0" name=""/>
        <dsp:cNvSpPr/>
      </dsp:nvSpPr>
      <dsp:spPr>
        <a:xfrm rot="6550740">
          <a:off x="2745075" y="3019769"/>
          <a:ext cx="1446280" cy="22763"/>
        </a:xfrm>
        <a:custGeom>
          <a:avLst/>
          <a:gdLst/>
          <a:ahLst/>
          <a:cxnLst/>
          <a:rect l="0" t="0" r="0" b="0"/>
          <a:pathLst>
            <a:path>
              <a:moveTo>
                <a:pt x="0" y="11381"/>
              </a:moveTo>
              <a:lnTo>
                <a:pt x="1446280"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6550740">
        <a:off x="3432058" y="2994994"/>
        <a:ext cx="72314" cy="72314"/>
      </dsp:txXfrm>
    </dsp:sp>
    <dsp:sp modelId="{7276A860-4983-4471-B746-912AFD99D829}">
      <dsp:nvSpPr>
        <dsp:cNvPr id="0" name=""/>
        <dsp:cNvSpPr/>
      </dsp:nvSpPr>
      <dsp:spPr>
        <a:xfrm>
          <a:off x="2042816" y="3417197"/>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Economic variables</a:t>
          </a:r>
          <a:endParaRPr lang="en-GB" sz="1500" kern="1200" dirty="0"/>
        </a:p>
      </dsp:txBody>
      <dsp:txXfrm>
        <a:off x="2042816" y="3417197"/>
        <a:ext cx="1187832" cy="593916"/>
      </dsp:txXfrm>
    </dsp:sp>
    <dsp:sp modelId="{E52F353D-0098-4128-B016-F033467AF0D3}">
      <dsp:nvSpPr>
        <dsp:cNvPr id="0" name=""/>
        <dsp:cNvSpPr/>
      </dsp:nvSpPr>
      <dsp:spPr>
        <a:xfrm rot="10800000">
          <a:off x="1567683" y="3702773"/>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3702277"/>
        <a:ext cx="23756" cy="23756"/>
      </dsp:txXfrm>
    </dsp:sp>
    <dsp:sp modelId="{A07561C9-0C4B-4AED-9B2B-842A9511851A}">
      <dsp:nvSpPr>
        <dsp:cNvPr id="0" name=""/>
        <dsp:cNvSpPr/>
      </dsp:nvSpPr>
      <dsp:spPr>
        <a:xfrm>
          <a:off x="379851" y="3417197"/>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Finance / Actuarial</a:t>
          </a:r>
          <a:endParaRPr lang="en-GB" sz="1500" kern="1200" dirty="0"/>
        </a:p>
      </dsp:txBody>
      <dsp:txXfrm>
        <a:off x="379851" y="3417197"/>
        <a:ext cx="1187832" cy="593916"/>
      </dsp:txXfrm>
    </dsp:sp>
    <dsp:sp modelId="{0CF1EB20-D996-40FA-8FB2-EE516D05A0B6}">
      <dsp:nvSpPr>
        <dsp:cNvPr id="0" name=""/>
        <dsp:cNvSpPr/>
      </dsp:nvSpPr>
      <dsp:spPr>
        <a:xfrm rot="6183315">
          <a:off x="2416526" y="3361271"/>
          <a:ext cx="2103378" cy="22763"/>
        </a:xfrm>
        <a:custGeom>
          <a:avLst/>
          <a:gdLst/>
          <a:ahLst/>
          <a:cxnLst/>
          <a:rect l="0" t="0" r="0" b="0"/>
          <a:pathLst>
            <a:path>
              <a:moveTo>
                <a:pt x="0" y="11381"/>
              </a:moveTo>
              <a:lnTo>
                <a:pt x="2103378"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rot="6183315">
        <a:off x="3415631" y="3320069"/>
        <a:ext cx="105168" cy="105168"/>
      </dsp:txXfrm>
    </dsp:sp>
    <dsp:sp modelId="{BEADFB87-B69C-4109-81E9-1647CDE5E82F}">
      <dsp:nvSpPr>
        <dsp:cNvPr id="0" name=""/>
        <dsp:cNvSpPr/>
      </dsp:nvSpPr>
      <dsp:spPr>
        <a:xfrm>
          <a:off x="2042816" y="4100201"/>
          <a:ext cx="1187832" cy="593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Asset dispositions</a:t>
          </a:r>
          <a:endParaRPr lang="en-GB" sz="1500" kern="1200" dirty="0"/>
        </a:p>
      </dsp:txBody>
      <dsp:txXfrm>
        <a:off x="2042816" y="4100201"/>
        <a:ext cx="1187832" cy="593916"/>
      </dsp:txXfrm>
    </dsp:sp>
    <dsp:sp modelId="{24D8AED1-76BB-4B89-A601-63F5A751E0F0}">
      <dsp:nvSpPr>
        <dsp:cNvPr id="0" name=""/>
        <dsp:cNvSpPr/>
      </dsp:nvSpPr>
      <dsp:spPr>
        <a:xfrm rot="10800000">
          <a:off x="1567683" y="4385777"/>
          <a:ext cx="475133" cy="22763"/>
        </a:xfrm>
        <a:custGeom>
          <a:avLst/>
          <a:gdLst/>
          <a:ahLst/>
          <a:cxnLst/>
          <a:rect l="0" t="0" r="0" b="0"/>
          <a:pathLst>
            <a:path>
              <a:moveTo>
                <a:pt x="0" y="11381"/>
              </a:moveTo>
              <a:lnTo>
                <a:pt x="475133"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793371" y="4385281"/>
        <a:ext cx="23756" cy="23756"/>
      </dsp:txXfrm>
    </dsp:sp>
    <dsp:sp modelId="{35AFFF90-FFFB-47C6-AED5-FD6046E22666}">
      <dsp:nvSpPr>
        <dsp:cNvPr id="0" name=""/>
        <dsp:cNvSpPr/>
      </dsp:nvSpPr>
      <dsp:spPr>
        <a:xfrm>
          <a:off x="379851" y="4100201"/>
          <a:ext cx="1187832" cy="593916"/>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Accounts</a:t>
          </a:r>
          <a:endParaRPr lang="en-GB" sz="1500" kern="1200" dirty="0"/>
        </a:p>
      </dsp:txBody>
      <dsp:txXfrm>
        <a:off x="379851" y="4100201"/>
        <a:ext cx="1187832" cy="5939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D18E34-BCA4-494F-9E9A-1B605DF5E613}">
      <dsp:nvSpPr>
        <dsp:cNvPr id="0" name=""/>
        <dsp:cNvSpPr/>
      </dsp:nvSpPr>
      <dsp:spPr>
        <a:xfrm>
          <a:off x="4521" y="1884516"/>
          <a:ext cx="1145196" cy="572598"/>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Capital model</a:t>
          </a:r>
          <a:endParaRPr lang="en-GB" sz="1600" kern="1200" dirty="0"/>
        </a:p>
      </dsp:txBody>
      <dsp:txXfrm>
        <a:off x="4521" y="1884516"/>
        <a:ext cx="1145196" cy="572598"/>
      </dsp:txXfrm>
    </dsp:sp>
    <dsp:sp modelId="{DE89CF83-71F4-45AA-AAFC-2E5523695545}">
      <dsp:nvSpPr>
        <dsp:cNvPr id="0" name=""/>
        <dsp:cNvSpPr/>
      </dsp:nvSpPr>
      <dsp:spPr>
        <a:xfrm>
          <a:off x="1149717" y="2158522"/>
          <a:ext cx="147730" cy="24585"/>
        </a:xfrm>
        <a:custGeom>
          <a:avLst/>
          <a:gdLst/>
          <a:ahLst/>
          <a:cxnLst/>
          <a:rect l="0" t="0" r="0" b="0"/>
          <a:pathLst>
            <a:path>
              <a:moveTo>
                <a:pt x="0" y="12292"/>
              </a:moveTo>
              <a:lnTo>
                <a:pt x="147730" y="12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219889" y="2167122"/>
        <a:ext cx="7386" cy="7386"/>
      </dsp:txXfrm>
    </dsp:sp>
    <dsp:sp modelId="{F90BB81A-5206-4D86-8EFC-525A9E735E48}">
      <dsp:nvSpPr>
        <dsp:cNvPr id="0" name=""/>
        <dsp:cNvSpPr/>
      </dsp:nvSpPr>
      <dsp:spPr>
        <a:xfrm>
          <a:off x="1297447" y="1884516"/>
          <a:ext cx="1145196" cy="5725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Model outputs</a:t>
          </a:r>
          <a:endParaRPr lang="en-GB" sz="1600" kern="1200" dirty="0"/>
        </a:p>
      </dsp:txBody>
      <dsp:txXfrm>
        <a:off x="1297447" y="1884516"/>
        <a:ext cx="1145196" cy="572598"/>
      </dsp:txXfrm>
    </dsp:sp>
    <dsp:sp modelId="{32DE7663-5914-4F64-8430-ECEA8BA3C31B}">
      <dsp:nvSpPr>
        <dsp:cNvPr id="0" name=""/>
        <dsp:cNvSpPr/>
      </dsp:nvSpPr>
      <dsp:spPr>
        <a:xfrm rot="181873">
          <a:off x="2442445" y="2166020"/>
          <a:ext cx="283592" cy="24585"/>
        </a:xfrm>
        <a:custGeom>
          <a:avLst/>
          <a:gdLst/>
          <a:ahLst/>
          <a:cxnLst/>
          <a:rect l="0" t="0" r="0" b="0"/>
          <a:pathLst>
            <a:path>
              <a:moveTo>
                <a:pt x="0" y="12292"/>
              </a:moveTo>
              <a:lnTo>
                <a:pt x="283592"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81873">
        <a:off x="2577152" y="2171223"/>
        <a:ext cx="14179" cy="14179"/>
      </dsp:txXfrm>
    </dsp:sp>
    <dsp:sp modelId="{53082AEC-4E7A-43A9-AD2D-1B72FD085308}">
      <dsp:nvSpPr>
        <dsp:cNvPr id="0" name=""/>
        <dsp:cNvSpPr/>
      </dsp:nvSpPr>
      <dsp:spPr>
        <a:xfrm>
          <a:off x="2725839" y="843229"/>
          <a:ext cx="1946948" cy="26851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GB" sz="1600" kern="1200" dirty="0" smtClean="0"/>
            <a:t>Reporting</a:t>
          </a:r>
        </a:p>
        <a:p>
          <a:pPr lvl="0" algn="l" defTabSz="711200">
            <a:lnSpc>
              <a:spcPct val="90000"/>
            </a:lnSpc>
            <a:spcBef>
              <a:spcPct val="0"/>
            </a:spcBef>
            <a:spcAft>
              <a:spcPct val="35000"/>
            </a:spcAft>
          </a:pPr>
          <a:r>
            <a:rPr lang="en-GB" sz="1600" kern="1200" dirty="0" smtClean="0"/>
            <a:t>- Capital </a:t>
          </a:r>
          <a:r>
            <a:rPr lang="en-GB" sz="1600" kern="1200" dirty="0" err="1" smtClean="0"/>
            <a:t>requirem’t</a:t>
          </a:r>
          <a:endParaRPr lang="en-GB" sz="1600" kern="1200" dirty="0" smtClean="0"/>
        </a:p>
        <a:p>
          <a:pPr lvl="0" algn="l" defTabSz="711200">
            <a:lnSpc>
              <a:spcPct val="90000"/>
            </a:lnSpc>
            <a:spcBef>
              <a:spcPct val="0"/>
            </a:spcBef>
            <a:spcAft>
              <a:spcPct val="35000"/>
            </a:spcAft>
          </a:pPr>
          <a:r>
            <a:rPr lang="en-GB" sz="1600" kern="1200" dirty="0" smtClean="0"/>
            <a:t>- Other risk metrics</a:t>
          </a:r>
        </a:p>
        <a:p>
          <a:pPr lvl="0" algn="l" defTabSz="711200">
            <a:lnSpc>
              <a:spcPct val="90000"/>
            </a:lnSpc>
            <a:spcBef>
              <a:spcPct val="0"/>
            </a:spcBef>
            <a:spcAft>
              <a:spcPct val="35000"/>
            </a:spcAft>
          </a:pPr>
          <a:r>
            <a:rPr lang="en-GB" sz="1600" kern="1200" dirty="0" smtClean="0"/>
            <a:t>- Prob. distributions</a:t>
          </a:r>
        </a:p>
        <a:p>
          <a:pPr lvl="0" algn="l" defTabSz="711200">
            <a:lnSpc>
              <a:spcPct val="90000"/>
            </a:lnSpc>
            <a:spcBef>
              <a:spcPct val="0"/>
            </a:spcBef>
            <a:spcAft>
              <a:spcPct val="35000"/>
            </a:spcAft>
          </a:pPr>
          <a:r>
            <a:rPr lang="en-GB" sz="1600" kern="1200" dirty="0" smtClean="0"/>
            <a:t>- Sensitivities</a:t>
          </a:r>
        </a:p>
        <a:p>
          <a:pPr lvl="0" algn="l" defTabSz="711200">
            <a:lnSpc>
              <a:spcPct val="90000"/>
            </a:lnSpc>
            <a:spcBef>
              <a:spcPct val="0"/>
            </a:spcBef>
            <a:spcAft>
              <a:spcPct val="35000"/>
            </a:spcAft>
          </a:pPr>
          <a:r>
            <a:rPr lang="en-GB" sz="1600" kern="1200" dirty="0" smtClean="0"/>
            <a:t>- Risk allocation</a:t>
          </a:r>
        </a:p>
        <a:p>
          <a:pPr lvl="0" algn="l" defTabSz="711200">
            <a:lnSpc>
              <a:spcPct val="90000"/>
            </a:lnSpc>
            <a:spcBef>
              <a:spcPct val="0"/>
            </a:spcBef>
            <a:spcAft>
              <a:spcPct val="35000"/>
            </a:spcAft>
          </a:pPr>
          <a:r>
            <a:rPr lang="en-GB" sz="1600" kern="1200" dirty="0" smtClean="0"/>
            <a:t>- What-if analyses</a:t>
          </a:r>
        </a:p>
        <a:p>
          <a:pPr lvl="0" algn="l" defTabSz="711200">
            <a:lnSpc>
              <a:spcPct val="90000"/>
            </a:lnSpc>
            <a:spcBef>
              <a:spcPct val="0"/>
            </a:spcBef>
            <a:spcAft>
              <a:spcPct val="35000"/>
            </a:spcAft>
          </a:pPr>
          <a:r>
            <a:rPr lang="en-GB" sz="1600" kern="1200" dirty="0" smtClean="0"/>
            <a:t>…</a:t>
          </a:r>
          <a:endParaRPr lang="en-GB" sz="1600" kern="1200" dirty="0"/>
        </a:p>
      </dsp:txBody>
      <dsp:txXfrm>
        <a:off x="2725839" y="843229"/>
        <a:ext cx="1946948" cy="2685164"/>
      </dsp:txXfrm>
    </dsp:sp>
    <dsp:sp modelId="{135E0338-CA4B-4797-A217-D5CA318DEF4C}">
      <dsp:nvSpPr>
        <dsp:cNvPr id="0" name=""/>
        <dsp:cNvSpPr/>
      </dsp:nvSpPr>
      <dsp:spPr>
        <a:xfrm rot="17405839">
          <a:off x="4191923" y="1485531"/>
          <a:ext cx="1465191" cy="24585"/>
        </a:xfrm>
        <a:custGeom>
          <a:avLst/>
          <a:gdLst/>
          <a:ahLst/>
          <a:cxnLst/>
          <a:rect l="0" t="0" r="0" b="0"/>
          <a:pathLst>
            <a:path>
              <a:moveTo>
                <a:pt x="0" y="12292"/>
              </a:moveTo>
              <a:lnTo>
                <a:pt x="1465191"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7405839">
        <a:off x="4887889" y="1461193"/>
        <a:ext cx="73259" cy="73259"/>
      </dsp:txXfrm>
    </dsp:sp>
    <dsp:sp modelId="{503E87AB-2345-492B-A44C-50B136E23BC2}">
      <dsp:nvSpPr>
        <dsp:cNvPr id="0" name=""/>
        <dsp:cNvSpPr/>
      </dsp:nvSpPr>
      <dsp:spPr>
        <a:xfrm>
          <a:off x="5176250" y="523536"/>
          <a:ext cx="1529386" cy="572598"/>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Chief Actuary</a:t>
          </a:r>
          <a:endParaRPr lang="en-GB" sz="1600" kern="1200" dirty="0"/>
        </a:p>
      </dsp:txBody>
      <dsp:txXfrm>
        <a:off x="5176250" y="523536"/>
        <a:ext cx="1529386" cy="572598"/>
      </dsp:txXfrm>
    </dsp:sp>
    <dsp:sp modelId="{DA364ADE-AD42-4AA2-B5D0-D28E47890416}">
      <dsp:nvSpPr>
        <dsp:cNvPr id="0" name=""/>
        <dsp:cNvSpPr/>
      </dsp:nvSpPr>
      <dsp:spPr>
        <a:xfrm rot="18303444">
          <a:off x="4486265" y="1814774"/>
          <a:ext cx="876506" cy="24585"/>
        </a:xfrm>
        <a:custGeom>
          <a:avLst/>
          <a:gdLst/>
          <a:ahLst/>
          <a:cxnLst/>
          <a:rect l="0" t="0" r="0" b="0"/>
          <a:pathLst>
            <a:path>
              <a:moveTo>
                <a:pt x="0" y="12292"/>
              </a:moveTo>
              <a:lnTo>
                <a:pt x="876506"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8303444">
        <a:off x="4902606" y="1805154"/>
        <a:ext cx="43825" cy="43825"/>
      </dsp:txXfrm>
    </dsp:sp>
    <dsp:sp modelId="{F90E39FE-8B0B-4297-B81F-89CAFD8A1832}">
      <dsp:nvSpPr>
        <dsp:cNvPr id="0" name=""/>
        <dsp:cNvSpPr/>
      </dsp:nvSpPr>
      <dsp:spPr>
        <a:xfrm>
          <a:off x="5176250" y="1182024"/>
          <a:ext cx="1529386" cy="572598"/>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Board / senior management</a:t>
          </a:r>
          <a:endParaRPr lang="en-GB" sz="1600" kern="1200" dirty="0"/>
        </a:p>
      </dsp:txBody>
      <dsp:txXfrm>
        <a:off x="5176250" y="1182024"/>
        <a:ext cx="1529386" cy="572598"/>
      </dsp:txXfrm>
    </dsp:sp>
    <dsp:sp modelId="{73E44951-6DCF-412D-8AB4-69BA8090C9B4}">
      <dsp:nvSpPr>
        <dsp:cNvPr id="0" name=""/>
        <dsp:cNvSpPr/>
      </dsp:nvSpPr>
      <dsp:spPr>
        <a:xfrm rot="21198962">
          <a:off x="4671065" y="2144018"/>
          <a:ext cx="506907" cy="24585"/>
        </a:xfrm>
        <a:custGeom>
          <a:avLst/>
          <a:gdLst/>
          <a:ahLst/>
          <a:cxnLst/>
          <a:rect l="0" t="0" r="0" b="0"/>
          <a:pathLst>
            <a:path>
              <a:moveTo>
                <a:pt x="0" y="12292"/>
              </a:moveTo>
              <a:lnTo>
                <a:pt x="506907"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1198962">
        <a:off x="4911846" y="2143638"/>
        <a:ext cx="25345" cy="25345"/>
      </dsp:txXfrm>
    </dsp:sp>
    <dsp:sp modelId="{694DF6A8-AC07-4F72-B8DA-0053BD7C6D27}">
      <dsp:nvSpPr>
        <dsp:cNvPr id="0" name=""/>
        <dsp:cNvSpPr/>
      </dsp:nvSpPr>
      <dsp:spPr>
        <a:xfrm>
          <a:off x="5176250" y="1840512"/>
          <a:ext cx="1529386" cy="572598"/>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Risk management</a:t>
          </a:r>
          <a:endParaRPr lang="en-GB" sz="1600" kern="1200" dirty="0"/>
        </a:p>
      </dsp:txBody>
      <dsp:txXfrm>
        <a:off x="5176250" y="1840512"/>
        <a:ext cx="1529386" cy="572598"/>
      </dsp:txXfrm>
    </dsp:sp>
    <dsp:sp modelId="{6A6E96C1-FF00-4517-B16E-2C6F7E98CB54}">
      <dsp:nvSpPr>
        <dsp:cNvPr id="0" name=""/>
        <dsp:cNvSpPr/>
      </dsp:nvSpPr>
      <dsp:spPr>
        <a:xfrm rot="2998543">
          <a:off x="4533092" y="2473262"/>
          <a:ext cx="782853" cy="24585"/>
        </a:xfrm>
        <a:custGeom>
          <a:avLst/>
          <a:gdLst/>
          <a:ahLst/>
          <a:cxnLst/>
          <a:rect l="0" t="0" r="0" b="0"/>
          <a:pathLst>
            <a:path>
              <a:moveTo>
                <a:pt x="0" y="12292"/>
              </a:moveTo>
              <a:lnTo>
                <a:pt x="782853"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998543">
        <a:off x="4904947" y="2465984"/>
        <a:ext cx="39142" cy="39142"/>
      </dsp:txXfrm>
    </dsp:sp>
    <dsp:sp modelId="{D8DE8D72-788E-4EA9-B253-B6A43B5EAA61}">
      <dsp:nvSpPr>
        <dsp:cNvPr id="0" name=""/>
        <dsp:cNvSpPr/>
      </dsp:nvSpPr>
      <dsp:spPr>
        <a:xfrm>
          <a:off x="5176250" y="2499000"/>
          <a:ext cx="1529386" cy="572598"/>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Regulatory authority</a:t>
          </a:r>
          <a:endParaRPr lang="en-GB" sz="1600" kern="1200" dirty="0"/>
        </a:p>
      </dsp:txBody>
      <dsp:txXfrm>
        <a:off x="5176250" y="2499000"/>
        <a:ext cx="1529386" cy="572598"/>
      </dsp:txXfrm>
    </dsp:sp>
    <dsp:sp modelId="{02740BC8-8CC6-404B-A797-36F0839BB254}">
      <dsp:nvSpPr>
        <dsp:cNvPr id="0" name=""/>
        <dsp:cNvSpPr/>
      </dsp:nvSpPr>
      <dsp:spPr>
        <a:xfrm rot="4091273">
          <a:off x="4247028" y="2802506"/>
          <a:ext cx="1354981" cy="24585"/>
        </a:xfrm>
        <a:custGeom>
          <a:avLst/>
          <a:gdLst/>
          <a:ahLst/>
          <a:cxnLst/>
          <a:rect l="0" t="0" r="0" b="0"/>
          <a:pathLst>
            <a:path>
              <a:moveTo>
                <a:pt x="0" y="12292"/>
              </a:moveTo>
              <a:lnTo>
                <a:pt x="1354981" y="122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4091273">
        <a:off x="4890644" y="2780924"/>
        <a:ext cx="67749" cy="67749"/>
      </dsp:txXfrm>
    </dsp:sp>
    <dsp:sp modelId="{9FA2596F-4368-444E-94AA-DFA24DC783DC}">
      <dsp:nvSpPr>
        <dsp:cNvPr id="0" name=""/>
        <dsp:cNvSpPr/>
      </dsp:nvSpPr>
      <dsp:spPr>
        <a:xfrm>
          <a:off x="5176250" y="3157487"/>
          <a:ext cx="1529386" cy="572598"/>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Rating agencies</a:t>
          </a:r>
          <a:endParaRPr lang="en-GB" sz="1600" kern="1200" dirty="0"/>
        </a:p>
      </dsp:txBody>
      <dsp:txXfrm>
        <a:off x="5176250" y="3157487"/>
        <a:ext cx="1529386" cy="57259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9AAE91-D0C1-420D-B530-2FE3B761F0FD}">
      <dsp:nvSpPr>
        <dsp:cNvPr id="0" name=""/>
        <dsp:cNvSpPr/>
      </dsp:nvSpPr>
      <dsp:spPr>
        <a:xfrm>
          <a:off x="-35257" y="2812"/>
          <a:ext cx="4463002" cy="657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Data sources: Various Systems</a:t>
          </a:r>
          <a:endParaRPr lang="en-GB" sz="2000" kern="1200" dirty="0"/>
        </a:p>
      </dsp:txBody>
      <dsp:txXfrm>
        <a:off x="-35257" y="2812"/>
        <a:ext cx="4463002" cy="657555"/>
      </dsp:txXfrm>
    </dsp:sp>
    <dsp:sp modelId="{F309B402-FAA6-4874-A5C5-61A7775D8FFF}">
      <dsp:nvSpPr>
        <dsp:cNvPr id="0" name=""/>
        <dsp:cNvSpPr/>
      </dsp:nvSpPr>
      <dsp:spPr>
        <a:xfrm rot="5400000">
          <a:off x="2012885" y="676806"/>
          <a:ext cx="366716" cy="2958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GB" sz="2100" kern="1200"/>
        </a:p>
      </dsp:txBody>
      <dsp:txXfrm rot="5400000">
        <a:off x="2012885" y="676806"/>
        <a:ext cx="366716" cy="295899"/>
      </dsp:txXfrm>
    </dsp:sp>
    <dsp:sp modelId="{9BA38F38-3340-4BEB-96B2-3D7A45180C27}">
      <dsp:nvSpPr>
        <dsp:cNvPr id="0" name=""/>
        <dsp:cNvSpPr/>
      </dsp:nvSpPr>
      <dsp:spPr>
        <a:xfrm>
          <a:off x="-35257" y="989145"/>
          <a:ext cx="4463002" cy="657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Combined input data: Excel / VBA</a:t>
          </a:r>
          <a:endParaRPr lang="en-GB" sz="2000" kern="1200" dirty="0"/>
        </a:p>
      </dsp:txBody>
      <dsp:txXfrm>
        <a:off x="-35257" y="989145"/>
        <a:ext cx="4463002" cy="657555"/>
      </dsp:txXfrm>
    </dsp:sp>
    <dsp:sp modelId="{47D62A92-AEEC-47A8-85F2-1566C8CDC251}">
      <dsp:nvSpPr>
        <dsp:cNvPr id="0" name=""/>
        <dsp:cNvSpPr/>
      </dsp:nvSpPr>
      <dsp:spPr>
        <a:xfrm rot="5400000">
          <a:off x="2056070" y="1647507"/>
          <a:ext cx="280347" cy="2958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5400000">
        <a:off x="2056070" y="1647507"/>
        <a:ext cx="280347" cy="295899"/>
      </dsp:txXfrm>
    </dsp:sp>
    <dsp:sp modelId="{7313F5CE-7ADE-4071-82ED-7CFD70A9084E}">
      <dsp:nvSpPr>
        <dsp:cNvPr id="0" name=""/>
        <dsp:cNvSpPr/>
      </dsp:nvSpPr>
      <dsp:spPr>
        <a:xfrm>
          <a:off x="-35257" y="1944214"/>
          <a:ext cx="4463002" cy="657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Capital Model: Igloo / </a:t>
          </a:r>
          <a:r>
            <a:rPr lang="en-GB" sz="2000" kern="1200" dirty="0" err="1" smtClean="0"/>
            <a:t>Remetrica</a:t>
          </a:r>
          <a:r>
            <a:rPr lang="en-GB" sz="2000" kern="1200" dirty="0" smtClean="0"/>
            <a:t> </a:t>
          </a:r>
          <a:endParaRPr lang="en-GB" sz="2000" kern="1200" dirty="0"/>
        </a:p>
      </dsp:txBody>
      <dsp:txXfrm>
        <a:off x="-35257" y="1944214"/>
        <a:ext cx="4463002" cy="657555"/>
      </dsp:txXfrm>
    </dsp:sp>
    <dsp:sp modelId="{E33D5304-2056-44B7-94D7-5F067A68B0C8}">
      <dsp:nvSpPr>
        <dsp:cNvPr id="0" name=""/>
        <dsp:cNvSpPr/>
      </dsp:nvSpPr>
      <dsp:spPr>
        <a:xfrm rot="5400000">
          <a:off x="2026605" y="2633840"/>
          <a:ext cx="339277" cy="2958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GB" sz="1900" kern="1200"/>
        </a:p>
      </dsp:txBody>
      <dsp:txXfrm rot="5400000">
        <a:off x="2026605" y="2633840"/>
        <a:ext cx="339277" cy="295899"/>
      </dsp:txXfrm>
    </dsp:sp>
    <dsp:sp modelId="{4A5D1167-D147-49D5-AA21-C74DF5418120}">
      <dsp:nvSpPr>
        <dsp:cNvPr id="0" name=""/>
        <dsp:cNvSpPr/>
      </dsp:nvSpPr>
      <dsp:spPr>
        <a:xfrm>
          <a:off x="0" y="2961811"/>
          <a:ext cx="4392488" cy="657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Model outputs: Excel / VBA </a:t>
          </a:r>
          <a:endParaRPr lang="en-GB" sz="2000" kern="1200" dirty="0"/>
        </a:p>
      </dsp:txBody>
      <dsp:txXfrm>
        <a:off x="0" y="2961811"/>
        <a:ext cx="4392488" cy="657555"/>
      </dsp:txXfrm>
    </dsp:sp>
    <dsp:sp modelId="{FCE70A7F-D787-4489-A79A-2BC5DE8D9DEF}">
      <dsp:nvSpPr>
        <dsp:cNvPr id="0" name=""/>
        <dsp:cNvSpPr/>
      </dsp:nvSpPr>
      <dsp:spPr>
        <a:xfrm rot="5400000">
          <a:off x="2012889" y="3635805"/>
          <a:ext cx="366708" cy="2958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GB" sz="2100" kern="1200"/>
        </a:p>
      </dsp:txBody>
      <dsp:txXfrm rot="5400000">
        <a:off x="2012889" y="3635805"/>
        <a:ext cx="366708" cy="295899"/>
      </dsp:txXfrm>
    </dsp:sp>
    <dsp:sp modelId="{8CFC22E9-B309-4C83-9781-9CBB0A9C16E3}">
      <dsp:nvSpPr>
        <dsp:cNvPr id="0" name=""/>
        <dsp:cNvSpPr/>
      </dsp:nvSpPr>
      <dsp:spPr>
        <a:xfrm>
          <a:off x="-57914" y="3948144"/>
          <a:ext cx="4508316" cy="657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Reporting: Excel / VBA</a:t>
          </a:r>
          <a:endParaRPr lang="en-GB" sz="2000" kern="1200" dirty="0"/>
        </a:p>
      </dsp:txBody>
      <dsp:txXfrm>
        <a:off x="-57914" y="3948144"/>
        <a:ext cx="4508316" cy="65755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E380CF-49DD-4F9D-A4A6-B1399B10F9EC}" type="datetimeFigureOut">
              <a:rPr lang="en-GB" smtClean="0"/>
              <a:pPr/>
              <a:t>15/07/2013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245793-4EE3-4079-9911-7EA32E5C1E48}" type="slidenum">
              <a:rPr lang="en-GB" smtClean="0"/>
              <a:pPr/>
              <a:t>‹#›</a:t>
            </a:fld>
            <a:endParaRPr lang="en-GB"/>
          </a:p>
        </p:txBody>
      </p:sp>
    </p:spTree>
    <p:extLst>
      <p:ext uri="{BB962C8B-B14F-4D97-AF65-F5344CB8AC3E}">
        <p14:creationId xmlns:p14="http://schemas.microsoft.com/office/powerpoint/2010/main" xmlns="" val="3675926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B1819F-3B1F-4FFA-810E-0647A3A0B351}" type="datetimeFigureOut">
              <a:rPr lang="en-GB" smtClean="0"/>
              <a:pPr/>
              <a:t>15/07/2013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8F77A-7BFC-43B1-B41E-0EB11EB13AE3}" type="slidenum">
              <a:rPr lang="en-GB" smtClean="0"/>
              <a:pPr/>
              <a:t>‹#›</a:t>
            </a:fld>
            <a:endParaRPr lang="en-GB"/>
          </a:p>
        </p:txBody>
      </p:sp>
    </p:spTree>
    <p:extLst>
      <p:ext uri="{BB962C8B-B14F-4D97-AF65-F5344CB8AC3E}">
        <p14:creationId xmlns:p14="http://schemas.microsoft.com/office/powerpoint/2010/main" xmlns="" val="3545170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EF8F77A-7BFC-43B1-B41E-0EB11EB13AE3}" type="slidenum">
              <a:rPr lang="en-GB" smtClean="0"/>
              <a:pPr/>
              <a:t>3</a:t>
            </a:fld>
            <a:endParaRPr lang="en-GB"/>
          </a:p>
        </p:txBody>
      </p:sp>
    </p:spTree>
    <p:extLst>
      <p:ext uri="{BB962C8B-B14F-4D97-AF65-F5344CB8AC3E}">
        <p14:creationId xmlns:p14="http://schemas.microsoft.com/office/powerpoint/2010/main" xmlns="" val="354361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Inputs - different versions</a:t>
            </a:r>
          </a:p>
          <a:p>
            <a:r>
              <a:rPr lang="en-GB" dirty="0" smtClean="0"/>
              <a:t>We produce new versions of data in many ways, some examples:,</a:t>
            </a:r>
          </a:p>
          <a:p>
            <a:r>
              <a:rPr lang="en-GB" dirty="0" smtClean="0"/>
              <a:t>replacing relevant </a:t>
            </a:r>
            <a:r>
              <a:rPr lang="en-GB" dirty="0" err="1" smtClean="0"/>
              <a:t>csvs</a:t>
            </a:r>
            <a:r>
              <a:rPr lang="en-GB" dirty="0" smtClean="0"/>
              <a:t> using extracts of the </a:t>
            </a:r>
            <a:r>
              <a:rPr lang="en-GB" dirty="0" err="1" smtClean="0"/>
              <a:t>csvs</a:t>
            </a:r>
            <a:r>
              <a:rPr lang="en-GB" dirty="0" smtClean="0"/>
              <a:t> from the CCK Data Platform when new versions of the data from the sources into CCK DP exist, to then create a new "latest base data" version of the inputs</a:t>
            </a:r>
          </a:p>
          <a:p>
            <a:r>
              <a:rPr lang="en-GB" dirty="0" smtClean="0"/>
              <a:t>making manual changes to the appropriate </a:t>
            </a:r>
            <a:r>
              <a:rPr lang="en-GB" dirty="0" err="1" smtClean="0"/>
              <a:t>csvs</a:t>
            </a:r>
            <a:r>
              <a:rPr lang="en-GB" dirty="0" smtClean="0"/>
              <a:t> (can be any inputs)</a:t>
            </a:r>
          </a:p>
          <a:p>
            <a:r>
              <a:rPr lang="en-GB" dirty="0" smtClean="0"/>
              <a:t>creating a new version of the (complete set of) data by pulling some </a:t>
            </a:r>
            <a:r>
              <a:rPr lang="en-GB" dirty="0" err="1" smtClean="0"/>
              <a:t>csvs</a:t>
            </a:r>
            <a:r>
              <a:rPr lang="en-GB" dirty="0" smtClean="0"/>
              <a:t> from one past version of the complete set, some from another</a:t>
            </a:r>
          </a:p>
          <a:p>
            <a:r>
              <a:rPr lang="en-GB" dirty="0" smtClean="0"/>
              <a:t>making programmatic changes</a:t>
            </a:r>
          </a:p>
          <a:p>
            <a:r>
              <a:rPr lang="en-GB" dirty="0" smtClean="0"/>
              <a:t>modifying datasets within some </a:t>
            </a:r>
            <a:r>
              <a:rPr lang="en-GB" dirty="0" err="1" smtClean="0"/>
              <a:t>csvs</a:t>
            </a:r>
            <a:r>
              <a:rPr lang="en-GB" dirty="0" smtClean="0"/>
              <a:t> using Excel, and then being careful to output correctly to match the appropriate formatted required by the CCK.</a:t>
            </a:r>
          </a:p>
          <a:p>
            <a:r>
              <a:rPr lang="en-GB" dirty="0" smtClean="0"/>
              <a:t>any combination of the above that produces a valid set of input </a:t>
            </a:r>
            <a:r>
              <a:rPr lang="en-GB" dirty="0" err="1" smtClean="0"/>
              <a:t>csv</a:t>
            </a:r>
            <a:r>
              <a:rPr lang="en-GB" dirty="0" smtClean="0"/>
              <a:t> files.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EF8F77A-7BFC-43B1-B41E-0EB11EB13AE3}" type="slidenum">
              <a:rPr lang="en-GB" smtClean="0"/>
              <a:pPr/>
              <a:t>4</a:t>
            </a:fld>
            <a:endParaRPr lang="en-GB"/>
          </a:p>
        </p:txBody>
      </p:sp>
    </p:spTree>
    <p:extLst>
      <p:ext uri="{BB962C8B-B14F-4D97-AF65-F5344CB8AC3E}">
        <p14:creationId xmlns:p14="http://schemas.microsoft.com/office/powerpoint/2010/main" xmlns="" val="378356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Excel 2010 is limited to just over 1m rows, though performance really suffers if you try to use that many for further calculations. R is only limited by the memory of the PC you use. For an example I have just read in a dataset from our model which has 212m rows in seconds and we can easily perform analysis on datasets that size.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addition, we use an R package called ‘</a:t>
            </a:r>
            <a:r>
              <a:rPr lang="en-GB" sz="1200" kern="1200" dirty="0" err="1" smtClean="0">
                <a:solidFill>
                  <a:schemeClr val="tx1"/>
                </a:solidFill>
                <a:effectLst/>
                <a:latin typeface="+mn-lt"/>
                <a:ea typeface="+mn-ea"/>
                <a:cs typeface="+mn-cs"/>
              </a:rPr>
              <a:t>ff</a:t>
            </a:r>
            <a:r>
              <a:rPr lang="en-GB" sz="1200" kern="1200" dirty="0" smtClean="0">
                <a:solidFill>
                  <a:schemeClr val="tx1"/>
                </a:solidFill>
                <a:effectLst/>
                <a:latin typeface="+mn-lt"/>
                <a:ea typeface="+mn-ea"/>
                <a:cs typeface="+mn-cs"/>
              </a:rPr>
              <a:t>’ to analyse datasets that are too big to fit into memory. For instance, we have member data with 830m rows, which we can analyse with this method. It uses the hard drive instead of the PCs memory, so there is a performance hit. Data sizes are essentially limitless using this method – just a question of disk space and runtime.</a:t>
            </a:r>
          </a:p>
          <a:p>
            <a:endParaRPr lang="en-GB" dirty="0"/>
          </a:p>
        </p:txBody>
      </p:sp>
      <p:sp>
        <p:nvSpPr>
          <p:cNvPr id="4" name="Slide Number Placeholder 3"/>
          <p:cNvSpPr>
            <a:spLocks noGrp="1"/>
          </p:cNvSpPr>
          <p:nvPr>
            <p:ph type="sldNum" sz="quarter" idx="10"/>
          </p:nvPr>
        </p:nvSpPr>
        <p:spPr/>
        <p:txBody>
          <a:bodyPr/>
          <a:lstStyle/>
          <a:p>
            <a:fld id="{2EF8F77A-7BFC-43B1-B41E-0EB11EB13AE3}" type="slidenum">
              <a:rPr lang="en-GB" smtClean="0"/>
              <a:pPr/>
              <a:t>11</a:t>
            </a:fld>
            <a:endParaRPr lang="en-GB"/>
          </a:p>
        </p:txBody>
      </p:sp>
    </p:spTree>
    <p:extLst>
      <p:ext uri="{BB962C8B-B14F-4D97-AF65-F5344CB8AC3E}">
        <p14:creationId xmlns:p14="http://schemas.microsoft.com/office/powerpoint/2010/main" xmlns="" val="3261661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no Picture">
    <p:spTree>
      <p:nvGrpSpPr>
        <p:cNvPr id="1" name=""/>
        <p:cNvGrpSpPr/>
        <p:nvPr/>
      </p:nvGrpSpPr>
      <p:grpSpPr>
        <a:xfrm>
          <a:off x="0" y="0"/>
          <a:ext cx="0" cy="0"/>
          <a:chOff x="0" y="0"/>
          <a:chExt cx="0" cy="0"/>
        </a:xfrm>
      </p:grpSpPr>
      <p:sp>
        <p:nvSpPr>
          <p:cNvPr id="7" name="Rectangle 6"/>
          <p:cNvSpPr/>
          <p:nvPr userDrawn="1"/>
        </p:nvSpPr>
        <p:spPr>
          <a:xfrm>
            <a:off x="7020000" y="0"/>
            <a:ext cx="212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60000" y="2744924"/>
            <a:ext cx="6030000" cy="927164"/>
          </a:xfrm>
        </p:spPr>
        <p:txBody>
          <a:bodyPr anchor="b" anchorCtr="0">
            <a:normAutofit/>
          </a:bodyPr>
          <a:lstStyle>
            <a:lvl1pPr>
              <a:lnSpc>
                <a:spcPct val="80000"/>
              </a:lnSpc>
              <a:defRPr sz="3200">
                <a:solidFill>
                  <a:schemeClr val="tx2"/>
                </a:solidFill>
              </a:defRPr>
            </a:lvl1pPr>
          </a:lstStyle>
          <a:p>
            <a:r>
              <a:rPr lang="en-US" smtClean="0"/>
              <a:t>Click to edit Master title style</a:t>
            </a:r>
            <a:endParaRPr lang="en-GB" dirty="0"/>
          </a:p>
        </p:txBody>
      </p:sp>
      <p:sp>
        <p:nvSpPr>
          <p:cNvPr id="3" name="Subtitle 2"/>
          <p:cNvSpPr>
            <a:spLocks noGrp="1"/>
          </p:cNvSpPr>
          <p:nvPr>
            <p:ph type="subTitle" idx="1" hasCustomPrompt="1"/>
          </p:nvPr>
        </p:nvSpPr>
        <p:spPr>
          <a:xfrm>
            <a:off x="360000" y="3744000"/>
            <a:ext cx="6030000" cy="720000"/>
          </a:xfrm>
        </p:spPr>
        <p:txBody>
          <a:bodyPr>
            <a:normAutofit/>
          </a:bodyPr>
          <a:lstStyle>
            <a:lvl1pPr marL="0" indent="0" algn="l">
              <a:lnSpc>
                <a:spcPct val="90000"/>
              </a:lnSpc>
              <a:spcBef>
                <a:spcPts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GB" dirty="0"/>
          </a:p>
        </p:txBody>
      </p:sp>
      <p:sp>
        <p:nvSpPr>
          <p:cNvPr id="4" name="Date Placeholder 3"/>
          <p:cNvSpPr>
            <a:spLocks noGrp="1"/>
          </p:cNvSpPr>
          <p:nvPr>
            <p:ph type="dt" sz="half" idx="10"/>
          </p:nvPr>
        </p:nvSpPr>
        <p:spPr>
          <a:xfrm>
            <a:off x="360000" y="5400000"/>
            <a:ext cx="2160000" cy="297252"/>
          </a:xfrm>
        </p:spPr>
        <p:txBody>
          <a:bodyPr/>
          <a:lstStyle>
            <a:lvl1pPr algn="l">
              <a:defRPr sz="1600">
                <a:solidFill>
                  <a:schemeClr val="tx2"/>
                </a:solidFill>
                <a:latin typeface="Sansa Lloyds" pitchFamily="2" charset="0"/>
              </a:defRPr>
            </a:lvl1pPr>
          </a:lstStyle>
          <a:p>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7542549" y="0"/>
            <a:ext cx="1078903" cy="432780"/>
          </a:xfrm>
          <a:prstGeom prst="rect">
            <a:avLst/>
          </a:prstGeom>
        </p:spPr>
      </p:pic>
    </p:spTree>
    <p:extLst>
      <p:ext uri="{BB962C8B-B14F-4D97-AF65-F5344CB8AC3E}">
        <p14:creationId xmlns:p14="http://schemas.microsoft.com/office/powerpoint/2010/main" xmlns="" val="29194509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de)">
    <p:spTree>
      <p:nvGrpSpPr>
        <p:cNvPr id="1" name=""/>
        <p:cNvGrpSpPr/>
        <p:nvPr/>
      </p:nvGrpSpPr>
      <p:grpSpPr>
        <a:xfrm>
          <a:off x="0" y="0"/>
          <a:ext cx="0" cy="0"/>
          <a:chOff x="0" y="0"/>
          <a:chExt cx="0" cy="0"/>
        </a:xfrm>
      </p:grpSpPr>
      <p:sp>
        <p:nvSpPr>
          <p:cNvPr id="8" name="Rectangle 7"/>
          <p:cNvSpPr/>
          <p:nvPr userDrawn="1"/>
        </p:nvSpPr>
        <p:spPr>
          <a:xfrm>
            <a:off x="0" y="0"/>
            <a:ext cx="248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70000" y="900000"/>
            <a:ext cx="1908212" cy="3600000"/>
          </a:xfrm>
        </p:spPr>
        <p:txBody>
          <a:bodyPr/>
          <a:lstStyle>
            <a:lvl1pPr>
              <a:lnSpc>
                <a:spcPct val="80000"/>
              </a:lnSpc>
              <a:defRPr/>
            </a:lvl1pPr>
          </a:lstStyle>
          <a:p>
            <a:r>
              <a:rPr lang="en-US" smtClean="0"/>
              <a:t>Click to edit Master title style</a:t>
            </a:r>
            <a:endParaRPr lang="en-GB" dirty="0"/>
          </a:p>
        </p:txBody>
      </p:sp>
      <p:sp>
        <p:nvSpPr>
          <p:cNvPr id="3" name="Content Placeholder 2"/>
          <p:cNvSpPr>
            <a:spLocks noGrp="1"/>
          </p:cNvSpPr>
          <p:nvPr>
            <p:ph idx="1"/>
          </p:nvPr>
        </p:nvSpPr>
        <p:spPr>
          <a:xfrm>
            <a:off x="2664000" y="900000"/>
            <a:ext cx="6120000" cy="529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pPr algn="ctr"/>
            <a:endParaRPr lang="en-GB" dirty="0"/>
          </a:p>
        </p:txBody>
      </p:sp>
      <p:sp>
        <p:nvSpPr>
          <p:cNvPr id="9"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34505176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with Picture Left">
    <p:spTree>
      <p:nvGrpSpPr>
        <p:cNvPr id="1" name=""/>
        <p:cNvGrpSpPr/>
        <p:nvPr/>
      </p:nvGrpSpPr>
      <p:grpSpPr>
        <a:xfrm>
          <a:off x="0" y="0"/>
          <a:ext cx="0" cy="0"/>
          <a:chOff x="0" y="0"/>
          <a:chExt cx="0" cy="0"/>
        </a:xfrm>
      </p:grpSpPr>
      <p:sp>
        <p:nvSpPr>
          <p:cNvPr id="14" name="Rectangle 13"/>
          <p:cNvSpPr/>
          <p:nvPr userDrawn="1"/>
        </p:nvSpPr>
        <p:spPr>
          <a:xfrm>
            <a:off x="0" y="0"/>
            <a:ext cx="248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8100000" y="0"/>
            <a:ext cx="10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70000" y="900000"/>
            <a:ext cx="1908212" cy="1980000"/>
          </a:xfrm>
        </p:spPr>
        <p:txBody>
          <a:bodyPr/>
          <a:lstStyle>
            <a:lvl1pPr>
              <a:lnSpc>
                <a:spcPct val="80000"/>
              </a:lnSpc>
              <a:defRPr>
                <a:solidFill>
                  <a:schemeClr val="bg2"/>
                </a:solidFill>
              </a:defRPr>
            </a:lvl1pPr>
          </a:lstStyle>
          <a:p>
            <a:r>
              <a:rPr lang="en-US" dirty="0" smtClean="0"/>
              <a:t>Click to </a:t>
            </a:r>
            <a:br>
              <a:rPr lang="en-US" dirty="0" smtClean="0"/>
            </a:br>
            <a:r>
              <a:rPr lang="en-US" dirty="0" smtClean="0"/>
              <a:t>edit </a:t>
            </a:r>
            <a:br>
              <a:rPr lang="en-US" dirty="0" smtClean="0"/>
            </a:br>
            <a:r>
              <a:rPr lang="en-US" dirty="0" smtClean="0"/>
              <a:t>Master </a:t>
            </a:r>
            <a:br>
              <a:rPr lang="en-US" dirty="0" smtClean="0"/>
            </a:br>
            <a:r>
              <a:rPr lang="en-US" dirty="0" smtClean="0"/>
              <a:t>title </a:t>
            </a:r>
            <a:br>
              <a:rPr lang="en-US" dirty="0" smtClean="0"/>
            </a:br>
            <a:r>
              <a:rPr lang="en-US" dirty="0" smtClean="0"/>
              <a:t>style</a:t>
            </a:r>
            <a:endParaRPr lang="en-GB" dirty="0"/>
          </a:p>
        </p:txBody>
      </p:sp>
      <p:sp>
        <p:nvSpPr>
          <p:cNvPr id="12" name="Picture Placeholder 10"/>
          <p:cNvSpPr>
            <a:spLocks noGrp="1"/>
          </p:cNvSpPr>
          <p:nvPr>
            <p:ph type="pic" sz="quarter" idx="13"/>
          </p:nvPr>
        </p:nvSpPr>
        <p:spPr>
          <a:xfrm>
            <a:off x="0" y="2996952"/>
            <a:ext cx="2484000" cy="3861049"/>
          </a:xfrm>
          <a:no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dirty="0"/>
          </a:p>
        </p:txBody>
      </p:sp>
      <p:sp>
        <p:nvSpPr>
          <p:cNvPr id="13" name="Text Placeholder 9"/>
          <p:cNvSpPr>
            <a:spLocks noGrp="1"/>
          </p:cNvSpPr>
          <p:nvPr>
            <p:ph type="body" sz="quarter" idx="14"/>
          </p:nvPr>
        </p:nvSpPr>
        <p:spPr>
          <a:xfrm>
            <a:off x="2664000" y="900000"/>
            <a:ext cx="5256000"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Date Placeholder 3"/>
          <p:cNvSpPr>
            <a:spLocks noGrp="1"/>
          </p:cNvSpPr>
          <p:nvPr>
            <p:ph type="dt" sz="half" idx="10"/>
          </p:nvPr>
        </p:nvSpPr>
        <p:spPr>
          <a:xfrm>
            <a:off x="2664000" y="6669380"/>
            <a:ext cx="1080000" cy="180000"/>
          </a:xfrm>
        </p:spPr>
        <p:txBody>
          <a:bodyPr/>
          <a:lstStyle/>
          <a:p>
            <a:endParaRPr lang="en-GB"/>
          </a:p>
        </p:txBody>
      </p:sp>
      <p:sp>
        <p:nvSpPr>
          <p:cNvPr id="11"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9"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12583872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Left (Wide)">
    <p:spTree>
      <p:nvGrpSpPr>
        <p:cNvPr id="1" name=""/>
        <p:cNvGrpSpPr/>
        <p:nvPr/>
      </p:nvGrpSpPr>
      <p:grpSpPr>
        <a:xfrm>
          <a:off x="0" y="0"/>
          <a:ext cx="0" cy="0"/>
          <a:chOff x="0" y="0"/>
          <a:chExt cx="0" cy="0"/>
        </a:xfrm>
      </p:grpSpPr>
      <p:sp>
        <p:nvSpPr>
          <p:cNvPr id="11" name="Rectangle 10"/>
          <p:cNvSpPr/>
          <p:nvPr userDrawn="1"/>
        </p:nvSpPr>
        <p:spPr>
          <a:xfrm>
            <a:off x="0" y="0"/>
            <a:ext cx="248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70000" y="900000"/>
            <a:ext cx="1908212" cy="1980000"/>
          </a:xfrm>
        </p:spPr>
        <p:txBody>
          <a:bodyPr/>
          <a:lstStyle>
            <a:lvl1pPr>
              <a:lnSpc>
                <a:spcPct val="80000"/>
              </a:lnSpc>
              <a:defRPr>
                <a:solidFill>
                  <a:schemeClr val="bg2"/>
                </a:solidFill>
              </a:defRPr>
            </a:lvl1pPr>
          </a:lstStyle>
          <a:p>
            <a:r>
              <a:rPr lang="en-US" dirty="0" smtClean="0"/>
              <a:t>Click to </a:t>
            </a:r>
            <a:br>
              <a:rPr lang="en-US" dirty="0" smtClean="0"/>
            </a:br>
            <a:r>
              <a:rPr lang="en-US" dirty="0" smtClean="0"/>
              <a:t>edit </a:t>
            </a:r>
            <a:br>
              <a:rPr lang="en-US" dirty="0" smtClean="0"/>
            </a:br>
            <a:r>
              <a:rPr lang="en-US" dirty="0" smtClean="0"/>
              <a:t>Master </a:t>
            </a:r>
            <a:br>
              <a:rPr lang="en-US" dirty="0" smtClean="0"/>
            </a:br>
            <a:r>
              <a:rPr lang="en-US" dirty="0" smtClean="0"/>
              <a:t>title </a:t>
            </a:r>
            <a:br>
              <a:rPr lang="en-US" dirty="0" smtClean="0"/>
            </a:br>
            <a:r>
              <a:rPr lang="en-US" dirty="0" smtClean="0"/>
              <a:t>style</a:t>
            </a:r>
            <a:endParaRPr lang="en-GB" dirty="0"/>
          </a:p>
        </p:txBody>
      </p:sp>
      <p:sp>
        <p:nvSpPr>
          <p:cNvPr id="12" name="Picture Placeholder 10"/>
          <p:cNvSpPr>
            <a:spLocks noGrp="1"/>
          </p:cNvSpPr>
          <p:nvPr>
            <p:ph type="pic" sz="quarter" idx="13"/>
          </p:nvPr>
        </p:nvSpPr>
        <p:spPr>
          <a:xfrm>
            <a:off x="0" y="2996952"/>
            <a:ext cx="2484000" cy="3861049"/>
          </a:xfrm>
          <a:no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dirty="0"/>
          </a:p>
        </p:txBody>
      </p:sp>
      <p:sp>
        <p:nvSpPr>
          <p:cNvPr id="13" name="Text Placeholder 9"/>
          <p:cNvSpPr>
            <a:spLocks noGrp="1"/>
          </p:cNvSpPr>
          <p:nvPr>
            <p:ph type="body" sz="quarter" idx="14"/>
          </p:nvPr>
        </p:nvSpPr>
        <p:spPr>
          <a:xfrm>
            <a:off x="2664000" y="900000"/>
            <a:ext cx="6300000"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Date Placeholder 3"/>
          <p:cNvSpPr>
            <a:spLocks noGrp="1"/>
          </p:cNvSpPr>
          <p:nvPr>
            <p:ph type="dt" sz="half" idx="10"/>
          </p:nvPr>
        </p:nvSpPr>
        <p:spPr>
          <a:xfrm>
            <a:off x="2664000" y="6669380"/>
            <a:ext cx="1080000" cy="180000"/>
          </a:xfrm>
        </p:spPr>
        <p:txBody>
          <a:bodyPr/>
          <a:lstStyle/>
          <a:p>
            <a:endParaRPr lang="en-GB"/>
          </a:p>
        </p:txBody>
      </p:sp>
      <p:sp>
        <p:nvSpPr>
          <p:cNvPr id="10"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8"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30867722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icture (Strip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0000" y="1259998"/>
            <a:ext cx="7470000" cy="4932000"/>
          </a:xfrm>
          <a:noFill/>
          <a:ln>
            <a:noFill/>
          </a:ln>
        </p:spPr>
        <p:txBody>
          <a:bodyPr/>
          <a:lstStyle/>
          <a:p>
            <a:r>
              <a:rPr lang="en-US" smtClean="0"/>
              <a:t>Click icon to add picture</a:t>
            </a:r>
            <a:endParaRPr lang="en-GB" dirty="0"/>
          </a:p>
        </p:txBody>
      </p:sp>
      <p:sp>
        <p:nvSpPr>
          <p:cNvPr id="2" name="Title 1"/>
          <p:cNvSpPr>
            <a:spLocks noGrp="1"/>
          </p:cNvSpPr>
          <p:nvPr>
            <p:ph type="title"/>
          </p:nvPr>
        </p:nvSpPr>
        <p:spPr>
          <a:xfrm>
            <a:off x="450000" y="332656"/>
            <a:ext cx="7470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8" name="Date Placeholder 3"/>
          <p:cNvSpPr>
            <a:spLocks noGrp="1"/>
          </p:cNvSpPr>
          <p:nvPr>
            <p:ph type="dt" sz="half" idx="10"/>
          </p:nvPr>
        </p:nvSpPr>
        <p:spPr>
          <a:xfrm>
            <a:off x="2664000" y="6669380"/>
            <a:ext cx="1080000" cy="180000"/>
          </a:xfrm>
        </p:spPr>
        <p:txBody>
          <a:bodyPr/>
          <a:lstStyle/>
          <a:p>
            <a:endParaRPr lang="en-GB" dirty="0"/>
          </a:p>
        </p:txBody>
      </p:sp>
      <p:sp>
        <p:nvSpPr>
          <p:cNvPr id="10"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1"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
        <p:nvSpPr>
          <p:cNvPr id="12" name="Rectangle 11"/>
          <p:cNvSpPr/>
          <p:nvPr userDrawn="1"/>
        </p:nvSpPr>
        <p:spPr>
          <a:xfrm>
            <a:off x="8100000" y="0"/>
            <a:ext cx="104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8100001" y="0"/>
            <a:ext cx="1043999" cy="6858000"/>
          </a:xfrm>
          <a:prstGeom prst="rect">
            <a:avLst/>
          </a:prstGeom>
        </p:spPr>
      </p:pic>
    </p:spTree>
    <p:extLst>
      <p:ext uri="{BB962C8B-B14F-4D97-AF65-F5344CB8AC3E}">
        <p14:creationId xmlns:p14="http://schemas.microsoft.com/office/powerpoint/2010/main" xmlns="" val="1159893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ripe)">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7470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747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Date Placeholder 3"/>
          <p:cNvSpPr>
            <a:spLocks noGrp="1"/>
          </p:cNvSpPr>
          <p:nvPr>
            <p:ph type="dt" sz="half" idx="10"/>
          </p:nvPr>
        </p:nvSpPr>
        <p:spPr>
          <a:xfrm>
            <a:off x="2664000" y="6669380"/>
            <a:ext cx="1080000" cy="180000"/>
          </a:xfrm>
        </p:spPr>
        <p:txBody>
          <a:bodyPr/>
          <a:lstStyle/>
          <a:p>
            <a:endParaRPr lang="en-GB" dirty="0"/>
          </a:p>
        </p:txBody>
      </p:sp>
      <p:sp>
        <p:nvSpPr>
          <p:cNvPr id="13"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2"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
        <p:nvSpPr>
          <p:cNvPr id="8" name="Rectangle 7"/>
          <p:cNvSpPr/>
          <p:nvPr userDrawn="1"/>
        </p:nvSpPr>
        <p:spPr>
          <a:xfrm>
            <a:off x="8100000" y="0"/>
            <a:ext cx="104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8100001" y="0"/>
            <a:ext cx="1043999" cy="6858000"/>
          </a:xfrm>
          <a:prstGeom prst="rect">
            <a:avLst/>
          </a:prstGeom>
        </p:spPr>
      </p:pic>
    </p:spTree>
    <p:extLst>
      <p:ext uri="{BB962C8B-B14F-4D97-AF65-F5344CB8AC3E}">
        <p14:creationId xmlns:p14="http://schemas.microsoft.com/office/powerpoint/2010/main" xmlns="" val="7039767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tripe 2)">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7470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747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Rectangle 8"/>
          <p:cNvSpPr/>
          <p:nvPr userDrawn="1"/>
        </p:nvSpPr>
        <p:spPr>
          <a:xfrm>
            <a:off x="8100000" y="0"/>
            <a:ext cx="10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Date Placeholder 3"/>
          <p:cNvSpPr>
            <a:spLocks noGrp="1"/>
          </p:cNvSpPr>
          <p:nvPr>
            <p:ph type="dt" sz="half" idx="10"/>
          </p:nvPr>
        </p:nvSpPr>
        <p:spPr>
          <a:xfrm>
            <a:off x="2664000" y="6669380"/>
            <a:ext cx="1080000" cy="180000"/>
          </a:xfrm>
        </p:spPr>
        <p:txBody>
          <a:bodyPr/>
          <a:lstStyle/>
          <a:p>
            <a:endParaRPr lang="en-GB" dirty="0"/>
          </a:p>
        </p:txBody>
      </p:sp>
      <p:sp>
        <p:nvSpPr>
          <p:cNvPr id="13"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2"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34312398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No Stripe)">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8334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8334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Date Placeholder 3"/>
          <p:cNvSpPr>
            <a:spLocks noGrp="1"/>
          </p:cNvSpPr>
          <p:nvPr>
            <p:ph type="dt" sz="half" idx="10"/>
          </p:nvPr>
        </p:nvSpPr>
        <p:spPr>
          <a:xfrm>
            <a:off x="2664000" y="6669380"/>
            <a:ext cx="1080000" cy="180000"/>
          </a:xfrm>
        </p:spPr>
        <p:txBody>
          <a:bodyPr/>
          <a:lstStyle/>
          <a:p>
            <a:endParaRPr lang="en-GB" dirty="0"/>
          </a:p>
        </p:txBody>
      </p:sp>
      <p:sp>
        <p:nvSpPr>
          <p:cNvPr id="9"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1"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15306875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ultiple Pictures with Captions">
    <p:spTree>
      <p:nvGrpSpPr>
        <p:cNvPr id="1" name=""/>
        <p:cNvGrpSpPr/>
        <p:nvPr/>
      </p:nvGrpSpPr>
      <p:grpSpPr>
        <a:xfrm>
          <a:off x="0" y="0"/>
          <a:ext cx="0" cy="0"/>
          <a:chOff x="0" y="0"/>
          <a:chExt cx="0" cy="0"/>
        </a:xfrm>
      </p:grpSpPr>
      <p:sp>
        <p:nvSpPr>
          <p:cNvPr id="22" name="Picture Placeholder 10"/>
          <p:cNvSpPr>
            <a:spLocks noGrp="1"/>
          </p:cNvSpPr>
          <p:nvPr>
            <p:ph type="pic" sz="quarter" idx="15"/>
          </p:nvPr>
        </p:nvSpPr>
        <p:spPr>
          <a:xfrm>
            <a:off x="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23" name="Picture Placeholder 10"/>
          <p:cNvSpPr>
            <a:spLocks noGrp="1"/>
          </p:cNvSpPr>
          <p:nvPr>
            <p:ph type="pic" sz="quarter" idx="16"/>
          </p:nvPr>
        </p:nvSpPr>
        <p:spPr>
          <a:xfrm>
            <a:off x="2322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24" name="Picture Placeholder 10"/>
          <p:cNvSpPr>
            <a:spLocks noGrp="1"/>
          </p:cNvSpPr>
          <p:nvPr>
            <p:ph type="pic" sz="quarter" idx="17"/>
          </p:nvPr>
        </p:nvSpPr>
        <p:spPr>
          <a:xfrm>
            <a:off x="4644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25" name="Picture Placeholder 10"/>
          <p:cNvSpPr>
            <a:spLocks noGrp="1"/>
          </p:cNvSpPr>
          <p:nvPr>
            <p:ph type="pic" sz="quarter" idx="18"/>
          </p:nvPr>
        </p:nvSpPr>
        <p:spPr>
          <a:xfrm>
            <a:off x="6966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8" name="Text Placeholder 17"/>
          <p:cNvSpPr>
            <a:spLocks noGrp="1"/>
          </p:cNvSpPr>
          <p:nvPr>
            <p:ph type="body" sz="quarter" idx="10"/>
          </p:nvPr>
        </p:nvSpPr>
        <p:spPr>
          <a:xfrm>
            <a:off x="0" y="1800000"/>
            <a:ext cx="2322000" cy="1980220"/>
          </a:xfrm>
          <a:solidFill>
            <a:schemeClr val="accent1"/>
          </a:solidFill>
        </p:spPr>
        <p:txBody>
          <a:bodyPr lIns="180000" tIns="180000" rIns="360000" bIns="180000">
            <a:normAutofit/>
          </a:bodyPr>
          <a:lstStyle>
            <a:lvl1pPr marL="0" indent="0">
              <a:lnSpc>
                <a:spcPct val="80000"/>
              </a:lnSpc>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
        <p:nvSpPr>
          <p:cNvPr id="11" name="Text Placeholder 17"/>
          <p:cNvSpPr>
            <a:spLocks noGrp="1"/>
          </p:cNvSpPr>
          <p:nvPr>
            <p:ph type="body" sz="quarter" idx="19"/>
          </p:nvPr>
        </p:nvSpPr>
        <p:spPr>
          <a:xfrm>
            <a:off x="2322000" y="1800000"/>
            <a:ext cx="2322000" cy="1980220"/>
          </a:xfrm>
          <a:solidFill>
            <a:schemeClr val="accent1"/>
          </a:solidFill>
        </p:spPr>
        <p:txBody>
          <a:bodyPr lIns="180000" tIns="180000" rIns="360000" bIns="180000">
            <a:normAutofit/>
          </a:bodyPr>
          <a:lstStyle>
            <a:lvl1pPr marL="0" indent="0">
              <a:lnSpc>
                <a:spcPct val="80000"/>
              </a:lnSpc>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
        <p:nvSpPr>
          <p:cNvPr id="12" name="Text Placeholder 17"/>
          <p:cNvSpPr>
            <a:spLocks noGrp="1"/>
          </p:cNvSpPr>
          <p:nvPr>
            <p:ph type="body" sz="quarter" idx="20"/>
          </p:nvPr>
        </p:nvSpPr>
        <p:spPr>
          <a:xfrm>
            <a:off x="4644000" y="1800000"/>
            <a:ext cx="2322000" cy="1980220"/>
          </a:xfrm>
          <a:solidFill>
            <a:schemeClr val="accent1"/>
          </a:solidFill>
        </p:spPr>
        <p:txBody>
          <a:bodyPr lIns="180000" tIns="180000" rIns="360000" bIns="180000">
            <a:normAutofit/>
          </a:bodyPr>
          <a:lstStyle>
            <a:lvl1pPr marL="0" indent="0">
              <a:lnSpc>
                <a:spcPct val="80000"/>
              </a:lnSpc>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
        <p:nvSpPr>
          <p:cNvPr id="13" name="Text Placeholder 17"/>
          <p:cNvSpPr>
            <a:spLocks noGrp="1"/>
          </p:cNvSpPr>
          <p:nvPr>
            <p:ph type="body" sz="quarter" idx="21"/>
          </p:nvPr>
        </p:nvSpPr>
        <p:spPr>
          <a:xfrm>
            <a:off x="6966000" y="1800000"/>
            <a:ext cx="2178000" cy="1980220"/>
          </a:xfrm>
          <a:solidFill>
            <a:schemeClr val="accent1"/>
          </a:solidFill>
        </p:spPr>
        <p:txBody>
          <a:bodyPr lIns="180000" tIns="180000" rIns="180000" bIns="180000">
            <a:normAutofit/>
          </a:bodyPr>
          <a:lstStyle>
            <a:lvl1pPr marL="0" indent="0">
              <a:lnSpc>
                <a:spcPct val="80000"/>
              </a:lnSpc>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Tree>
    <p:extLst>
      <p:ext uri="{BB962C8B-B14F-4D97-AF65-F5344CB8AC3E}">
        <p14:creationId xmlns:p14="http://schemas.microsoft.com/office/powerpoint/2010/main" xmlns="" val="4062887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with Multiple Pictures">
    <p:spTree>
      <p:nvGrpSpPr>
        <p:cNvPr id="1" name=""/>
        <p:cNvGrpSpPr/>
        <p:nvPr/>
      </p:nvGrpSpPr>
      <p:grpSpPr>
        <a:xfrm>
          <a:off x="0" y="0"/>
          <a:ext cx="0" cy="0"/>
          <a:chOff x="0" y="0"/>
          <a:chExt cx="0" cy="0"/>
        </a:xfrm>
      </p:grpSpPr>
      <p:sp>
        <p:nvSpPr>
          <p:cNvPr id="8" name="Picture Placeholder 10"/>
          <p:cNvSpPr>
            <a:spLocks noGrp="1"/>
          </p:cNvSpPr>
          <p:nvPr>
            <p:ph type="pic" sz="quarter" idx="15"/>
          </p:nvPr>
        </p:nvSpPr>
        <p:spPr>
          <a:xfrm>
            <a:off x="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3" name="Picture Placeholder 10"/>
          <p:cNvSpPr>
            <a:spLocks noGrp="1"/>
          </p:cNvSpPr>
          <p:nvPr>
            <p:ph type="pic" sz="quarter" idx="16"/>
          </p:nvPr>
        </p:nvSpPr>
        <p:spPr>
          <a:xfrm>
            <a:off x="2322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4" name="Picture Placeholder 10"/>
          <p:cNvSpPr>
            <a:spLocks noGrp="1"/>
          </p:cNvSpPr>
          <p:nvPr>
            <p:ph type="pic" sz="quarter" idx="17"/>
          </p:nvPr>
        </p:nvSpPr>
        <p:spPr>
          <a:xfrm>
            <a:off x="4644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6" name="Picture Placeholder 10"/>
          <p:cNvSpPr>
            <a:spLocks noGrp="1"/>
          </p:cNvSpPr>
          <p:nvPr>
            <p:ph type="pic" sz="quarter" idx="18"/>
          </p:nvPr>
        </p:nvSpPr>
        <p:spPr>
          <a:xfrm>
            <a:off x="6966000" y="0"/>
            <a:ext cx="2178000" cy="6858000"/>
          </a:xfrm>
          <a:solidFill>
            <a:schemeClr val="bg1"/>
          </a:solid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8" name="Text Placeholder 17"/>
          <p:cNvSpPr>
            <a:spLocks noGrp="1"/>
          </p:cNvSpPr>
          <p:nvPr>
            <p:ph type="body" sz="quarter" idx="10"/>
          </p:nvPr>
        </p:nvSpPr>
        <p:spPr>
          <a:xfrm>
            <a:off x="0" y="1781042"/>
            <a:ext cx="9144000" cy="946837"/>
          </a:xfrm>
          <a:solidFill>
            <a:schemeClr val="accent1"/>
          </a:solidFill>
        </p:spPr>
        <p:txBody>
          <a:bodyPr wrap="square" lIns="180000" tIns="270000" rIns="180000" bIns="180000" anchor="ctr" anchorCtr="0">
            <a:spAutoFit/>
          </a:bodyPr>
          <a:lstStyle>
            <a:lvl1pPr marL="0" indent="0">
              <a:lnSpc>
                <a:spcPct val="80000"/>
              </a:lnSpc>
              <a:spcBef>
                <a:spcPts val="0"/>
              </a:spcBef>
              <a:buNone/>
              <a:defRPr sz="40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Tree>
    <p:extLst>
      <p:ext uri="{BB962C8B-B14F-4D97-AF65-F5344CB8AC3E}">
        <p14:creationId xmlns:p14="http://schemas.microsoft.com/office/powerpoint/2010/main" xmlns="" val="7690508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ultiple Pictures with Content">
    <p:spTree>
      <p:nvGrpSpPr>
        <p:cNvPr id="1" name=""/>
        <p:cNvGrpSpPr/>
        <p:nvPr/>
      </p:nvGrpSpPr>
      <p:grpSpPr>
        <a:xfrm>
          <a:off x="0" y="0"/>
          <a:ext cx="0" cy="0"/>
          <a:chOff x="0" y="0"/>
          <a:chExt cx="0" cy="0"/>
        </a:xfrm>
      </p:grpSpPr>
      <p:sp>
        <p:nvSpPr>
          <p:cNvPr id="25" name="Rectangle 2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14" name="Rectangle 13"/>
          <p:cNvSpPr/>
          <p:nvPr userDrawn="1"/>
        </p:nvSpPr>
        <p:spPr>
          <a:xfrm>
            <a:off x="0" y="0"/>
            <a:ext cx="2952000" cy="23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45" name="Rectangle 44"/>
          <p:cNvSpPr/>
          <p:nvPr userDrawn="1"/>
        </p:nvSpPr>
        <p:spPr>
          <a:xfrm>
            <a:off x="3096000" y="0"/>
            <a:ext cx="2952000" cy="23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51" name="Rectangle 50"/>
          <p:cNvSpPr/>
          <p:nvPr userDrawn="1"/>
        </p:nvSpPr>
        <p:spPr>
          <a:xfrm>
            <a:off x="6192000" y="982"/>
            <a:ext cx="2952000" cy="23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26" name="Text Placeholder 17"/>
          <p:cNvSpPr>
            <a:spLocks noGrp="1"/>
          </p:cNvSpPr>
          <p:nvPr>
            <p:ph type="body" sz="quarter" idx="26" hasCustomPrompt="1"/>
          </p:nvPr>
        </p:nvSpPr>
        <p:spPr>
          <a:xfrm>
            <a:off x="180000" y="332654"/>
            <a:ext cx="2592000" cy="1836205"/>
          </a:xfrm>
        </p:spPr>
        <p:txBody>
          <a:bodyPr>
            <a:normAutofit/>
          </a:bodyPr>
          <a:lstStyle>
            <a:lvl1pPr marL="0" indent="0">
              <a:lnSpc>
                <a:spcPct val="100000"/>
              </a:lnSpc>
              <a:buNone/>
              <a:defRPr sz="1800">
                <a:solidFill>
                  <a:schemeClr val="tx1">
                    <a:lumMod val="65000"/>
                    <a:lumOff val="35000"/>
                  </a:schemeClr>
                </a:solidFill>
                <a:latin typeface="+mn-lt"/>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
        <p:nvSpPr>
          <p:cNvPr id="27" name="Text Placeholder 17"/>
          <p:cNvSpPr>
            <a:spLocks noGrp="1"/>
          </p:cNvSpPr>
          <p:nvPr>
            <p:ph type="body" sz="quarter" idx="27" hasCustomPrompt="1"/>
          </p:nvPr>
        </p:nvSpPr>
        <p:spPr>
          <a:xfrm>
            <a:off x="3276000" y="332654"/>
            <a:ext cx="2592000" cy="1836205"/>
          </a:xfrm>
        </p:spPr>
        <p:txBody>
          <a:bodyPr>
            <a:normAutofit/>
          </a:bodyPr>
          <a:lstStyle>
            <a:lvl1pPr marL="0" indent="0">
              <a:lnSpc>
                <a:spcPct val="100000"/>
              </a:lnSpc>
              <a:buNone/>
              <a:defRPr sz="1800">
                <a:solidFill>
                  <a:schemeClr val="tx1">
                    <a:lumMod val="65000"/>
                    <a:lumOff val="35000"/>
                  </a:schemeClr>
                </a:solidFill>
                <a:latin typeface="+mn-lt"/>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
        <p:nvSpPr>
          <p:cNvPr id="28" name="Text Placeholder 17"/>
          <p:cNvSpPr>
            <a:spLocks noGrp="1"/>
          </p:cNvSpPr>
          <p:nvPr>
            <p:ph type="body" sz="quarter" idx="28" hasCustomPrompt="1"/>
          </p:nvPr>
        </p:nvSpPr>
        <p:spPr>
          <a:xfrm>
            <a:off x="6372000" y="332654"/>
            <a:ext cx="2592000" cy="1836205"/>
          </a:xfrm>
        </p:spPr>
        <p:txBody>
          <a:bodyPr>
            <a:normAutofit/>
          </a:bodyPr>
          <a:lstStyle>
            <a:lvl1pPr marL="0" indent="0">
              <a:lnSpc>
                <a:spcPct val="100000"/>
              </a:lnSpc>
              <a:buNone/>
              <a:defRPr sz="1800">
                <a:solidFill>
                  <a:schemeClr val="tx1">
                    <a:lumMod val="65000"/>
                    <a:lumOff val="35000"/>
                  </a:schemeClr>
                </a:solidFill>
                <a:latin typeface="+mn-lt"/>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
        <p:nvSpPr>
          <p:cNvPr id="40" name="Picture Placeholder 10"/>
          <p:cNvSpPr>
            <a:spLocks noGrp="1"/>
          </p:cNvSpPr>
          <p:nvPr>
            <p:ph type="pic" sz="quarter" idx="15"/>
          </p:nvPr>
        </p:nvSpPr>
        <p:spPr>
          <a:xfrm>
            <a:off x="0" y="3744000"/>
            <a:ext cx="2952000" cy="3114000"/>
          </a:xfrm>
          <a:noFill/>
          <a:ln>
            <a:noFill/>
          </a:ln>
        </p:spPr>
        <p:txBody>
          <a:bodyPr lIns="270000" tIns="270000" rIns="270000" bIns="270000">
            <a:normAutofit/>
          </a:bodyPr>
          <a:lstStyle>
            <a:lvl1pPr marL="0" indent="0">
              <a:spcBef>
                <a:spcPts val="0"/>
              </a:spcBef>
              <a:buFont typeface="Arial" pitchFamily="34" charset="0"/>
              <a:buNone/>
              <a:defRPr sz="1000"/>
            </a:lvl1pPr>
          </a:lstStyle>
          <a:p>
            <a:r>
              <a:rPr lang="en-US" smtClean="0"/>
              <a:t>Click icon to add picture</a:t>
            </a:r>
            <a:endParaRPr lang="en-GB" dirty="0"/>
          </a:p>
        </p:txBody>
      </p:sp>
      <p:sp>
        <p:nvSpPr>
          <p:cNvPr id="17" name="Rectangle 16"/>
          <p:cNvSpPr/>
          <p:nvPr userDrawn="1"/>
        </p:nvSpPr>
        <p:spPr>
          <a:xfrm>
            <a:off x="0" y="2484000"/>
            <a:ext cx="2952000" cy="11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18" name="Text Placeholder 17"/>
          <p:cNvSpPr>
            <a:spLocks noGrp="1"/>
          </p:cNvSpPr>
          <p:nvPr>
            <p:ph type="body" sz="quarter" idx="10" hasCustomPrompt="1"/>
          </p:nvPr>
        </p:nvSpPr>
        <p:spPr>
          <a:xfrm>
            <a:off x="180000" y="2664000"/>
            <a:ext cx="2592000" cy="765020"/>
          </a:xfrm>
        </p:spPr>
        <p:txBody>
          <a:bodyPr>
            <a:noAutofit/>
          </a:bodyPr>
          <a:lstStyle>
            <a:lvl1pPr marL="0" indent="0">
              <a:lnSpc>
                <a:spcPct val="80000"/>
              </a:lnSpc>
              <a:spcAft>
                <a:spcPts val="0"/>
              </a:spcAft>
              <a:buFont typeface="Arial" pitchFamily="34" charset="0"/>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
        <p:nvSpPr>
          <p:cNvPr id="19" name="Picture Placeholder 10"/>
          <p:cNvSpPr>
            <a:spLocks noGrp="1"/>
          </p:cNvSpPr>
          <p:nvPr>
            <p:ph type="pic" sz="quarter" idx="22"/>
          </p:nvPr>
        </p:nvSpPr>
        <p:spPr>
          <a:xfrm>
            <a:off x="3096000" y="3744000"/>
            <a:ext cx="2952000" cy="3114000"/>
          </a:xfrm>
          <a:noFill/>
          <a:ln>
            <a:noFill/>
          </a:ln>
        </p:spPr>
        <p:txBody>
          <a:bodyPr lIns="270000" tIns="270000" rIns="270000" bIns="270000">
            <a:normAutofit/>
          </a:bodyPr>
          <a:lstStyle>
            <a:lvl1pPr marL="0" indent="0">
              <a:spcBef>
                <a:spcPts val="0"/>
              </a:spcBef>
              <a:buFont typeface="Arial" pitchFamily="34" charset="0"/>
              <a:buNone/>
              <a:defRPr sz="1000"/>
            </a:lvl1pPr>
          </a:lstStyle>
          <a:p>
            <a:r>
              <a:rPr lang="en-US" smtClean="0"/>
              <a:t>Click icon to add picture</a:t>
            </a:r>
            <a:endParaRPr lang="en-GB"/>
          </a:p>
        </p:txBody>
      </p:sp>
      <p:sp>
        <p:nvSpPr>
          <p:cNvPr id="20" name="Rectangle 19"/>
          <p:cNvSpPr/>
          <p:nvPr userDrawn="1"/>
        </p:nvSpPr>
        <p:spPr>
          <a:xfrm>
            <a:off x="3096000" y="2484000"/>
            <a:ext cx="2952000" cy="11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21" name="Text Placeholder 17"/>
          <p:cNvSpPr>
            <a:spLocks noGrp="1"/>
          </p:cNvSpPr>
          <p:nvPr>
            <p:ph type="body" sz="quarter" idx="23" hasCustomPrompt="1"/>
          </p:nvPr>
        </p:nvSpPr>
        <p:spPr>
          <a:xfrm>
            <a:off x="3276000" y="2664000"/>
            <a:ext cx="2592000" cy="765020"/>
          </a:xfrm>
        </p:spPr>
        <p:txBody>
          <a:bodyPr>
            <a:noAutofit/>
          </a:bodyPr>
          <a:lstStyle>
            <a:lvl1pPr marL="0" indent="0">
              <a:lnSpc>
                <a:spcPct val="80000"/>
              </a:lnSpc>
              <a:spcAft>
                <a:spcPts val="0"/>
              </a:spcAft>
              <a:buFont typeface="Arial" pitchFamily="34" charset="0"/>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
        <p:nvSpPr>
          <p:cNvPr id="22" name="Picture Placeholder 10"/>
          <p:cNvSpPr>
            <a:spLocks noGrp="1"/>
          </p:cNvSpPr>
          <p:nvPr>
            <p:ph type="pic" sz="quarter" idx="24"/>
          </p:nvPr>
        </p:nvSpPr>
        <p:spPr>
          <a:xfrm>
            <a:off x="6192000" y="3744000"/>
            <a:ext cx="2952000" cy="3114000"/>
          </a:xfrm>
          <a:noFill/>
          <a:ln>
            <a:noFill/>
          </a:ln>
        </p:spPr>
        <p:txBody>
          <a:bodyPr lIns="270000" tIns="270000" rIns="270000" bIns="270000">
            <a:normAutofit/>
          </a:bodyPr>
          <a:lstStyle>
            <a:lvl1pPr marL="0" indent="0">
              <a:spcBef>
                <a:spcPts val="0"/>
              </a:spcBef>
              <a:buFont typeface="Arial" pitchFamily="34" charset="0"/>
              <a:buNone/>
              <a:defRPr sz="1000"/>
            </a:lvl1pPr>
          </a:lstStyle>
          <a:p>
            <a:r>
              <a:rPr lang="en-US" smtClean="0"/>
              <a:t>Click icon to add picture</a:t>
            </a:r>
            <a:endParaRPr lang="en-GB"/>
          </a:p>
        </p:txBody>
      </p:sp>
      <p:sp>
        <p:nvSpPr>
          <p:cNvPr id="23" name="Rectangle 22"/>
          <p:cNvSpPr/>
          <p:nvPr userDrawn="1"/>
        </p:nvSpPr>
        <p:spPr>
          <a:xfrm>
            <a:off x="6192000" y="2484000"/>
            <a:ext cx="2952000" cy="11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24" name="Text Placeholder 17"/>
          <p:cNvSpPr>
            <a:spLocks noGrp="1"/>
          </p:cNvSpPr>
          <p:nvPr>
            <p:ph type="body" sz="quarter" idx="25" hasCustomPrompt="1"/>
          </p:nvPr>
        </p:nvSpPr>
        <p:spPr>
          <a:xfrm>
            <a:off x="6372000" y="2664000"/>
            <a:ext cx="2592000" cy="765020"/>
          </a:xfrm>
        </p:spPr>
        <p:txBody>
          <a:bodyPr>
            <a:noAutofit/>
          </a:bodyPr>
          <a:lstStyle>
            <a:lvl1pPr marL="0" indent="0">
              <a:lnSpc>
                <a:spcPct val="80000"/>
              </a:lnSpc>
              <a:spcAft>
                <a:spcPts val="0"/>
              </a:spcAft>
              <a:buFont typeface="Arial" pitchFamily="34" charset="0"/>
              <a:buNone/>
              <a:defRPr sz="22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dirty="0" smtClean="0"/>
              <a:t>Click to edit Master </a:t>
            </a:r>
            <a:br>
              <a:rPr lang="en-US" dirty="0" smtClean="0"/>
            </a:br>
            <a:r>
              <a:rPr lang="en-US" dirty="0" smtClean="0"/>
              <a:t>text styles</a:t>
            </a:r>
            <a:endParaRPr lang="en-GB" dirty="0"/>
          </a:p>
        </p:txBody>
      </p:sp>
    </p:spTree>
    <p:extLst>
      <p:ext uri="{BB962C8B-B14F-4D97-AF65-F5344CB8AC3E}">
        <p14:creationId xmlns:p14="http://schemas.microsoft.com/office/powerpoint/2010/main" xmlns="" val="12740232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ith Picture">
    <p:spTree>
      <p:nvGrpSpPr>
        <p:cNvPr id="1" name=""/>
        <p:cNvGrpSpPr/>
        <p:nvPr/>
      </p:nvGrpSpPr>
      <p:grpSpPr>
        <a:xfrm>
          <a:off x="0" y="0"/>
          <a:ext cx="0" cy="0"/>
          <a:chOff x="0" y="0"/>
          <a:chExt cx="0" cy="0"/>
        </a:xfrm>
      </p:grpSpPr>
      <p:sp>
        <p:nvSpPr>
          <p:cNvPr id="9" name="Rectangle 8"/>
          <p:cNvSpPr/>
          <p:nvPr userDrawn="1"/>
        </p:nvSpPr>
        <p:spPr>
          <a:xfrm>
            <a:off x="0" y="0"/>
            <a:ext cx="6876000" cy="424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go here &gt;</a:t>
            </a:r>
            <a:endParaRPr lang="en-GB" dirty="0"/>
          </a:p>
        </p:txBody>
      </p:sp>
      <p:sp>
        <p:nvSpPr>
          <p:cNvPr id="7" name="Rectangle 6"/>
          <p:cNvSpPr/>
          <p:nvPr userDrawn="1"/>
        </p:nvSpPr>
        <p:spPr>
          <a:xfrm>
            <a:off x="7020000" y="0"/>
            <a:ext cx="212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7542549" y="0"/>
            <a:ext cx="1078903" cy="432780"/>
          </a:xfrm>
          <a:prstGeom prst="rect">
            <a:avLst/>
          </a:prstGeom>
        </p:spPr>
      </p:pic>
      <p:sp>
        <p:nvSpPr>
          <p:cNvPr id="10" name="Rectangle 9"/>
          <p:cNvSpPr/>
          <p:nvPr userDrawn="1"/>
        </p:nvSpPr>
        <p:spPr>
          <a:xfrm>
            <a:off x="0" y="4392000"/>
            <a:ext cx="6876000" cy="246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60000" y="4581128"/>
            <a:ext cx="6120000" cy="890960"/>
          </a:xfrm>
          <a:solidFill>
            <a:schemeClr val="tx1"/>
          </a:solidFill>
        </p:spPr>
        <p:txBody>
          <a:bodyPr anchor="b" anchorCtr="0">
            <a:normAutofit/>
          </a:bodyPr>
          <a:lstStyle>
            <a:lvl1pPr>
              <a:lnSpc>
                <a:spcPct val="80000"/>
              </a:lnSpc>
              <a:defRPr sz="32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hasCustomPrompt="1"/>
          </p:nvPr>
        </p:nvSpPr>
        <p:spPr>
          <a:xfrm>
            <a:off x="360000" y="5544000"/>
            <a:ext cx="6120000" cy="720000"/>
          </a:xfrm>
          <a:solidFill>
            <a:schemeClr val="tx1"/>
          </a:solidFill>
        </p:spPr>
        <p:txBody>
          <a:bodyPr>
            <a:normAutofit/>
          </a:bodyPr>
          <a:lstStyle>
            <a:lvl1pPr marL="0" indent="0" algn="l">
              <a:lnSpc>
                <a:spcPct val="90000"/>
              </a:lnSpc>
              <a:spcBef>
                <a:spcPts val="0"/>
              </a:spcBef>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GB" dirty="0"/>
          </a:p>
        </p:txBody>
      </p:sp>
      <p:sp>
        <p:nvSpPr>
          <p:cNvPr id="4" name="Date Placeholder 3"/>
          <p:cNvSpPr>
            <a:spLocks noGrp="1"/>
          </p:cNvSpPr>
          <p:nvPr>
            <p:ph type="dt" sz="half" idx="10"/>
          </p:nvPr>
        </p:nvSpPr>
        <p:spPr>
          <a:xfrm>
            <a:off x="360000" y="6300000"/>
            <a:ext cx="2160000" cy="297352"/>
          </a:xfrm>
          <a:solidFill>
            <a:schemeClr val="tx1"/>
          </a:solidFill>
        </p:spPr>
        <p:txBody>
          <a:bodyPr/>
          <a:lstStyle>
            <a:lvl1pPr algn="l">
              <a:defRPr sz="1600">
                <a:solidFill>
                  <a:schemeClr val="bg1"/>
                </a:solidFill>
                <a:latin typeface="Sansa Lloyds" pitchFamily="2" charset="0"/>
              </a:defRPr>
            </a:lvl1pPr>
          </a:lstStyle>
          <a:p>
            <a:endParaRPr lang="en-GB"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19" y="0"/>
            <a:ext cx="6864962" cy="4248000"/>
          </a:xfrm>
          <a:prstGeom prst="rect">
            <a:avLst/>
          </a:prstGeom>
        </p:spPr>
      </p:pic>
    </p:spTree>
    <p:extLst>
      <p:ext uri="{BB962C8B-B14F-4D97-AF65-F5344CB8AC3E}">
        <p14:creationId xmlns:p14="http://schemas.microsoft.com/office/powerpoint/2010/main" xmlns="" val="1780337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icture with Caption">
    <p:spTree>
      <p:nvGrpSpPr>
        <p:cNvPr id="1" name=""/>
        <p:cNvGrpSpPr/>
        <p:nvPr/>
      </p:nvGrpSpPr>
      <p:grpSpPr>
        <a:xfrm>
          <a:off x="0" y="0"/>
          <a:ext cx="0" cy="0"/>
          <a:chOff x="0" y="0"/>
          <a:chExt cx="0" cy="0"/>
        </a:xfrm>
      </p:grpSpPr>
      <p:sp>
        <p:nvSpPr>
          <p:cNvPr id="4" name="Rectangle 3"/>
          <p:cNvSpPr/>
          <p:nvPr userDrawn="1"/>
        </p:nvSpPr>
        <p:spPr>
          <a:xfrm>
            <a:off x="0" y="7938"/>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itchFamily="34" charset="0"/>
              <a:buNone/>
            </a:pPr>
            <a:endParaRPr lang="en-GB"/>
          </a:p>
        </p:txBody>
      </p:sp>
      <p:sp>
        <p:nvSpPr>
          <p:cNvPr id="14" name="Picture Placeholder 10"/>
          <p:cNvSpPr>
            <a:spLocks noGrp="1"/>
          </p:cNvSpPr>
          <p:nvPr>
            <p:ph type="pic" sz="quarter" idx="13"/>
          </p:nvPr>
        </p:nvSpPr>
        <p:spPr>
          <a:xfrm>
            <a:off x="0" y="0"/>
            <a:ext cx="9144000" cy="6858000"/>
          </a:xfrm>
          <a:no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8" name="Text Placeholder 17"/>
          <p:cNvSpPr>
            <a:spLocks noGrp="1"/>
          </p:cNvSpPr>
          <p:nvPr>
            <p:ph type="body" sz="quarter" idx="10"/>
          </p:nvPr>
        </p:nvSpPr>
        <p:spPr>
          <a:xfrm>
            <a:off x="0" y="4818701"/>
            <a:ext cx="9144000" cy="965013"/>
          </a:xfrm>
          <a:solidFill>
            <a:schemeClr val="accent1"/>
          </a:solidFill>
        </p:spPr>
        <p:txBody>
          <a:bodyPr lIns="180000" tIns="270000" rIns="180000" bIns="180000" anchor="ctr" anchorCtr="0">
            <a:spAutoFit/>
          </a:bodyPr>
          <a:lstStyle>
            <a:lvl1pPr marL="0" indent="0">
              <a:lnSpc>
                <a:spcPct val="80000"/>
              </a:lnSpc>
              <a:buNone/>
              <a:defRPr sz="4000">
                <a:solidFill>
                  <a:schemeClr val="bg1"/>
                </a:solidFill>
                <a:latin typeface="Sansa Lloyds" pitchFamily="2" charset="0"/>
              </a:defRPr>
            </a:lvl1pPr>
            <a:lvl2pPr>
              <a:defRPr>
                <a:solidFill>
                  <a:schemeClr val="bg1"/>
                </a:solidFill>
                <a:latin typeface="Sansa Lloyds" pitchFamily="2" charset="0"/>
              </a:defRPr>
            </a:lvl2pPr>
            <a:lvl3pPr>
              <a:defRPr>
                <a:solidFill>
                  <a:schemeClr val="bg1"/>
                </a:solidFill>
                <a:latin typeface="Sansa Lloyds" pitchFamily="2" charset="0"/>
              </a:defRPr>
            </a:lvl3pPr>
            <a:lvl4pPr>
              <a:defRPr>
                <a:solidFill>
                  <a:schemeClr val="bg1"/>
                </a:solidFill>
                <a:latin typeface="Sansa Lloyds" pitchFamily="2" charset="0"/>
              </a:defRPr>
            </a:lvl4pPr>
            <a:lvl5pPr>
              <a:defRPr>
                <a:solidFill>
                  <a:schemeClr val="bg1"/>
                </a:solidFill>
                <a:latin typeface="Sansa Lloyds" pitchFamily="2" charset="0"/>
              </a:defRPr>
            </a:lvl5pPr>
          </a:lstStyle>
          <a:p>
            <a:pPr lvl="0"/>
            <a:r>
              <a:rPr lang="en-US" smtClean="0"/>
              <a:t>Click to edit Master text styles</a:t>
            </a:r>
          </a:p>
        </p:txBody>
      </p:sp>
    </p:spTree>
    <p:extLst>
      <p:ext uri="{BB962C8B-B14F-4D97-AF65-F5344CB8AC3E}">
        <p14:creationId xmlns:p14="http://schemas.microsoft.com/office/powerpoint/2010/main" xmlns="" val="32203824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Picture with Heading Left">
    <p:spTree>
      <p:nvGrpSpPr>
        <p:cNvPr id="1" name=""/>
        <p:cNvGrpSpPr/>
        <p:nvPr/>
      </p:nvGrpSpPr>
      <p:grpSpPr>
        <a:xfrm>
          <a:off x="0" y="0"/>
          <a:ext cx="0" cy="0"/>
          <a:chOff x="0" y="0"/>
          <a:chExt cx="0" cy="0"/>
        </a:xfrm>
      </p:grpSpPr>
      <p:sp>
        <p:nvSpPr>
          <p:cNvPr id="12" name="Picture Placeholder 10"/>
          <p:cNvSpPr>
            <a:spLocks noGrp="1"/>
          </p:cNvSpPr>
          <p:nvPr>
            <p:ph type="pic" sz="quarter" idx="13"/>
          </p:nvPr>
        </p:nvSpPr>
        <p:spPr>
          <a:xfrm>
            <a:off x="3563888" y="0"/>
            <a:ext cx="5580112" cy="6858000"/>
          </a:xfrm>
          <a:noFill/>
          <a:ln>
            <a:noFill/>
          </a:ln>
        </p:spPr>
        <p:txBody>
          <a:bodyPr lIns="270000" tIns="270000" rIns="270000" bIns="270000">
            <a:normAutofit/>
          </a:bodyPr>
          <a:lstStyle>
            <a:lvl1pPr marL="0" indent="0">
              <a:spcBef>
                <a:spcPts val="0"/>
              </a:spcBef>
              <a:buNone/>
              <a:defRPr sz="1000"/>
            </a:lvl1pPr>
          </a:lstStyle>
          <a:p>
            <a:r>
              <a:rPr lang="en-US" smtClean="0"/>
              <a:t>Click icon to add picture</a:t>
            </a:r>
            <a:endParaRPr lang="en-GB"/>
          </a:p>
        </p:txBody>
      </p:sp>
      <p:sp>
        <p:nvSpPr>
          <p:cNvPr id="10" name="Rectangle 9"/>
          <p:cNvSpPr/>
          <p:nvPr userDrawn="1"/>
        </p:nvSpPr>
        <p:spPr>
          <a:xfrm>
            <a:off x="0" y="0"/>
            <a:ext cx="356388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80000" y="1800000"/>
            <a:ext cx="3204000" cy="3960000"/>
          </a:xfrm>
        </p:spPr>
        <p:txBody>
          <a:bodyPr anchor="b" anchorCtr="0">
            <a:normAutofit/>
          </a:bodyPr>
          <a:lstStyle>
            <a:lvl1pPr>
              <a:lnSpc>
                <a:spcPct val="80000"/>
              </a:lnSpc>
              <a:defRPr sz="4000"/>
            </a:lvl1pPr>
          </a:lstStyle>
          <a:p>
            <a:r>
              <a:rPr lang="en-US" smtClean="0"/>
              <a:t>Click to edit Master title style</a:t>
            </a:r>
            <a:endParaRPr lang="en-GB" dirty="0"/>
          </a:p>
        </p:txBody>
      </p:sp>
    </p:spTree>
    <p:extLst>
      <p:ext uri="{BB962C8B-B14F-4D97-AF65-F5344CB8AC3E}">
        <p14:creationId xmlns:p14="http://schemas.microsoft.com/office/powerpoint/2010/main" xmlns="" val="34331983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Two Columns (Stripe)">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7470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360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2"/>
          <p:cNvSpPr>
            <a:spLocks noGrp="1"/>
          </p:cNvSpPr>
          <p:nvPr>
            <p:ph idx="13"/>
          </p:nvPr>
        </p:nvSpPr>
        <p:spPr>
          <a:xfrm>
            <a:off x="4320000" y="1259999"/>
            <a:ext cx="360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Date Placeholder 3"/>
          <p:cNvSpPr>
            <a:spLocks noGrp="1"/>
          </p:cNvSpPr>
          <p:nvPr>
            <p:ph type="dt" sz="half" idx="10"/>
          </p:nvPr>
        </p:nvSpPr>
        <p:spPr>
          <a:xfrm>
            <a:off x="2664000" y="6669380"/>
            <a:ext cx="1080000" cy="180000"/>
          </a:xfrm>
        </p:spPr>
        <p:txBody>
          <a:bodyPr/>
          <a:lstStyle/>
          <a:p>
            <a:endParaRPr lang="en-GB" dirty="0"/>
          </a:p>
        </p:txBody>
      </p:sp>
      <p:sp>
        <p:nvSpPr>
          <p:cNvPr id="15"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2"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
        <p:nvSpPr>
          <p:cNvPr id="13" name="Rectangle 12"/>
          <p:cNvSpPr/>
          <p:nvPr userDrawn="1"/>
        </p:nvSpPr>
        <p:spPr>
          <a:xfrm>
            <a:off x="8100000" y="0"/>
            <a:ext cx="104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pic>
        <p:nvPicPr>
          <p:cNvPr id="17" name="Picture 16"/>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8100001" y="0"/>
            <a:ext cx="1043999" cy="6858000"/>
          </a:xfrm>
          <a:prstGeom prst="rect">
            <a:avLst/>
          </a:prstGeom>
        </p:spPr>
      </p:pic>
    </p:spTree>
    <p:extLst>
      <p:ext uri="{BB962C8B-B14F-4D97-AF65-F5344CB8AC3E}">
        <p14:creationId xmlns:p14="http://schemas.microsoft.com/office/powerpoint/2010/main" xmlns="" val="34801328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Two Columns (Stripe 2)">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7470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360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2"/>
          <p:cNvSpPr>
            <a:spLocks noGrp="1"/>
          </p:cNvSpPr>
          <p:nvPr>
            <p:ph idx="13"/>
          </p:nvPr>
        </p:nvSpPr>
        <p:spPr>
          <a:xfrm>
            <a:off x="4320000" y="1259999"/>
            <a:ext cx="3600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Rectangle 12"/>
          <p:cNvSpPr/>
          <p:nvPr userDrawn="1"/>
        </p:nvSpPr>
        <p:spPr>
          <a:xfrm>
            <a:off x="8100000" y="0"/>
            <a:ext cx="10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Date Placeholder 3"/>
          <p:cNvSpPr>
            <a:spLocks noGrp="1"/>
          </p:cNvSpPr>
          <p:nvPr>
            <p:ph type="dt" sz="half" idx="10"/>
          </p:nvPr>
        </p:nvSpPr>
        <p:spPr>
          <a:xfrm>
            <a:off x="2664000" y="6669380"/>
            <a:ext cx="1080000" cy="180000"/>
          </a:xfrm>
        </p:spPr>
        <p:txBody>
          <a:bodyPr/>
          <a:lstStyle/>
          <a:p>
            <a:endParaRPr lang="en-GB" dirty="0"/>
          </a:p>
        </p:txBody>
      </p:sp>
      <p:sp>
        <p:nvSpPr>
          <p:cNvPr id="15"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2"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21700852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Two Columns (No Stripe)">
    <p:spTree>
      <p:nvGrpSpPr>
        <p:cNvPr id="1" name=""/>
        <p:cNvGrpSpPr/>
        <p:nvPr/>
      </p:nvGrpSpPr>
      <p:grpSpPr>
        <a:xfrm>
          <a:off x="0" y="0"/>
          <a:ext cx="0" cy="0"/>
          <a:chOff x="0" y="0"/>
          <a:chExt cx="0" cy="0"/>
        </a:xfrm>
      </p:grpSpPr>
      <p:sp>
        <p:nvSpPr>
          <p:cNvPr id="2" name="Title 1"/>
          <p:cNvSpPr>
            <a:spLocks noGrp="1"/>
          </p:cNvSpPr>
          <p:nvPr>
            <p:ph type="title"/>
          </p:nvPr>
        </p:nvSpPr>
        <p:spPr>
          <a:xfrm>
            <a:off x="450000" y="332656"/>
            <a:ext cx="8334000" cy="792000"/>
          </a:xfrm>
        </p:spPr>
        <p:txBody>
          <a:bodyPr>
            <a:normAutofit/>
          </a:bodyPr>
          <a:lstStyle>
            <a:lvl1pPr>
              <a:lnSpc>
                <a:spcPct val="80000"/>
              </a:lnSpc>
              <a:defRPr sz="3000">
                <a:solidFill>
                  <a:schemeClr val="tx2"/>
                </a:solidFill>
              </a:defRPr>
            </a:lvl1pPr>
          </a:lstStyle>
          <a:p>
            <a:r>
              <a:rPr lang="en-US" smtClean="0"/>
              <a:t>Click to edit Master title style</a:t>
            </a:r>
            <a:endParaRPr lang="en-GB" dirty="0"/>
          </a:p>
        </p:txBody>
      </p:sp>
      <p:sp>
        <p:nvSpPr>
          <p:cNvPr id="10" name="Content Placeholder 2"/>
          <p:cNvSpPr>
            <a:spLocks noGrp="1"/>
          </p:cNvSpPr>
          <p:nvPr>
            <p:ph idx="1"/>
          </p:nvPr>
        </p:nvSpPr>
        <p:spPr>
          <a:xfrm>
            <a:off x="450000" y="1259999"/>
            <a:ext cx="4032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2"/>
          <p:cNvSpPr>
            <a:spLocks noGrp="1"/>
          </p:cNvSpPr>
          <p:nvPr>
            <p:ph idx="13"/>
          </p:nvPr>
        </p:nvSpPr>
        <p:spPr>
          <a:xfrm>
            <a:off x="4752000" y="1259999"/>
            <a:ext cx="4032000" cy="493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Date Placeholder 3"/>
          <p:cNvSpPr>
            <a:spLocks noGrp="1"/>
          </p:cNvSpPr>
          <p:nvPr>
            <p:ph type="dt" sz="half" idx="10"/>
          </p:nvPr>
        </p:nvSpPr>
        <p:spPr>
          <a:xfrm>
            <a:off x="2664000" y="6669380"/>
            <a:ext cx="1080000" cy="180000"/>
          </a:xfrm>
        </p:spPr>
        <p:txBody>
          <a:bodyPr/>
          <a:lstStyle/>
          <a:p>
            <a:endParaRPr lang="en-GB" dirty="0"/>
          </a:p>
        </p:txBody>
      </p:sp>
      <p:sp>
        <p:nvSpPr>
          <p:cNvPr id="13" name="Footer Placeholder 4"/>
          <p:cNvSpPr>
            <a:spLocks noGrp="1"/>
          </p:cNvSpPr>
          <p:nvPr>
            <p:ph type="ftr" sz="quarter" idx="11"/>
          </p:nvPr>
        </p:nvSpPr>
        <p:spPr>
          <a:xfrm>
            <a:off x="3942000" y="6669380"/>
            <a:ext cx="2700000" cy="180000"/>
          </a:xfrm>
        </p:spPr>
        <p:txBody>
          <a:bodyPr/>
          <a:lstStyle/>
          <a:p>
            <a:pPr algn="ctr"/>
            <a:endParaRPr lang="en-GB" dirty="0"/>
          </a:p>
        </p:txBody>
      </p:sp>
      <p:sp>
        <p:nvSpPr>
          <p:cNvPr id="12"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27007667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rms of Lloyd's (Bl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77" y="283"/>
            <a:ext cx="9143245" cy="6857434"/>
          </a:xfrm>
          <a:prstGeom prst="rect">
            <a:avLst/>
          </a:prstGeom>
        </p:spPr>
      </p:pic>
    </p:spTree>
    <p:extLst>
      <p:ext uri="{BB962C8B-B14F-4D97-AF65-F5344CB8AC3E}">
        <p14:creationId xmlns:p14="http://schemas.microsoft.com/office/powerpoint/2010/main" xmlns="" val="2856160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rms of Lloyd's (Colour)">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45627" y="2743255"/>
            <a:ext cx="1286150" cy="1408060"/>
          </a:xfrm>
          <a:prstGeom prst="rect">
            <a:avLst/>
          </a:prstGeom>
        </p:spPr>
      </p:pic>
    </p:spTree>
    <p:extLst>
      <p:ext uri="{BB962C8B-B14F-4D97-AF65-F5344CB8AC3E}">
        <p14:creationId xmlns:p14="http://schemas.microsoft.com/office/powerpoint/2010/main" xmlns="" val="1323952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rms of Lloyd's (Whit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3945627" y="2743255"/>
            <a:ext cx="1286150" cy="1408060"/>
          </a:xfrm>
          <a:prstGeom prst="rect">
            <a:avLst/>
          </a:prstGeom>
        </p:spPr>
      </p:pic>
    </p:spTree>
    <p:extLst>
      <p:ext uri="{BB962C8B-B14F-4D97-AF65-F5344CB8AC3E}">
        <p14:creationId xmlns:p14="http://schemas.microsoft.com/office/powerpoint/2010/main" xmlns="" val="287193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Multiple Pictures">
    <p:spTree>
      <p:nvGrpSpPr>
        <p:cNvPr id="1" name=""/>
        <p:cNvGrpSpPr/>
        <p:nvPr/>
      </p:nvGrpSpPr>
      <p:grpSpPr>
        <a:xfrm>
          <a:off x="0" y="0"/>
          <a:ext cx="0" cy="0"/>
          <a:chOff x="0" y="0"/>
          <a:chExt cx="0" cy="0"/>
        </a:xfrm>
      </p:grpSpPr>
      <p:sp>
        <p:nvSpPr>
          <p:cNvPr id="12" name="Rectangle 11"/>
          <p:cNvSpPr/>
          <p:nvPr userDrawn="1"/>
        </p:nvSpPr>
        <p:spPr>
          <a:xfrm>
            <a:off x="0" y="0"/>
            <a:ext cx="4356000" cy="424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&lt; Picture to go here &gt;</a:t>
            </a:r>
          </a:p>
        </p:txBody>
      </p:sp>
      <p:sp>
        <p:nvSpPr>
          <p:cNvPr id="14" name="Rectangle 13"/>
          <p:cNvSpPr/>
          <p:nvPr userDrawn="1"/>
        </p:nvSpPr>
        <p:spPr>
          <a:xfrm>
            <a:off x="4500000" y="0"/>
            <a:ext cx="2376000" cy="424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go here &gt;</a:t>
            </a:r>
            <a:endParaRPr lang="en-GB" dirty="0"/>
          </a:p>
        </p:txBody>
      </p:sp>
      <p:sp>
        <p:nvSpPr>
          <p:cNvPr id="7" name="Rectangle 6"/>
          <p:cNvSpPr/>
          <p:nvPr userDrawn="1"/>
        </p:nvSpPr>
        <p:spPr>
          <a:xfrm>
            <a:off x="7020000" y="0"/>
            <a:ext cx="212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sp>
        <p:nvSpPr>
          <p:cNvPr id="10" name="Rectangle 9"/>
          <p:cNvSpPr/>
          <p:nvPr userDrawn="1"/>
        </p:nvSpPr>
        <p:spPr>
          <a:xfrm>
            <a:off x="0" y="4392000"/>
            <a:ext cx="6876000" cy="246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60000" y="4680000"/>
            <a:ext cx="6120000" cy="1908000"/>
          </a:xfrm>
        </p:spPr>
        <p:txBody>
          <a:bodyPr anchor="t" anchorCtr="0">
            <a:normAutofit/>
          </a:bodyPr>
          <a:lstStyle>
            <a:lvl1pPr>
              <a:lnSpc>
                <a:spcPct val="80000"/>
              </a:lnSpc>
              <a:defRPr sz="3600"/>
            </a:lvl1pPr>
          </a:lstStyle>
          <a:p>
            <a:r>
              <a:rPr lang="en-US" smtClean="0"/>
              <a:t>Click to edit Master title style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1" y="831"/>
            <a:ext cx="4349758" cy="4246338"/>
          </a:xfrm>
          <a:prstGeom prst="rect">
            <a:avLst/>
          </a:prstGeom>
        </p:spPr>
      </p:pic>
      <p:pic>
        <p:nvPicPr>
          <p:cNvPr id="13" name="Picture 12"/>
          <p:cNvPicPr>
            <a:picLocks noChangeAspect="1"/>
          </p:cNvPicPr>
          <p:nvPr userDrawn="1"/>
        </p:nvPicPr>
        <p:blipFill rotWithShape="1">
          <a:blip r:embed="rId3" cstate="screen">
            <a:extLst>
              <a:ext uri="{28A0092B-C50C-407E-A947-70E740481C1C}">
                <a14:useLocalDpi xmlns:a14="http://schemas.microsoft.com/office/drawing/2010/main" xmlns=""/>
              </a:ext>
            </a:extLst>
          </a:blip>
          <a:srcRect/>
          <a:stretch/>
        </p:blipFill>
        <p:spPr>
          <a:xfrm>
            <a:off x="4500000" y="0"/>
            <a:ext cx="2375999" cy="4248000"/>
          </a:xfrm>
          <a:prstGeom prst="rect">
            <a:avLst/>
          </a:prstGeom>
        </p:spPr>
      </p:pic>
      <p:pic>
        <p:nvPicPr>
          <p:cNvPr id="15" name="Picture 14"/>
          <p:cNvPicPr>
            <a:picLocks noChangeAspect="1"/>
          </p:cNvPicPr>
          <p:nvPr userDrawn="1"/>
        </p:nvPicPr>
        <p:blipFill rotWithShape="1">
          <a:blip r:embed="rId4" cstate="screen">
            <a:extLst>
              <a:ext uri="{28A0092B-C50C-407E-A947-70E740481C1C}">
                <a14:useLocalDpi xmlns:a14="http://schemas.microsoft.com/office/drawing/2010/main" xmlns=""/>
              </a:ext>
            </a:extLst>
          </a:blip>
          <a:srcRect/>
          <a:stretch/>
        </p:blipFill>
        <p:spPr>
          <a:xfrm>
            <a:off x="7020000" y="0"/>
            <a:ext cx="2123999" cy="6858000"/>
          </a:xfrm>
          <a:prstGeom prst="rect">
            <a:avLst/>
          </a:prstGeom>
        </p:spPr>
      </p:pic>
    </p:spTree>
    <p:extLst>
      <p:ext uri="{BB962C8B-B14F-4D97-AF65-F5344CB8AC3E}">
        <p14:creationId xmlns:p14="http://schemas.microsoft.com/office/powerpoint/2010/main" xmlns="" val="32449863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with One Picture">
    <p:spTree>
      <p:nvGrpSpPr>
        <p:cNvPr id="1" name=""/>
        <p:cNvGrpSpPr/>
        <p:nvPr/>
      </p:nvGrpSpPr>
      <p:grpSpPr>
        <a:xfrm>
          <a:off x="0" y="0"/>
          <a:ext cx="0" cy="0"/>
          <a:chOff x="0" y="0"/>
          <a:chExt cx="0" cy="0"/>
        </a:xfrm>
      </p:grpSpPr>
      <p:sp>
        <p:nvSpPr>
          <p:cNvPr id="6" name="Rectangle 5"/>
          <p:cNvSpPr/>
          <p:nvPr userDrawn="1"/>
        </p:nvSpPr>
        <p:spPr>
          <a:xfrm>
            <a:off x="7020000" y="0"/>
            <a:ext cx="212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sp>
        <p:nvSpPr>
          <p:cNvPr id="10" name="Rectangle 9"/>
          <p:cNvSpPr/>
          <p:nvPr userDrawn="1"/>
        </p:nvSpPr>
        <p:spPr>
          <a:xfrm>
            <a:off x="0" y="0"/>
            <a:ext cx="687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60000" y="3060000"/>
            <a:ext cx="5760000" cy="3420000"/>
          </a:xfrm>
        </p:spPr>
        <p:txBody>
          <a:bodyPr anchor="t" anchorCtr="0">
            <a:normAutofit/>
          </a:bodyPr>
          <a:lstStyle>
            <a:lvl1pPr>
              <a:lnSpc>
                <a:spcPct val="80000"/>
              </a:lnSpc>
              <a:defRPr sz="4000"/>
            </a:lvl1pPr>
          </a:lstStyle>
          <a:p>
            <a:r>
              <a:rPr lang="en-US" smtClean="0"/>
              <a:t>Click to edit Master title style</a:t>
            </a:r>
            <a:endParaRPr lang="en-GB" dirty="0"/>
          </a:p>
        </p:txBody>
      </p:sp>
      <p:sp>
        <p:nvSpPr>
          <p:cNvPr id="9" name="Slide Number Placeholder 5"/>
          <p:cNvSpPr>
            <a:spLocks noGrp="1"/>
          </p:cNvSpPr>
          <p:nvPr>
            <p:ph type="sldNum" sz="quarter" idx="12"/>
          </p:nvPr>
        </p:nvSpPr>
        <p:spPr>
          <a:xfrm>
            <a:off x="360000" y="332656"/>
            <a:ext cx="4140000" cy="1476164"/>
          </a:xfrm>
          <a:prstGeom prst="rect">
            <a:avLst/>
          </a:prstGeom>
        </p:spPr>
        <p:txBody>
          <a:bodyPr/>
          <a:lstStyle>
            <a:lvl1pPr>
              <a:defRPr sz="13500" spc="0" baseline="0">
                <a:solidFill>
                  <a:schemeClr val="bg1"/>
                </a:solidFill>
                <a:latin typeface="+mj-lt"/>
              </a:defRPr>
            </a:lvl1pPr>
          </a:lstStyle>
          <a:p>
            <a:fld id="{D362B1E5-3FBE-4735-A80E-5AD3E54121DA}" type="slidenum">
              <a:rPr lang="en-GB" smtClean="0"/>
              <a:pPr/>
              <a:t>‹#›</a:t>
            </a:fld>
            <a:endParaRPr lang="en-GB"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7020000" y="0"/>
            <a:ext cx="2123999" cy="6858000"/>
          </a:xfrm>
          <a:prstGeom prst="rect">
            <a:avLst/>
          </a:prstGeom>
        </p:spPr>
      </p:pic>
    </p:spTree>
    <p:extLst>
      <p:ext uri="{BB962C8B-B14F-4D97-AF65-F5344CB8AC3E}">
        <p14:creationId xmlns:p14="http://schemas.microsoft.com/office/powerpoint/2010/main" xmlns="" val="2680110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60000" y="332656"/>
            <a:ext cx="8424000" cy="6183348"/>
          </a:xfrm>
        </p:spPr>
        <p:txBody>
          <a:bodyPr anchor="ctr" anchorCtr="0">
            <a:normAutofit/>
          </a:bodyPr>
          <a:lstStyle>
            <a:lvl1pPr>
              <a:lnSpc>
                <a:spcPct val="80000"/>
              </a:lnSpc>
              <a:defRPr sz="10000"/>
            </a:lvl1pPr>
          </a:lstStyle>
          <a:p>
            <a:r>
              <a:rPr lang="en-US" smtClean="0"/>
              <a:t>Click to edit Master title style</a:t>
            </a:r>
            <a:endParaRPr lang="en-GB" dirty="0"/>
          </a:p>
        </p:txBody>
      </p:sp>
    </p:spTree>
    <p:extLst>
      <p:ext uri="{BB962C8B-B14F-4D97-AF65-F5344CB8AC3E}">
        <p14:creationId xmlns:p14="http://schemas.microsoft.com/office/powerpoint/2010/main" xmlns="" val="2057884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Text Slide with One Picture">
    <p:spTree>
      <p:nvGrpSpPr>
        <p:cNvPr id="1" name=""/>
        <p:cNvGrpSpPr/>
        <p:nvPr/>
      </p:nvGrpSpPr>
      <p:grpSpPr>
        <a:xfrm>
          <a:off x="0" y="0"/>
          <a:ext cx="0" cy="0"/>
          <a:chOff x="0" y="0"/>
          <a:chExt cx="0" cy="0"/>
        </a:xfrm>
      </p:grpSpPr>
      <p:sp>
        <p:nvSpPr>
          <p:cNvPr id="10" name="Rectangle 9"/>
          <p:cNvSpPr/>
          <p:nvPr userDrawn="1"/>
        </p:nvSpPr>
        <p:spPr>
          <a:xfrm>
            <a:off x="0" y="0"/>
            <a:ext cx="687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ctrTitle"/>
          </p:nvPr>
        </p:nvSpPr>
        <p:spPr>
          <a:xfrm>
            <a:off x="360000" y="332656"/>
            <a:ext cx="6156000" cy="6183348"/>
          </a:xfrm>
        </p:spPr>
        <p:txBody>
          <a:bodyPr anchor="ctr" anchorCtr="0">
            <a:normAutofit/>
          </a:bodyPr>
          <a:lstStyle>
            <a:lvl1pPr>
              <a:lnSpc>
                <a:spcPct val="80000"/>
              </a:lnSpc>
              <a:defRPr sz="10000"/>
            </a:lvl1pPr>
          </a:lstStyle>
          <a:p>
            <a:r>
              <a:rPr lang="en-US" smtClean="0"/>
              <a:t>Click to edit Master title style</a:t>
            </a:r>
            <a:endParaRPr lang="en-GB" dirty="0"/>
          </a:p>
        </p:txBody>
      </p:sp>
      <p:sp>
        <p:nvSpPr>
          <p:cNvPr id="5" name="Rectangle 4"/>
          <p:cNvSpPr/>
          <p:nvPr userDrawn="1"/>
        </p:nvSpPr>
        <p:spPr>
          <a:xfrm>
            <a:off x="7020000" y="0"/>
            <a:ext cx="212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7020000" y="0"/>
            <a:ext cx="2123999" cy="6858000"/>
          </a:xfrm>
          <a:prstGeom prst="rect">
            <a:avLst/>
          </a:prstGeom>
        </p:spPr>
      </p:pic>
    </p:spTree>
    <p:extLst>
      <p:ext uri="{BB962C8B-B14F-4D97-AF65-F5344CB8AC3E}">
        <p14:creationId xmlns:p14="http://schemas.microsoft.com/office/powerpoint/2010/main" xmlns="" val="38515060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No Picture">
    <p:spTree>
      <p:nvGrpSpPr>
        <p:cNvPr id="1" name=""/>
        <p:cNvGrpSpPr/>
        <p:nvPr/>
      </p:nvGrpSpPr>
      <p:grpSpPr>
        <a:xfrm>
          <a:off x="0" y="0"/>
          <a:ext cx="0" cy="0"/>
          <a:chOff x="0" y="0"/>
          <a:chExt cx="0" cy="0"/>
        </a:xfrm>
      </p:grpSpPr>
      <p:sp>
        <p:nvSpPr>
          <p:cNvPr id="7" name="Rectangle 6"/>
          <p:cNvSpPr/>
          <p:nvPr userDrawn="1"/>
        </p:nvSpPr>
        <p:spPr>
          <a:xfrm>
            <a:off x="7020000" y="0"/>
            <a:ext cx="212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60000" y="3060000"/>
            <a:ext cx="5760000" cy="3420000"/>
          </a:xfrm>
        </p:spPr>
        <p:txBody>
          <a:bodyPr anchor="t" anchorCtr="0">
            <a:normAutofit/>
          </a:bodyPr>
          <a:lstStyle>
            <a:lvl1pPr>
              <a:lnSpc>
                <a:spcPct val="80000"/>
              </a:lnSpc>
              <a:defRPr sz="4000">
                <a:solidFill>
                  <a:schemeClr val="tx2"/>
                </a:solidFill>
              </a:defRPr>
            </a:lvl1pPr>
          </a:lstStyle>
          <a:p>
            <a:r>
              <a:rPr lang="en-US" smtClean="0"/>
              <a:t>Click to edit Master title style</a:t>
            </a:r>
            <a:endParaRPr lang="en-GB" dirty="0"/>
          </a:p>
        </p:txBody>
      </p:sp>
      <p:sp>
        <p:nvSpPr>
          <p:cNvPr id="9" name="Slide Number Placeholder 5"/>
          <p:cNvSpPr>
            <a:spLocks noGrp="1"/>
          </p:cNvSpPr>
          <p:nvPr>
            <p:ph type="sldNum" sz="quarter" idx="12"/>
          </p:nvPr>
        </p:nvSpPr>
        <p:spPr>
          <a:xfrm>
            <a:off x="360000" y="332656"/>
            <a:ext cx="4140000" cy="1476164"/>
          </a:xfrm>
          <a:prstGeom prst="rect">
            <a:avLst/>
          </a:prstGeom>
        </p:spPr>
        <p:txBody>
          <a:bodyPr/>
          <a:lstStyle>
            <a:lvl1pPr>
              <a:defRPr sz="13500" spc="0" baseline="0">
                <a:solidFill>
                  <a:schemeClr val="tx2"/>
                </a:solidFill>
                <a:latin typeface="+mj-lt"/>
              </a:defRPr>
            </a:lvl1pPr>
          </a:lstStyle>
          <a:p>
            <a:fld id="{D362B1E5-3FBE-4735-A80E-5AD3E54121DA}" type="slidenum">
              <a:rPr lang="en-GB" smtClean="0"/>
              <a:pPr/>
              <a:t>‹#›</a:t>
            </a:fld>
            <a:endParaRPr lang="en-GB" dirty="0"/>
          </a:p>
        </p:txBody>
      </p:sp>
    </p:spTree>
    <p:extLst>
      <p:ext uri="{BB962C8B-B14F-4D97-AF65-F5344CB8AC3E}">
        <p14:creationId xmlns:p14="http://schemas.microsoft.com/office/powerpoint/2010/main" xmlns="" val="2273856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with Two Pictures">
    <p:spTree>
      <p:nvGrpSpPr>
        <p:cNvPr id="1" name=""/>
        <p:cNvGrpSpPr/>
        <p:nvPr/>
      </p:nvGrpSpPr>
      <p:grpSpPr>
        <a:xfrm>
          <a:off x="0" y="0"/>
          <a:ext cx="0" cy="0"/>
          <a:chOff x="0" y="0"/>
          <a:chExt cx="0" cy="0"/>
        </a:xfrm>
      </p:grpSpPr>
      <p:sp>
        <p:nvSpPr>
          <p:cNvPr id="14" name="Rectangle 13"/>
          <p:cNvSpPr/>
          <p:nvPr userDrawn="1"/>
        </p:nvSpPr>
        <p:spPr>
          <a:xfrm>
            <a:off x="7020000" y="0"/>
            <a:ext cx="212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sp>
        <p:nvSpPr>
          <p:cNvPr id="15" name="Rectangle 14"/>
          <p:cNvSpPr/>
          <p:nvPr userDrawn="1"/>
        </p:nvSpPr>
        <p:spPr>
          <a:xfrm>
            <a:off x="-1" y="0"/>
            <a:ext cx="212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sp>
        <p:nvSpPr>
          <p:cNvPr id="8" name="Rectangle 7"/>
          <p:cNvSpPr/>
          <p:nvPr userDrawn="1"/>
        </p:nvSpPr>
        <p:spPr>
          <a:xfrm>
            <a:off x="2268000" y="0"/>
            <a:ext cx="460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2574000" y="3060000"/>
            <a:ext cx="3960000" cy="3411028"/>
          </a:xfrm>
        </p:spPr>
        <p:txBody>
          <a:bodyPr anchor="t" anchorCtr="0">
            <a:normAutofit/>
          </a:bodyPr>
          <a:lstStyle>
            <a:lvl1pPr>
              <a:lnSpc>
                <a:spcPct val="80000"/>
              </a:lnSpc>
              <a:defRPr sz="4000"/>
            </a:lvl1pPr>
          </a:lstStyle>
          <a:p>
            <a:r>
              <a:rPr lang="en-US" smtClean="0"/>
              <a:t>Click to edit Master title style</a:t>
            </a:r>
            <a:endParaRPr lang="en-GB" dirty="0"/>
          </a:p>
        </p:txBody>
      </p:sp>
      <p:sp>
        <p:nvSpPr>
          <p:cNvPr id="9" name="Slide Number Placeholder 5"/>
          <p:cNvSpPr>
            <a:spLocks noGrp="1"/>
          </p:cNvSpPr>
          <p:nvPr>
            <p:ph type="sldNum" sz="quarter" idx="12"/>
          </p:nvPr>
        </p:nvSpPr>
        <p:spPr>
          <a:xfrm>
            <a:off x="2574000" y="332656"/>
            <a:ext cx="3960000" cy="1476164"/>
          </a:xfrm>
          <a:prstGeom prst="rect">
            <a:avLst/>
          </a:prstGeom>
        </p:spPr>
        <p:txBody>
          <a:bodyPr/>
          <a:lstStyle>
            <a:lvl1pPr>
              <a:defRPr sz="13500" spc="0" baseline="0">
                <a:solidFill>
                  <a:schemeClr val="bg1"/>
                </a:solidFill>
                <a:latin typeface="+mj-lt"/>
              </a:defRPr>
            </a:lvl1pPr>
          </a:lstStyle>
          <a:p>
            <a:fld id="{D362B1E5-3FBE-4735-A80E-5AD3E54121DA}" type="slidenum">
              <a:rPr lang="en-GB" smtClean="0"/>
              <a:pPr/>
              <a:t>‹#›</a:t>
            </a:fld>
            <a:endParaRPr lang="en-GB" dirty="0"/>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1" y="0"/>
            <a:ext cx="2123999" cy="6858000"/>
          </a:xfrm>
          <a:prstGeom prst="rect">
            <a:avLst/>
          </a:prstGeom>
        </p:spPr>
      </p:pic>
      <p:pic>
        <p:nvPicPr>
          <p:cNvPr id="13" name="Picture 12"/>
          <p:cNvPicPr>
            <a:picLocks noChangeAspect="1"/>
          </p:cNvPicPr>
          <p:nvPr userDrawn="1"/>
        </p:nvPicPr>
        <p:blipFill rotWithShape="1">
          <a:blip r:embed="rId3" cstate="screen">
            <a:extLst>
              <a:ext uri="{28A0092B-C50C-407E-A947-70E740481C1C}">
                <a14:useLocalDpi xmlns:a14="http://schemas.microsoft.com/office/drawing/2010/main" xmlns=""/>
              </a:ext>
            </a:extLst>
          </a:blip>
          <a:srcRect/>
          <a:stretch/>
        </p:blipFill>
        <p:spPr>
          <a:xfrm>
            <a:off x="7020000" y="0"/>
            <a:ext cx="2123999" cy="6858000"/>
          </a:xfrm>
          <a:prstGeom prst="rect">
            <a:avLst/>
          </a:prstGeom>
        </p:spPr>
      </p:pic>
    </p:spTree>
    <p:extLst>
      <p:ext uri="{BB962C8B-B14F-4D97-AF65-F5344CB8AC3E}">
        <p14:creationId xmlns:p14="http://schemas.microsoft.com/office/powerpoint/2010/main" xmlns="" val="33148877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tripe 1)">
    <p:spTree>
      <p:nvGrpSpPr>
        <p:cNvPr id="1" name=""/>
        <p:cNvGrpSpPr/>
        <p:nvPr/>
      </p:nvGrpSpPr>
      <p:grpSpPr>
        <a:xfrm>
          <a:off x="0" y="0"/>
          <a:ext cx="0" cy="0"/>
          <a:chOff x="0" y="0"/>
          <a:chExt cx="0" cy="0"/>
        </a:xfrm>
      </p:grpSpPr>
      <p:sp>
        <p:nvSpPr>
          <p:cNvPr id="13" name="Rectangle 12"/>
          <p:cNvSpPr/>
          <p:nvPr userDrawn="1"/>
        </p:nvSpPr>
        <p:spPr>
          <a:xfrm>
            <a:off x="8100000" y="0"/>
            <a:ext cx="1044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 Picture to </a:t>
            </a:r>
            <a:br>
              <a:rPr lang="en-GB" dirty="0" smtClean="0"/>
            </a:br>
            <a:r>
              <a:rPr lang="en-GB" dirty="0" smtClean="0"/>
              <a:t>go here &gt;</a:t>
            </a:r>
            <a:endParaRPr lang="en-GB" dirty="0"/>
          </a:p>
        </p:txBody>
      </p:sp>
      <p:sp>
        <p:nvSpPr>
          <p:cNvPr id="8" name="Rectangle 7"/>
          <p:cNvSpPr/>
          <p:nvPr userDrawn="1"/>
        </p:nvSpPr>
        <p:spPr>
          <a:xfrm>
            <a:off x="0" y="0"/>
            <a:ext cx="248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70000" y="900000"/>
            <a:ext cx="1908212" cy="3600000"/>
          </a:xfrm>
        </p:spPr>
        <p:txBody>
          <a:bodyPr/>
          <a:lstStyle>
            <a:lvl1pPr>
              <a:lnSpc>
                <a:spcPct val="80000"/>
              </a:lnSpc>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lvl1pPr algn="ctr">
              <a:defRPr/>
            </a:lvl1pPr>
          </a:lstStyle>
          <a:p>
            <a:endParaRPr lang="en-GB"/>
          </a:p>
        </p:txBody>
      </p:sp>
      <p:sp>
        <p:nvSpPr>
          <p:cNvPr id="11" name="Content Placeholder 2"/>
          <p:cNvSpPr>
            <a:spLocks noGrp="1"/>
          </p:cNvSpPr>
          <p:nvPr>
            <p:ph idx="1"/>
          </p:nvPr>
        </p:nvSpPr>
        <p:spPr>
          <a:xfrm>
            <a:off x="2664000" y="900000"/>
            <a:ext cx="5256000" cy="5292000"/>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8100001" y="0"/>
            <a:ext cx="1043999" cy="6858000"/>
          </a:xfrm>
          <a:prstGeom prst="rect">
            <a:avLst/>
          </a:prstGeom>
        </p:spPr>
      </p:pic>
    </p:spTree>
    <p:extLst>
      <p:ext uri="{BB962C8B-B14F-4D97-AF65-F5344CB8AC3E}">
        <p14:creationId xmlns:p14="http://schemas.microsoft.com/office/powerpoint/2010/main" xmlns="" val="24215745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64000" y="899999"/>
            <a:ext cx="5256000" cy="52884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Rectangle 7"/>
          <p:cNvSpPr/>
          <p:nvPr/>
        </p:nvSpPr>
        <p:spPr>
          <a:xfrm>
            <a:off x="2664000" y="0"/>
            <a:ext cx="5256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70000" y="900000"/>
            <a:ext cx="1908212" cy="2592288"/>
          </a:xfrm>
          <a:prstGeom prst="rect">
            <a:avLst/>
          </a:prstGeom>
        </p:spPr>
        <p:txBody>
          <a:bodyPr vert="horz" lIns="0" tIns="36000" rIns="0" bIns="0" rtlCol="0" anchor="t" anchorCtr="0">
            <a:normAutofit/>
          </a:bodyPr>
          <a:lstStyle/>
          <a:p>
            <a:r>
              <a:rPr lang="en-US" smtClean="0"/>
              <a:t>Click to edit Master title style</a:t>
            </a:r>
            <a:endParaRPr lang="en-GB" dirty="0"/>
          </a:p>
        </p:txBody>
      </p:sp>
      <p:sp>
        <p:nvSpPr>
          <p:cNvPr id="4" name="Date Placeholder 3"/>
          <p:cNvSpPr>
            <a:spLocks noGrp="1"/>
          </p:cNvSpPr>
          <p:nvPr>
            <p:ph type="dt" sz="half" idx="2"/>
          </p:nvPr>
        </p:nvSpPr>
        <p:spPr>
          <a:xfrm>
            <a:off x="2664000" y="6669380"/>
            <a:ext cx="1080000" cy="180000"/>
          </a:xfrm>
          <a:prstGeom prst="rect">
            <a:avLst/>
          </a:prstGeom>
        </p:spPr>
        <p:txBody>
          <a:bodyPr vert="horz" lIns="0" tIns="0" rIns="0" bIns="0" rtlCol="0" anchor="t" anchorCtr="0"/>
          <a:lstStyle>
            <a:lvl1pPr algn="l">
              <a:defRPr sz="600">
                <a:solidFill>
                  <a:schemeClr val="tx1">
                    <a:lumMod val="65000"/>
                    <a:lumOff val="35000"/>
                  </a:schemeClr>
                </a:solidFill>
                <a:latin typeface="Arial" pitchFamily="34" charset="0"/>
                <a:cs typeface="Arial" pitchFamily="34" charset="0"/>
              </a:defRPr>
            </a:lvl1pPr>
          </a:lstStyle>
          <a:p>
            <a:endParaRPr lang="en-GB" dirty="0"/>
          </a:p>
        </p:txBody>
      </p:sp>
      <p:sp>
        <p:nvSpPr>
          <p:cNvPr id="5" name="Footer Placeholder 4"/>
          <p:cNvSpPr>
            <a:spLocks noGrp="1"/>
          </p:cNvSpPr>
          <p:nvPr>
            <p:ph type="ftr" sz="quarter" idx="3"/>
          </p:nvPr>
        </p:nvSpPr>
        <p:spPr>
          <a:xfrm>
            <a:off x="3942000" y="6669380"/>
            <a:ext cx="2700000" cy="180000"/>
          </a:xfrm>
          <a:prstGeom prst="rect">
            <a:avLst/>
          </a:prstGeom>
        </p:spPr>
        <p:txBody>
          <a:bodyPr vert="horz" lIns="0" tIns="0" rIns="0" bIns="0" rtlCol="0" anchor="t" anchorCtr="0"/>
          <a:lstStyle>
            <a:lvl1pPr algn="ctr">
              <a:defRPr sz="600">
                <a:solidFill>
                  <a:schemeClr val="tx1">
                    <a:lumMod val="65000"/>
                    <a:lumOff val="35000"/>
                  </a:schemeClr>
                </a:solidFill>
                <a:latin typeface="Arial" pitchFamily="34" charset="0"/>
                <a:cs typeface="Arial" pitchFamily="34" charset="0"/>
              </a:defRPr>
            </a:lvl1pPr>
          </a:lstStyle>
          <a:p>
            <a:endParaRPr lang="en-GB" dirty="0"/>
          </a:p>
        </p:txBody>
      </p:sp>
      <p:sp>
        <p:nvSpPr>
          <p:cNvPr id="7" name="TextBox 6"/>
          <p:cNvSpPr txBox="1"/>
          <p:nvPr/>
        </p:nvSpPr>
        <p:spPr>
          <a:xfrm>
            <a:off x="6840000" y="6669380"/>
            <a:ext cx="1080000" cy="123111"/>
          </a:xfrm>
          <a:prstGeom prst="rect">
            <a:avLst/>
          </a:prstGeom>
          <a:noFill/>
        </p:spPr>
        <p:txBody>
          <a:bodyPr wrap="square" lIns="0" tIns="0" rIns="0" bIns="0" rtlCol="0">
            <a:noAutofit/>
          </a:bodyPr>
          <a:lstStyle/>
          <a:p>
            <a:pPr algn="r"/>
            <a:r>
              <a:rPr lang="en-GB" sz="600" kern="1200" dirty="0" smtClean="0">
                <a:solidFill>
                  <a:schemeClr val="tx1">
                    <a:lumMod val="65000"/>
                    <a:lumOff val="35000"/>
                  </a:schemeClr>
                </a:solidFill>
                <a:latin typeface="+mn-lt"/>
                <a:ea typeface="+mn-ea"/>
                <a:cs typeface="+mn-cs"/>
              </a:rPr>
              <a:t>© Lloyd’s </a:t>
            </a:r>
          </a:p>
          <a:p>
            <a:pPr algn="r"/>
            <a:endParaRPr lang="en-GB" sz="600" dirty="0">
              <a:solidFill>
                <a:schemeClr val="tx1">
                  <a:lumMod val="65000"/>
                  <a:lumOff val="35000"/>
                </a:schemeClr>
              </a:solidFill>
            </a:endParaRPr>
          </a:p>
        </p:txBody>
      </p:sp>
      <p:sp>
        <p:nvSpPr>
          <p:cNvPr id="9" name="Slide Number Placeholder 8"/>
          <p:cNvSpPr>
            <a:spLocks noGrp="1"/>
          </p:cNvSpPr>
          <p:nvPr>
            <p:ph type="sldNum" sz="quarter" idx="4"/>
          </p:nvPr>
        </p:nvSpPr>
        <p:spPr>
          <a:xfrm>
            <a:off x="6822000" y="6669380"/>
            <a:ext cx="360000" cy="180000"/>
          </a:xfrm>
          <a:prstGeom prst="rect">
            <a:avLst/>
          </a:prstGeom>
        </p:spPr>
        <p:txBody>
          <a:bodyPr vert="horz" lIns="0" tIns="0" rIns="0" bIns="0" rtlCol="0" anchor="t" anchorCtr="0"/>
          <a:lstStyle>
            <a:lvl1pPr algn="l">
              <a:defRPr sz="600">
                <a:solidFill>
                  <a:schemeClr val="tx1">
                    <a:lumMod val="65000"/>
                    <a:lumOff val="35000"/>
                  </a:schemeClr>
                </a:solidFill>
              </a:defRPr>
            </a:lvl1pPr>
          </a:lstStyle>
          <a:p>
            <a:fld id="{11589B9E-2B9E-4029-964A-B092C6CF81C7}" type="slidenum">
              <a:rPr lang="en-GB" smtClean="0"/>
              <a:pPr/>
              <a:t>‹#›</a:t>
            </a:fld>
            <a:endParaRPr lang="en-GB" dirty="0"/>
          </a:p>
        </p:txBody>
      </p:sp>
    </p:spTree>
    <p:extLst>
      <p:ext uri="{BB962C8B-B14F-4D97-AF65-F5344CB8AC3E}">
        <p14:creationId xmlns:p14="http://schemas.microsoft.com/office/powerpoint/2010/main" xmlns="" val="1724972028"/>
      </p:ext>
    </p:extLst>
  </p:cSld>
  <p:clrMap bg1="lt1" tx1="dk1" bg2="lt2" tx2="dk2" accent1="accent1" accent2="accent2" accent3="accent3" accent4="accent4" accent5="accent5" accent6="accent6" hlink="hlink" folHlink="folHlink"/>
  <p:sldLayoutIdLst>
    <p:sldLayoutId id="2147483712" r:id="rId1"/>
    <p:sldLayoutId id="2147483691" r:id="rId2"/>
    <p:sldLayoutId id="2147483694" r:id="rId3"/>
    <p:sldLayoutId id="2147483662" r:id="rId4"/>
    <p:sldLayoutId id="2147483721" r:id="rId5"/>
    <p:sldLayoutId id="2147483723" r:id="rId6"/>
    <p:sldLayoutId id="2147483663" r:id="rId7"/>
    <p:sldLayoutId id="2147483664" r:id="rId8"/>
    <p:sldLayoutId id="2147483715" r:id="rId9"/>
    <p:sldLayoutId id="2147483650" r:id="rId10"/>
    <p:sldLayoutId id="2147483703" r:id="rId11"/>
    <p:sldLayoutId id="2147483714" r:id="rId12"/>
    <p:sldLayoutId id="2147483674" r:id="rId13"/>
    <p:sldLayoutId id="2147483680" r:id="rId14"/>
    <p:sldLayoutId id="2147483713" r:id="rId15"/>
    <p:sldLayoutId id="2147483720" r:id="rId16"/>
    <p:sldLayoutId id="2147483667" r:id="rId17"/>
    <p:sldLayoutId id="2147483672" r:id="rId18"/>
    <p:sldLayoutId id="2147483671" r:id="rId19"/>
    <p:sldLayoutId id="2147483668" r:id="rId20"/>
    <p:sldLayoutId id="2147483669" r:id="rId21"/>
    <p:sldLayoutId id="2147483679" r:id="rId22"/>
    <p:sldLayoutId id="2147483718" r:id="rId23"/>
    <p:sldLayoutId id="2147483719" r:id="rId24"/>
    <p:sldLayoutId id="2147483675" r:id="rId25"/>
    <p:sldLayoutId id="2147483717" r:id="rId26"/>
    <p:sldLayoutId id="2147483716" r:id="rId27"/>
  </p:sldLayoutIdLst>
  <p:timing>
    <p:tnLst>
      <p:par>
        <p:cTn id="1" dur="indefinite" restart="never" nodeType="tmRoot"/>
      </p:par>
    </p:tnLst>
  </p:timing>
  <p:hf sldNum="0" hdr="0" ftr="0" dt="0"/>
  <p:txStyles>
    <p:titleStyle>
      <a:lvl1pPr algn="l" defTabSz="914400" rtl="0" eaLnBrk="1" latinLnBrk="0" hangingPunct="1">
        <a:lnSpc>
          <a:spcPct val="75000"/>
        </a:lnSpc>
        <a:spcBef>
          <a:spcPct val="0"/>
        </a:spcBef>
        <a:buNone/>
        <a:defRPr sz="2400" kern="1200">
          <a:solidFill>
            <a:schemeClr val="bg1"/>
          </a:solidFill>
          <a:latin typeface="Sansa Lloyds" pitchFamily="2" charset="0"/>
          <a:ea typeface="+mj-ea"/>
          <a:cs typeface="+mj-cs"/>
        </a:defRPr>
      </a:lvl1pPr>
    </p:titleStyle>
    <p:bodyStyle>
      <a:lvl1pPr marL="342900" indent="-342900" algn="l" defTabSz="914400" rtl="0" eaLnBrk="1" latinLnBrk="0" hangingPunct="1">
        <a:spcBef>
          <a:spcPts val="0"/>
        </a:spcBef>
        <a:spcAft>
          <a:spcPts val="1200"/>
        </a:spcAft>
        <a:buClr>
          <a:schemeClr val="accent1"/>
        </a:buClr>
        <a:buSzPct val="90000"/>
        <a:buFont typeface="Arial" pitchFamily="34" charset="0"/>
        <a:buChar char="►"/>
        <a:defRPr sz="2200" kern="1200">
          <a:solidFill>
            <a:schemeClr val="tx1"/>
          </a:solidFill>
          <a:latin typeface="Arial" pitchFamily="34" charset="0"/>
          <a:ea typeface="+mn-ea"/>
          <a:cs typeface="Arial" pitchFamily="34" charset="0"/>
        </a:defRPr>
      </a:lvl1pPr>
      <a:lvl2pPr marL="628650" indent="-266700" algn="l" defTabSz="914400" rtl="0" eaLnBrk="1" latinLnBrk="0" hangingPunct="1">
        <a:spcBef>
          <a:spcPts val="0"/>
        </a:spcBef>
        <a:spcAft>
          <a:spcPts val="1200"/>
        </a:spcAft>
        <a:buClr>
          <a:schemeClr val="accent1"/>
        </a:buClr>
        <a:buSzPct val="90000"/>
        <a:buFont typeface="Arial" pitchFamily="34" charset="0"/>
        <a:buChar char="–"/>
        <a:defRPr sz="2200" kern="1200">
          <a:solidFill>
            <a:schemeClr val="tx1"/>
          </a:solidFill>
          <a:latin typeface="Arial" pitchFamily="34" charset="0"/>
          <a:ea typeface="+mn-ea"/>
          <a:cs typeface="Arial" pitchFamily="34" charset="0"/>
        </a:defRPr>
      </a:lvl2pPr>
      <a:lvl3pPr marL="895350" indent="-266700" algn="l" defTabSz="914400" rtl="0" eaLnBrk="1" latinLnBrk="0" hangingPunct="1">
        <a:spcBef>
          <a:spcPts val="0"/>
        </a:spcBef>
        <a:spcAft>
          <a:spcPts val="1200"/>
        </a:spcAft>
        <a:buClr>
          <a:schemeClr val="accent1"/>
        </a:buClr>
        <a:buSzPct val="90000"/>
        <a:buFont typeface="Arial" pitchFamily="34" charset="0"/>
        <a:buChar char="–"/>
        <a:defRPr sz="2200" kern="1200">
          <a:solidFill>
            <a:schemeClr val="tx1"/>
          </a:solidFill>
          <a:latin typeface="Arial" pitchFamily="34" charset="0"/>
          <a:ea typeface="+mn-ea"/>
          <a:cs typeface="Arial" pitchFamily="34" charset="0"/>
        </a:defRPr>
      </a:lvl3pPr>
      <a:lvl4pPr marL="1162050" indent="-266700" algn="l" defTabSz="914400" rtl="0" eaLnBrk="1" latinLnBrk="0" hangingPunct="1">
        <a:spcBef>
          <a:spcPts val="0"/>
        </a:spcBef>
        <a:spcAft>
          <a:spcPts val="1200"/>
        </a:spcAft>
        <a:buClr>
          <a:schemeClr val="accent1"/>
        </a:buClr>
        <a:buSzPct val="90000"/>
        <a:buFont typeface="Arial" pitchFamily="34" charset="0"/>
        <a:buChar char="–"/>
        <a:defRPr sz="2200" kern="1200">
          <a:solidFill>
            <a:schemeClr val="tx1"/>
          </a:solidFill>
          <a:latin typeface="Arial" pitchFamily="34" charset="0"/>
          <a:ea typeface="+mn-ea"/>
          <a:cs typeface="Arial" pitchFamily="34" charset="0"/>
        </a:defRPr>
      </a:lvl4pPr>
      <a:lvl5pPr marL="1438275" indent="-276225" algn="l" defTabSz="914400" rtl="0" eaLnBrk="1" latinLnBrk="0" hangingPunct="1">
        <a:spcBef>
          <a:spcPts val="0"/>
        </a:spcBef>
        <a:spcAft>
          <a:spcPts val="1200"/>
        </a:spcAft>
        <a:buClr>
          <a:schemeClr val="accent1"/>
        </a:buClr>
        <a:buSzPct val="90000"/>
        <a:buFont typeface="Arial" pitchFamily="34"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R </a:t>
            </a:r>
            <a:r>
              <a:rPr lang="en-GB" dirty="0"/>
              <a:t>versus Excel/VBA</a:t>
            </a:r>
          </a:p>
        </p:txBody>
      </p:sp>
      <p:sp>
        <p:nvSpPr>
          <p:cNvPr id="5" name="Subtitle 4"/>
          <p:cNvSpPr>
            <a:spLocks noGrp="1"/>
          </p:cNvSpPr>
          <p:nvPr>
            <p:ph type="subTitle" idx="1"/>
          </p:nvPr>
        </p:nvSpPr>
        <p:spPr>
          <a:xfrm>
            <a:off x="395536" y="5517232"/>
            <a:ext cx="6120000" cy="720000"/>
          </a:xfrm>
        </p:spPr>
        <p:txBody>
          <a:bodyPr/>
          <a:lstStyle/>
          <a:p>
            <a:r>
              <a:rPr lang="en-GB" dirty="0" smtClean="0"/>
              <a:t>Karen </a:t>
            </a:r>
            <a:r>
              <a:rPr lang="en-GB" dirty="0" smtClean="0"/>
              <a:t>Seidel &amp; Tom </a:t>
            </a:r>
            <a:r>
              <a:rPr lang="en-GB" dirty="0" err="1" smtClean="0"/>
              <a:t>Taverner</a:t>
            </a:r>
            <a:endParaRPr lang="en-GB" dirty="0"/>
          </a:p>
        </p:txBody>
      </p:sp>
      <p:sp>
        <p:nvSpPr>
          <p:cNvPr id="3" name="Date Placeholder 2"/>
          <p:cNvSpPr>
            <a:spLocks noGrp="1"/>
          </p:cNvSpPr>
          <p:nvPr>
            <p:ph type="dt" sz="half" idx="10"/>
          </p:nvPr>
        </p:nvSpPr>
        <p:spPr/>
        <p:txBody>
          <a:bodyPr/>
          <a:lstStyle/>
          <a:p>
            <a:r>
              <a:rPr lang="en-US" dirty="0" smtClean="0"/>
              <a:t>15 July 2013</a:t>
            </a:r>
            <a:endParaRPr lang="en-GB" dirty="0"/>
          </a:p>
        </p:txBody>
      </p:sp>
    </p:spTree>
    <p:extLst>
      <p:ext uri="{BB962C8B-B14F-4D97-AF65-F5344CB8AC3E}">
        <p14:creationId xmlns:p14="http://schemas.microsoft.com/office/powerpoint/2010/main" xmlns="" val="3587753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with VBA</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VBA and data are typically bound together (although it is possible to have files which only contain VBA and operate on other files)</a:t>
            </a:r>
          </a:p>
          <a:p>
            <a:r>
              <a:rPr lang="en-GB" dirty="0" smtClean="0"/>
              <a:t>VBA Code is duplicated many times over, because a copy is made every time the data is updated and a new version created</a:t>
            </a:r>
          </a:p>
          <a:p>
            <a:r>
              <a:rPr lang="en-GB" dirty="0" smtClean="0"/>
              <a:t>VBA Code changes cannot easily be applied to past data sets</a:t>
            </a:r>
          </a:p>
          <a:p>
            <a:r>
              <a:rPr lang="en-GB" dirty="0" smtClean="0"/>
              <a:t>Software development standards are hard to enforce</a:t>
            </a:r>
          </a:p>
          <a:p>
            <a:pPr lvl="1"/>
            <a:r>
              <a:rPr lang="en-GB" dirty="0" smtClean="0"/>
              <a:t>No formal version control</a:t>
            </a:r>
          </a:p>
          <a:p>
            <a:pPr lvl="1"/>
            <a:r>
              <a:rPr lang="en-GB" dirty="0" smtClean="0"/>
              <a:t>No concept of code releases</a:t>
            </a:r>
          </a:p>
          <a:p>
            <a:pPr lvl="1"/>
            <a:r>
              <a:rPr lang="en-GB" dirty="0" smtClean="0"/>
              <a:t>No concept of deployment</a:t>
            </a:r>
          </a:p>
          <a:p>
            <a:pPr lvl="1"/>
            <a:r>
              <a:rPr lang="en-GB" dirty="0" smtClean="0"/>
              <a:t>No way of going back to earlier releases</a:t>
            </a:r>
          </a:p>
          <a:p>
            <a:pPr lvl="1"/>
            <a:r>
              <a:rPr lang="en-GB" dirty="0" smtClean="0"/>
              <a:t>…</a:t>
            </a:r>
          </a:p>
          <a:p>
            <a:endParaRPr lang="en-GB" dirty="0" smtClean="0"/>
          </a:p>
          <a:p>
            <a:endParaRPr lang="en-GB" dirty="0"/>
          </a:p>
        </p:txBody>
      </p:sp>
    </p:spTree>
    <p:extLst>
      <p:ext uri="{BB962C8B-B14F-4D97-AF65-F5344CB8AC3E}">
        <p14:creationId xmlns:p14="http://schemas.microsoft.com/office/powerpoint/2010/main" xmlns="" val="36426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LIMITations</a:t>
            </a:r>
            <a:r>
              <a:rPr lang="en-GB" dirty="0" smtClean="0"/>
              <a:t> of Excel reporting</a:t>
            </a:r>
            <a:endParaRPr lang="en-GB" dirty="0"/>
          </a:p>
        </p:txBody>
      </p:sp>
      <p:sp>
        <p:nvSpPr>
          <p:cNvPr id="3" name="Content Placeholder 2"/>
          <p:cNvSpPr>
            <a:spLocks noGrp="1"/>
          </p:cNvSpPr>
          <p:nvPr>
            <p:ph idx="1"/>
          </p:nvPr>
        </p:nvSpPr>
        <p:spPr/>
        <p:txBody>
          <a:bodyPr/>
          <a:lstStyle/>
          <a:p>
            <a:r>
              <a:rPr lang="en-GB" dirty="0" smtClean="0"/>
              <a:t>Can’t handle high data volumes</a:t>
            </a:r>
          </a:p>
          <a:p>
            <a:r>
              <a:rPr lang="en-GB" dirty="0" smtClean="0"/>
              <a:t>Disconnect between input data and model outputs – lack of audit trail</a:t>
            </a:r>
            <a:endParaRPr lang="en-GB" dirty="0"/>
          </a:p>
        </p:txBody>
      </p:sp>
    </p:spTree>
    <p:extLst>
      <p:ext uri="{BB962C8B-B14F-4D97-AF65-F5344CB8AC3E}">
        <p14:creationId xmlns:p14="http://schemas.microsoft.com/office/powerpoint/2010/main" xmlns="" val="182281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R</a:t>
            </a:r>
            <a:endParaRPr lang="en-GB" dirty="0"/>
          </a:p>
        </p:txBody>
      </p:sp>
      <p:sp>
        <p:nvSpPr>
          <p:cNvPr id="3" name="Content Placeholder 2"/>
          <p:cNvSpPr>
            <a:spLocks noGrp="1"/>
          </p:cNvSpPr>
          <p:nvPr>
            <p:ph idx="1"/>
          </p:nvPr>
        </p:nvSpPr>
        <p:spPr/>
        <p:txBody>
          <a:bodyPr/>
          <a:lstStyle/>
          <a:p>
            <a:r>
              <a:rPr lang="en-GB" dirty="0" smtClean="0"/>
              <a:t>Typical business users don’t use it</a:t>
            </a:r>
          </a:p>
          <a:p>
            <a:r>
              <a:rPr lang="en-GB" dirty="0" smtClean="0"/>
              <a:t>Not suited to disseminating model results to stakeholders</a:t>
            </a:r>
            <a:endParaRPr lang="en-GB" dirty="0"/>
          </a:p>
        </p:txBody>
      </p:sp>
    </p:spTree>
    <p:extLst>
      <p:ext uri="{BB962C8B-B14F-4D97-AF65-F5344CB8AC3E}">
        <p14:creationId xmlns:p14="http://schemas.microsoft.com/office/powerpoint/2010/main" xmlns="" val="25999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a:t>
            </a:r>
            <a:br>
              <a:rPr lang="en-GB" dirty="0" smtClean="0"/>
            </a:br>
            <a:r>
              <a:rPr lang="en-GB" dirty="0" smtClean="0"/>
              <a:t>improved systems setup</a:t>
            </a:r>
            <a:endParaRPr lang="en-GB" dirty="0"/>
          </a:p>
        </p:txBody>
      </p:sp>
      <p:graphicFrame>
        <p:nvGraphicFramePr>
          <p:cNvPr id="5" name="Diagram 4"/>
          <p:cNvGraphicFramePr/>
          <p:nvPr>
            <p:extLst>
              <p:ext uri="{D42A27DB-BD31-4B8C-83A1-F6EECF244321}">
                <p14:modId xmlns:p14="http://schemas.microsoft.com/office/powerpoint/2010/main" xmlns="" val="4012631254"/>
              </p:ext>
            </p:extLst>
          </p:nvPr>
        </p:nvGraphicFramePr>
        <p:xfrm>
          <a:off x="1259632" y="1484784"/>
          <a:ext cx="439248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2739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smtClean="0"/>
              <a:t>Objectives of Analysis &amp; Reporting tool</a:t>
            </a:r>
            <a:endParaRPr lang="en-GB" dirty="0"/>
          </a:p>
        </p:txBody>
      </p:sp>
      <p:sp>
        <p:nvSpPr>
          <p:cNvPr id="145411" name="Rectangle 3"/>
          <p:cNvSpPr>
            <a:spLocks noGrp="1" noChangeArrowheads="1"/>
          </p:cNvSpPr>
          <p:nvPr>
            <p:ph idx="1"/>
          </p:nvPr>
        </p:nvSpPr>
        <p:spPr/>
        <p:txBody>
          <a:bodyPr/>
          <a:lstStyle/>
          <a:p>
            <a:pPr marL="363538" indent="-363538"/>
            <a:r>
              <a:rPr lang="en-GB" dirty="0"/>
              <a:t>Standardise </a:t>
            </a:r>
            <a:r>
              <a:rPr lang="en-GB" dirty="0" smtClean="0"/>
              <a:t>reporting process </a:t>
            </a:r>
            <a:r>
              <a:rPr lang="en-GB" dirty="0"/>
              <a:t>for analysts</a:t>
            </a:r>
          </a:p>
          <a:p>
            <a:pPr marL="363538" indent="-363538"/>
            <a:r>
              <a:rPr lang="en-GB" dirty="0"/>
              <a:t>Share analyses between analysts</a:t>
            </a:r>
          </a:p>
          <a:p>
            <a:pPr marL="363538" indent="-363538"/>
            <a:r>
              <a:rPr lang="en-GB" dirty="0"/>
              <a:t>Make model results accessible to non-analysts</a:t>
            </a:r>
          </a:p>
          <a:p>
            <a:pPr marL="363538" indent="-363538"/>
            <a:r>
              <a:rPr lang="en-GB" dirty="0" smtClean="0"/>
              <a:t>Produce high quality reports</a:t>
            </a:r>
          </a:p>
          <a:p>
            <a:pPr marL="363538" indent="-363538"/>
            <a:r>
              <a:rPr lang="en-GB" dirty="0" smtClean="0"/>
              <a:t>Speed up report generation</a:t>
            </a:r>
          </a:p>
        </p:txBody>
      </p:sp>
    </p:spTree>
    <p:extLst>
      <p:ext uri="{BB962C8B-B14F-4D97-AF65-F5344CB8AC3E}">
        <p14:creationId xmlns:p14="http://schemas.microsoft.com/office/powerpoint/2010/main" xmlns="" val="1534025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smtClean="0"/>
              <a:t>Reporting Process with ART:</a:t>
            </a:r>
            <a:br>
              <a:rPr lang="en-GB" dirty="0" smtClean="0"/>
            </a:br>
            <a:r>
              <a:rPr lang="en-GB" dirty="0" smtClean="0"/>
              <a:t>Excel </a:t>
            </a:r>
            <a:r>
              <a:rPr lang="en-GB" dirty="0" err="1" smtClean="0"/>
              <a:t>Addin</a:t>
            </a:r>
            <a:endParaRPr lang="en-GB" dirty="0"/>
          </a:p>
        </p:txBody>
      </p:sp>
      <p:sp>
        <p:nvSpPr>
          <p:cNvPr id="145411" name="Rectangle 3"/>
          <p:cNvSpPr>
            <a:spLocks noGrp="1" noChangeArrowheads="1"/>
          </p:cNvSpPr>
          <p:nvPr>
            <p:ph idx="1"/>
          </p:nvPr>
        </p:nvSpPr>
        <p:spPr>
          <a:xfrm>
            <a:off x="450000" y="1259998"/>
            <a:ext cx="7470000" cy="5121329"/>
          </a:xfrm>
        </p:spPr>
        <p:txBody>
          <a:bodyPr>
            <a:normAutofit/>
          </a:bodyPr>
          <a:lstStyle/>
          <a:p>
            <a:pPr marL="0" indent="0">
              <a:buNone/>
            </a:pPr>
            <a:r>
              <a:rPr lang="en-GB" dirty="0" smtClean="0"/>
              <a:t>Analyses defined in R can be imported into Excel</a:t>
            </a:r>
          </a:p>
          <a:p>
            <a:pPr marL="0" indent="0">
              <a:buNone/>
            </a:pPr>
            <a:r>
              <a:rPr lang="en-GB" dirty="0" smtClean="0"/>
              <a:t>						</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p:txBody>
      </p:sp>
      <p:sp>
        <p:nvSpPr>
          <p:cNvPr id="2" name="Bent Arrow 1"/>
          <p:cNvSpPr/>
          <p:nvPr/>
        </p:nvSpPr>
        <p:spPr>
          <a:xfrm rot="5400000">
            <a:off x="5202070" y="2006842"/>
            <a:ext cx="972108"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0611" y="1700808"/>
            <a:ext cx="4242589" cy="2285620"/>
          </a:xfrm>
          <a:prstGeom prst="rect">
            <a:avLst/>
          </a:prstGeom>
        </p:spPr>
      </p:pic>
      <p:pic>
        <p:nvPicPr>
          <p:cNvPr id="6" name="Picture 5"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41799" y="3429000"/>
            <a:ext cx="5387150" cy="2861307"/>
          </a:xfrm>
          <a:prstGeom prst="rect">
            <a:avLst/>
          </a:prstGeom>
        </p:spPr>
      </p:pic>
    </p:spTree>
    <p:extLst>
      <p:ext uri="{BB962C8B-B14F-4D97-AF65-F5344CB8AC3E}">
        <p14:creationId xmlns:p14="http://schemas.microsoft.com/office/powerpoint/2010/main" xmlns="" val="3900096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smtClean="0"/>
              <a:t>Reporting Process with ART:</a:t>
            </a:r>
            <a:br>
              <a:rPr lang="en-GB" dirty="0" smtClean="0"/>
            </a:br>
            <a:r>
              <a:rPr lang="en-GB" dirty="0" smtClean="0"/>
              <a:t>Report Elements</a:t>
            </a:r>
            <a:endParaRPr lang="en-GB" dirty="0"/>
          </a:p>
        </p:txBody>
      </p:sp>
      <p:sp>
        <p:nvSpPr>
          <p:cNvPr id="145411" name="Rectangle 3"/>
          <p:cNvSpPr>
            <a:spLocks noGrp="1" noChangeArrowheads="1"/>
          </p:cNvSpPr>
          <p:nvPr>
            <p:ph idx="1"/>
          </p:nvPr>
        </p:nvSpPr>
        <p:spPr/>
        <p:txBody>
          <a:bodyPr/>
          <a:lstStyle/>
          <a:p>
            <a:pPr marL="0" indent="0">
              <a:buNone/>
            </a:pPr>
            <a:r>
              <a:rPr lang="en-GB" b="1" dirty="0" smtClean="0"/>
              <a:t>Report elements </a:t>
            </a:r>
            <a:r>
              <a:rPr lang="en-GB" dirty="0"/>
              <a:t>c</a:t>
            </a:r>
            <a:r>
              <a:rPr lang="en-GB" dirty="0" smtClean="0"/>
              <a:t>ombine an analysis with a method of presentation</a:t>
            </a:r>
          </a:p>
          <a:p>
            <a:pPr marL="0" indent="0">
              <a:buNone/>
            </a:pPr>
            <a:r>
              <a:rPr lang="en-GB" dirty="0" smtClean="0"/>
              <a:t>Specify the analysis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Select or specify presentation format</a:t>
            </a:r>
          </a:p>
          <a:p>
            <a:pPr marL="0" indent="0">
              <a:buNone/>
            </a:pPr>
            <a:endParaRPr lang="en-GB"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9952" y="4941168"/>
            <a:ext cx="36957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7544" y="2503315"/>
            <a:ext cx="7611786" cy="1944216"/>
          </a:xfrm>
          <a:prstGeom prst="rect">
            <a:avLst/>
          </a:prstGeom>
        </p:spPr>
      </p:pic>
    </p:spTree>
    <p:extLst>
      <p:ext uri="{BB962C8B-B14F-4D97-AF65-F5344CB8AC3E}">
        <p14:creationId xmlns:p14="http://schemas.microsoft.com/office/powerpoint/2010/main" xmlns="" val="3365053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smtClean="0"/>
              <a:t>Reporting Process </a:t>
            </a:r>
            <a:r>
              <a:rPr lang="en-GB" dirty="0"/>
              <a:t>with </a:t>
            </a:r>
            <a:r>
              <a:rPr lang="en-GB" dirty="0" smtClean="0"/>
              <a:t>ART:</a:t>
            </a:r>
            <a:br>
              <a:rPr lang="en-GB" dirty="0" smtClean="0"/>
            </a:br>
            <a:r>
              <a:rPr lang="en-GB" dirty="0" smtClean="0"/>
              <a:t>Reports</a:t>
            </a:r>
            <a:endParaRPr lang="en-GB" dirty="0"/>
          </a:p>
        </p:txBody>
      </p:sp>
      <p:sp>
        <p:nvSpPr>
          <p:cNvPr id="145411" name="Rectangle 3"/>
          <p:cNvSpPr>
            <a:spLocks noGrp="1" noChangeArrowheads="1"/>
          </p:cNvSpPr>
          <p:nvPr>
            <p:ph idx="1"/>
          </p:nvPr>
        </p:nvSpPr>
        <p:spPr/>
        <p:txBody>
          <a:bodyPr/>
          <a:lstStyle/>
          <a:p>
            <a:pPr marL="0" indent="0">
              <a:buNone/>
            </a:pPr>
            <a:r>
              <a:rPr lang="en-GB" dirty="0" smtClean="0"/>
              <a:t>Define report by combining report elements</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spcBef>
                <a:spcPts val="0"/>
              </a:spcBef>
              <a:spcAft>
                <a:spcPts val="0"/>
              </a:spcAft>
              <a:buNone/>
            </a:pPr>
            <a:r>
              <a:rPr lang="en-GB" dirty="0" smtClean="0"/>
              <a:t>Generate report </a:t>
            </a:r>
          </a:p>
          <a:p>
            <a:pPr marL="0" indent="0">
              <a:lnSpc>
                <a:spcPct val="100000"/>
              </a:lnSpc>
              <a:spcBef>
                <a:spcPts val="0"/>
              </a:spcBef>
              <a:spcAft>
                <a:spcPts val="0"/>
              </a:spcAft>
              <a:buNone/>
            </a:pPr>
            <a:r>
              <a:rPr lang="en-GB" dirty="0" smtClean="0"/>
              <a:t>based on model run(s)</a:t>
            </a:r>
            <a:endParaRPr lang="en-GB"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1700808"/>
            <a:ext cx="3467905" cy="4320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Bent Arrow 1"/>
          <p:cNvSpPr/>
          <p:nvPr/>
        </p:nvSpPr>
        <p:spPr>
          <a:xfrm flipV="1">
            <a:off x="3419872" y="5301208"/>
            <a:ext cx="927678" cy="7200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7" name="Picture 6"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5536" y="1960608"/>
            <a:ext cx="3952014" cy="3168352"/>
          </a:xfrm>
          <a:prstGeom prst="rect">
            <a:avLst/>
          </a:prstGeom>
        </p:spPr>
      </p:pic>
    </p:spTree>
    <p:extLst>
      <p:ext uri="{BB962C8B-B14F-4D97-AF65-F5344CB8AC3E}">
        <p14:creationId xmlns:p14="http://schemas.microsoft.com/office/powerpoint/2010/main" xmlns="" val="1410559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ART Benefits</a:t>
            </a:r>
            <a:endParaRPr lang="en-GB" dirty="0"/>
          </a:p>
        </p:txBody>
      </p:sp>
      <p:sp>
        <p:nvSpPr>
          <p:cNvPr id="7" name="Content Placeholder 6"/>
          <p:cNvSpPr>
            <a:spLocks noGrp="1"/>
          </p:cNvSpPr>
          <p:nvPr>
            <p:ph idx="1"/>
          </p:nvPr>
        </p:nvSpPr>
        <p:spPr/>
        <p:txBody>
          <a:bodyPr/>
          <a:lstStyle/>
          <a:p>
            <a:r>
              <a:rPr lang="en-GB" dirty="0"/>
              <a:t>Increased confidence in analysis results and reports</a:t>
            </a:r>
          </a:p>
          <a:p>
            <a:r>
              <a:rPr lang="en-GB" dirty="0" smtClean="0"/>
              <a:t>Reproducible </a:t>
            </a:r>
            <a:r>
              <a:rPr lang="en-GB" dirty="0"/>
              <a:t>and consistent reports</a:t>
            </a:r>
          </a:p>
          <a:p>
            <a:r>
              <a:rPr lang="en-GB" dirty="0" smtClean="0"/>
              <a:t>Improved access and visibility of CCK model data</a:t>
            </a:r>
          </a:p>
          <a:p>
            <a:r>
              <a:rPr lang="en-GB" dirty="0" smtClean="0"/>
              <a:t>Increased focus on analysis</a:t>
            </a:r>
          </a:p>
          <a:p>
            <a:r>
              <a:rPr lang="en-GB" dirty="0" smtClean="0"/>
              <a:t>Extensible </a:t>
            </a:r>
            <a:r>
              <a:rPr lang="en-GB" dirty="0"/>
              <a:t>by </a:t>
            </a:r>
            <a:r>
              <a:rPr lang="en-GB" dirty="0" smtClean="0"/>
              <a:t>end users (actuaries) via a flexible framework</a:t>
            </a:r>
            <a:endParaRPr lang="en-GB" dirty="0"/>
          </a:p>
        </p:txBody>
      </p:sp>
    </p:spTree>
    <p:extLst>
      <p:ext uri="{BB962C8B-B14F-4D97-AF65-F5344CB8AC3E}">
        <p14:creationId xmlns:p14="http://schemas.microsoft.com/office/powerpoint/2010/main" xmlns="" val="390588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dirty="0" smtClean="0"/>
              <a:t>Capital modelling workflow</a:t>
            </a:r>
          </a:p>
          <a:p>
            <a:r>
              <a:rPr lang="en-GB" dirty="0" smtClean="0"/>
              <a:t>Typical challenges </a:t>
            </a:r>
          </a:p>
          <a:p>
            <a:pPr lvl="1"/>
            <a:r>
              <a:rPr lang="en-GB" dirty="0" smtClean="0"/>
              <a:t>On the input side</a:t>
            </a:r>
          </a:p>
          <a:p>
            <a:pPr lvl="1"/>
            <a:r>
              <a:rPr lang="en-GB" dirty="0" smtClean="0"/>
              <a:t>On the output side</a:t>
            </a:r>
          </a:p>
          <a:p>
            <a:r>
              <a:rPr lang="en-GB" dirty="0" smtClean="0"/>
              <a:t>Issues with typical Excel/VBA systems</a:t>
            </a:r>
          </a:p>
          <a:p>
            <a:r>
              <a:rPr lang="en-GB" dirty="0" smtClean="0"/>
              <a:t>Improved systems setup</a:t>
            </a:r>
          </a:p>
          <a:p>
            <a:r>
              <a:rPr lang="en-GB" dirty="0" smtClean="0"/>
              <a:t>Analysis &amp; Reporting Tool</a:t>
            </a:r>
            <a:endParaRPr lang="en-GB" dirty="0"/>
          </a:p>
        </p:txBody>
      </p:sp>
    </p:spTree>
    <p:extLst>
      <p:ext uri="{BB962C8B-B14F-4D97-AF65-F5344CB8AC3E}">
        <p14:creationId xmlns:p14="http://schemas.microsoft.com/office/powerpoint/2010/main" xmlns="" val="2064995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 Workflow – </a:t>
            </a:r>
            <a:br>
              <a:rPr lang="en-GB" dirty="0" smtClean="0"/>
            </a:br>
            <a:r>
              <a:rPr lang="en-GB" dirty="0" smtClean="0"/>
              <a:t>inputs</a:t>
            </a:r>
            <a:endParaRPr lang="en-GB" dirty="0"/>
          </a:p>
        </p:txBody>
      </p:sp>
      <p:graphicFrame>
        <p:nvGraphicFramePr>
          <p:cNvPr id="4" name="Diagram 3"/>
          <p:cNvGraphicFramePr/>
          <p:nvPr>
            <p:extLst>
              <p:ext uri="{D42A27DB-BD31-4B8C-83A1-F6EECF244321}">
                <p14:modId xmlns:p14="http://schemas.microsoft.com/office/powerpoint/2010/main" xmlns="" val="924901153"/>
              </p:ext>
            </p:extLst>
          </p:nvPr>
        </p:nvGraphicFramePr>
        <p:xfrm>
          <a:off x="611560" y="1844824"/>
          <a:ext cx="6936432"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99592" y="1147745"/>
            <a:ext cx="1368152" cy="646331"/>
          </a:xfrm>
          <a:prstGeom prst="rect">
            <a:avLst/>
          </a:prstGeom>
          <a:noFill/>
        </p:spPr>
        <p:txBody>
          <a:bodyPr wrap="square" rtlCol="0">
            <a:spAutoFit/>
          </a:bodyPr>
          <a:lstStyle/>
          <a:p>
            <a:pPr algn="ctr"/>
            <a:r>
              <a:rPr lang="en-GB" dirty="0" smtClean="0"/>
              <a:t>Data Owner</a:t>
            </a:r>
            <a:endParaRPr lang="en-GB" dirty="0"/>
          </a:p>
        </p:txBody>
      </p:sp>
      <p:sp>
        <p:nvSpPr>
          <p:cNvPr id="6" name="TextBox 5"/>
          <p:cNvSpPr txBox="1"/>
          <p:nvPr/>
        </p:nvSpPr>
        <p:spPr>
          <a:xfrm>
            <a:off x="2483768" y="1151157"/>
            <a:ext cx="1368152" cy="646331"/>
          </a:xfrm>
          <a:prstGeom prst="rect">
            <a:avLst/>
          </a:prstGeom>
          <a:noFill/>
        </p:spPr>
        <p:txBody>
          <a:bodyPr wrap="square" rtlCol="0">
            <a:spAutoFit/>
          </a:bodyPr>
          <a:lstStyle/>
          <a:p>
            <a:r>
              <a:rPr lang="en-GB" dirty="0" smtClean="0"/>
              <a:t>Data / Parameters</a:t>
            </a:r>
            <a:endParaRPr lang="en-GB" dirty="0"/>
          </a:p>
        </p:txBody>
      </p:sp>
    </p:spTree>
    <p:extLst>
      <p:ext uri="{BB962C8B-B14F-4D97-AF65-F5344CB8AC3E}">
        <p14:creationId xmlns:p14="http://schemas.microsoft.com/office/powerpoint/2010/main" xmlns="" val="1951644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 - inputs</a:t>
            </a:r>
            <a:endParaRPr lang="en-GB" dirty="0"/>
          </a:p>
        </p:txBody>
      </p:sp>
      <p:sp>
        <p:nvSpPr>
          <p:cNvPr id="3" name="Content Placeholder 2"/>
          <p:cNvSpPr>
            <a:spLocks noGrp="1"/>
          </p:cNvSpPr>
          <p:nvPr>
            <p:ph idx="1"/>
          </p:nvPr>
        </p:nvSpPr>
        <p:spPr/>
        <p:txBody>
          <a:bodyPr>
            <a:normAutofit/>
          </a:bodyPr>
          <a:lstStyle/>
          <a:p>
            <a:r>
              <a:rPr lang="en-GB" dirty="0" smtClean="0"/>
              <a:t>What are the main challenges on the input side?</a:t>
            </a:r>
          </a:p>
          <a:p>
            <a:pPr lvl="1"/>
            <a:r>
              <a:rPr lang="en-GB" dirty="0" smtClean="0"/>
              <a:t>Lots of different data sources and data source systems</a:t>
            </a:r>
          </a:p>
          <a:p>
            <a:pPr lvl="1"/>
            <a:r>
              <a:rPr lang="en-GB" dirty="0" smtClean="0"/>
              <a:t>Lots of data processing &amp; data validation issues</a:t>
            </a:r>
          </a:p>
          <a:p>
            <a:pPr lvl="1"/>
            <a:r>
              <a:rPr lang="en-GB" dirty="0" smtClean="0"/>
              <a:t>Lots of different data versions</a:t>
            </a:r>
          </a:p>
          <a:p>
            <a:pPr lvl="1"/>
            <a:r>
              <a:rPr lang="en-GB" dirty="0" smtClean="0"/>
              <a:t>Team work </a:t>
            </a:r>
          </a:p>
        </p:txBody>
      </p:sp>
    </p:spTree>
    <p:extLst>
      <p:ext uri="{BB962C8B-B14F-4D97-AF65-F5344CB8AC3E}">
        <p14:creationId xmlns:p14="http://schemas.microsoft.com/office/powerpoint/2010/main" xmlns="" val="177972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 workflow - outputs</a:t>
            </a:r>
            <a:endParaRPr lang="en-GB" dirty="0"/>
          </a:p>
        </p:txBody>
      </p:sp>
      <p:graphicFrame>
        <p:nvGraphicFramePr>
          <p:cNvPr id="4" name="Diagram 3"/>
          <p:cNvGraphicFramePr/>
          <p:nvPr>
            <p:extLst>
              <p:ext uri="{D42A27DB-BD31-4B8C-83A1-F6EECF244321}">
                <p14:modId xmlns:p14="http://schemas.microsoft.com/office/powerpoint/2010/main" xmlns="" val="1225162970"/>
              </p:ext>
            </p:extLst>
          </p:nvPr>
        </p:nvGraphicFramePr>
        <p:xfrm>
          <a:off x="467544" y="1700808"/>
          <a:ext cx="7152456" cy="419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652120" y="1484784"/>
            <a:ext cx="1584176" cy="369332"/>
          </a:xfrm>
          <a:prstGeom prst="rect">
            <a:avLst/>
          </a:prstGeom>
          <a:noFill/>
        </p:spPr>
        <p:txBody>
          <a:bodyPr wrap="square" rtlCol="0">
            <a:spAutoFit/>
          </a:bodyPr>
          <a:lstStyle/>
          <a:p>
            <a:r>
              <a:rPr lang="en-GB" dirty="0" smtClean="0"/>
              <a:t>Stakeholders</a:t>
            </a:r>
            <a:endParaRPr lang="en-GB" dirty="0"/>
          </a:p>
        </p:txBody>
      </p:sp>
    </p:spTree>
    <p:extLst>
      <p:ext uri="{BB962C8B-B14F-4D97-AF65-F5344CB8AC3E}">
        <p14:creationId xmlns:p14="http://schemas.microsoft.com/office/powerpoint/2010/main" xmlns="" val="151142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a:t>
            </a:r>
            <a:r>
              <a:rPr lang="en-GB" dirty="0"/>
              <a:t> </a:t>
            </a:r>
            <a:r>
              <a:rPr lang="en-GB" dirty="0" smtClean="0"/>
              <a:t>- outputs</a:t>
            </a:r>
            <a:endParaRPr lang="en-GB" dirty="0"/>
          </a:p>
        </p:txBody>
      </p:sp>
      <p:sp>
        <p:nvSpPr>
          <p:cNvPr id="3" name="Content Placeholder 2"/>
          <p:cNvSpPr>
            <a:spLocks noGrp="1"/>
          </p:cNvSpPr>
          <p:nvPr>
            <p:ph idx="1"/>
          </p:nvPr>
        </p:nvSpPr>
        <p:spPr/>
        <p:txBody>
          <a:bodyPr>
            <a:normAutofit/>
          </a:bodyPr>
          <a:lstStyle/>
          <a:p>
            <a:r>
              <a:rPr lang="en-GB" dirty="0" smtClean="0"/>
              <a:t>What are the main challenges on the output side?</a:t>
            </a:r>
          </a:p>
          <a:p>
            <a:pPr lvl="1"/>
            <a:r>
              <a:rPr lang="en-GB" dirty="0" smtClean="0"/>
              <a:t>Very high data volumes (Terabytes)</a:t>
            </a:r>
          </a:p>
          <a:p>
            <a:pPr lvl="1"/>
            <a:r>
              <a:rPr lang="en-GB" dirty="0" smtClean="0"/>
              <a:t>Lots of model runs with different versions of data and model configurations  (&gt; 1000 in one year)</a:t>
            </a:r>
          </a:p>
          <a:p>
            <a:pPr lvl="1"/>
            <a:r>
              <a:rPr lang="en-GB" dirty="0"/>
              <a:t>A</a:t>
            </a:r>
            <a:r>
              <a:rPr lang="en-GB" dirty="0" smtClean="0"/>
              <a:t>udit trail from input &amp; model configuration to output</a:t>
            </a:r>
          </a:p>
          <a:p>
            <a:pPr lvl="1"/>
            <a:r>
              <a:rPr lang="en-GB" dirty="0" smtClean="0"/>
              <a:t>Lots of different analyses and reports</a:t>
            </a:r>
          </a:p>
          <a:p>
            <a:pPr lvl="1"/>
            <a:r>
              <a:rPr lang="en-GB" dirty="0" smtClean="0"/>
              <a:t>Team work</a:t>
            </a:r>
          </a:p>
          <a:p>
            <a:pPr lvl="1"/>
            <a:endParaRPr lang="en-GB" dirty="0" smtClean="0"/>
          </a:p>
        </p:txBody>
      </p:sp>
    </p:spTree>
    <p:extLst>
      <p:ext uri="{BB962C8B-B14F-4D97-AF65-F5344CB8AC3E}">
        <p14:creationId xmlns:p14="http://schemas.microsoft.com/office/powerpoint/2010/main" xmlns="" val="177972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modelling</a:t>
            </a:r>
            <a:br>
              <a:rPr lang="en-GB" dirty="0" smtClean="0"/>
            </a:br>
            <a:r>
              <a:rPr lang="en-GB" dirty="0" smtClean="0"/>
              <a:t>Typical systems setup</a:t>
            </a:r>
            <a:endParaRPr lang="en-GB" dirty="0"/>
          </a:p>
        </p:txBody>
      </p:sp>
      <p:graphicFrame>
        <p:nvGraphicFramePr>
          <p:cNvPr id="5" name="Diagram 4"/>
          <p:cNvGraphicFramePr/>
          <p:nvPr>
            <p:extLst>
              <p:ext uri="{D42A27DB-BD31-4B8C-83A1-F6EECF244321}">
                <p14:modId xmlns:p14="http://schemas.microsoft.com/office/powerpoint/2010/main" xmlns="" val="3687610721"/>
              </p:ext>
            </p:extLst>
          </p:nvPr>
        </p:nvGraphicFramePr>
        <p:xfrm>
          <a:off x="1259632" y="1484784"/>
          <a:ext cx="439248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45855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with Excel / VBA</a:t>
            </a:r>
            <a:endParaRPr lang="en-GB" dirty="0"/>
          </a:p>
        </p:txBody>
      </p:sp>
      <p:sp>
        <p:nvSpPr>
          <p:cNvPr id="3" name="Content Placeholder 2"/>
          <p:cNvSpPr>
            <a:spLocks noGrp="1"/>
          </p:cNvSpPr>
          <p:nvPr>
            <p:ph idx="1"/>
          </p:nvPr>
        </p:nvSpPr>
        <p:spPr/>
        <p:txBody>
          <a:bodyPr>
            <a:normAutofit/>
          </a:bodyPr>
          <a:lstStyle/>
          <a:p>
            <a:r>
              <a:rPr lang="en-GB" dirty="0" smtClean="0"/>
              <a:t>Disparate data sources </a:t>
            </a:r>
            <a:r>
              <a:rPr lang="en-GB" dirty="0" smtClean="0">
                <a:sym typeface="Symbol"/>
              </a:rPr>
              <a:t></a:t>
            </a:r>
            <a:r>
              <a:rPr lang="en-GB" dirty="0" smtClean="0"/>
              <a:t> lots of linked files </a:t>
            </a:r>
          </a:p>
          <a:p>
            <a:pPr lvl="1"/>
            <a:r>
              <a:rPr lang="en-GB" dirty="0" smtClean="0"/>
              <a:t>Updating links in Excel is haphazard</a:t>
            </a:r>
          </a:p>
          <a:p>
            <a:r>
              <a:rPr lang="en-GB" dirty="0"/>
              <a:t>Updated at different </a:t>
            </a:r>
            <a:r>
              <a:rPr lang="en-GB" dirty="0" smtClean="0"/>
              <a:t>times / lots of different versions</a:t>
            </a:r>
            <a:endParaRPr lang="en-GB" dirty="0"/>
          </a:p>
          <a:p>
            <a:pPr lvl="1"/>
            <a:r>
              <a:rPr lang="en-GB" dirty="0" smtClean="0"/>
              <a:t>Links do not automatically point to new file versions</a:t>
            </a:r>
          </a:p>
          <a:p>
            <a:pPr lvl="1"/>
            <a:r>
              <a:rPr lang="en-GB" dirty="0" smtClean="0"/>
              <a:t>Version numbers in filenames break links</a:t>
            </a:r>
          </a:p>
          <a:p>
            <a:pPr lvl="1"/>
            <a:r>
              <a:rPr lang="en-GB" dirty="0" smtClean="0"/>
              <a:t>Tracking links becomes impossible</a:t>
            </a:r>
          </a:p>
          <a:p>
            <a:r>
              <a:rPr lang="en-GB" dirty="0" smtClean="0"/>
              <a:t>Problems with referential integrity</a:t>
            </a:r>
          </a:p>
          <a:p>
            <a:pPr lvl="1"/>
            <a:r>
              <a:rPr lang="en-GB" dirty="0" err="1" smtClean="0"/>
              <a:t>Eg</a:t>
            </a:r>
            <a:r>
              <a:rPr lang="en-GB" dirty="0" smtClean="0"/>
              <a:t> business planning segmentation of business is different from  underwriting classes of business</a:t>
            </a:r>
          </a:p>
          <a:p>
            <a:pPr lvl="1"/>
            <a:r>
              <a:rPr lang="en-GB" dirty="0" smtClean="0"/>
              <a:t>Lots of lookup functions – very hard to check</a:t>
            </a:r>
          </a:p>
          <a:p>
            <a:pPr lvl="1"/>
            <a:endParaRPr lang="en-GB" dirty="0" smtClean="0"/>
          </a:p>
          <a:p>
            <a:pPr lvl="1"/>
            <a:endParaRPr lang="en-GB" dirty="0"/>
          </a:p>
        </p:txBody>
      </p:sp>
    </p:spTree>
    <p:extLst>
      <p:ext uri="{BB962C8B-B14F-4D97-AF65-F5344CB8AC3E}">
        <p14:creationId xmlns:p14="http://schemas.microsoft.com/office/powerpoint/2010/main" xmlns="" val="2656913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Issues </a:t>
            </a:r>
            <a:r>
              <a:rPr lang="en-GB" dirty="0"/>
              <a:t>with </a:t>
            </a:r>
            <a:r>
              <a:rPr lang="en-GB" dirty="0" smtClean="0"/>
              <a:t>Excel/VBA</a:t>
            </a:r>
            <a:endParaRPr lang="en-GB" dirty="0"/>
          </a:p>
        </p:txBody>
      </p:sp>
      <p:sp>
        <p:nvSpPr>
          <p:cNvPr id="3" name="Content Placeholder 2"/>
          <p:cNvSpPr>
            <a:spLocks noGrp="1"/>
          </p:cNvSpPr>
          <p:nvPr>
            <p:ph idx="1"/>
          </p:nvPr>
        </p:nvSpPr>
        <p:spPr/>
        <p:txBody>
          <a:bodyPr>
            <a:normAutofit/>
          </a:bodyPr>
          <a:lstStyle/>
          <a:p>
            <a:r>
              <a:rPr lang="en-GB" dirty="0" smtClean="0"/>
              <a:t>Most common update is moving forward one year</a:t>
            </a:r>
          </a:p>
          <a:p>
            <a:pPr lvl="1"/>
            <a:r>
              <a:rPr lang="en-GB" dirty="0" smtClean="0"/>
              <a:t>Means changing layout of tables</a:t>
            </a:r>
          </a:p>
          <a:p>
            <a:pPr lvl="1"/>
            <a:r>
              <a:rPr lang="en-GB" dirty="0" smtClean="0"/>
              <a:t>Affects references to ranges</a:t>
            </a:r>
          </a:p>
          <a:p>
            <a:pPr lvl="1"/>
            <a:r>
              <a:rPr lang="en-GB" dirty="0" smtClean="0"/>
              <a:t>Potentially makes links obsolete</a:t>
            </a:r>
          </a:p>
          <a:p>
            <a:r>
              <a:rPr lang="en-GB" dirty="0"/>
              <a:t>No support for team work / multi user environment</a:t>
            </a:r>
          </a:p>
          <a:p>
            <a:pPr lvl="1"/>
            <a:r>
              <a:rPr lang="en-GB" dirty="0"/>
              <a:t>Only one user can work on a file at any given </a:t>
            </a:r>
            <a:r>
              <a:rPr lang="en-GB" dirty="0" smtClean="0"/>
              <a:t>time. </a:t>
            </a:r>
          </a:p>
          <a:p>
            <a:pPr lvl="1"/>
            <a:r>
              <a:rPr lang="en-GB" dirty="0" smtClean="0"/>
              <a:t>Standard </a:t>
            </a:r>
            <a:r>
              <a:rPr lang="en-GB" dirty="0"/>
              <a:t>solution is to split files </a:t>
            </a:r>
            <a:r>
              <a:rPr lang="en-GB" dirty="0" smtClean="0">
                <a:sym typeface="Symbol"/>
              </a:rPr>
              <a:t> </a:t>
            </a:r>
            <a:r>
              <a:rPr lang="en-GB" dirty="0" smtClean="0"/>
              <a:t>more links</a:t>
            </a:r>
          </a:p>
          <a:p>
            <a:pPr lvl="1"/>
            <a:r>
              <a:rPr lang="en-GB" dirty="0" smtClean="0"/>
              <a:t>Or make copies </a:t>
            </a:r>
            <a:r>
              <a:rPr lang="en-GB" dirty="0" smtClean="0">
                <a:sym typeface="Symbol"/>
              </a:rPr>
              <a:t> problems with</a:t>
            </a:r>
            <a:r>
              <a:rPr lang="en-GB" dirty="0" smtClean="0"/>
              <a:t> </a:t>
            </a:r>
            <a:r>
              <a:rPr lang="en-GB" dirty="0"/>
              <a:t>combining changes made by different users on different copies. </a:t>
            </a:r>
            <a:endParaRPr lang="en-GB" dirty="0" smtClean="0"/>
          </a:p>
          <a:p>
            <a:endParaRPr lang="en-GB" dirty="0"/>
          </a:p>
        </p:txBody>
      </p:sp>
    </p:spTree>
    <p:extLst>
      <p:ext uri="{BB962C8B-B14F-4D97-AF65-F5344CB8AC3E}">
        <p14:creationId xmlns:p14="http://schemas.microsoft.com/office/powerpoint/2010/main" xmlns="" val="3673086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R versus Excel/VBA&amp;quot;&quot;/&gt;&lt;property id=&quot;20307&quot; value=&quot;372&quot;/&gt;&lt;/object&gt;&lt;object type=&quot;3&quot; unique_id=&quot;10005&quot;&gt;&lt;property id=&quot;20148&quot; value=&quot;5&quot;/&gt;&lt;property id=&quot;20300&quot; value=&quot;Slide 2 - &amp;quot;Contents&amp;quot;&quot;/&gt;&lt;property id=&quot;20307&quot; value=&quot;376&quot;/&gt;&lt;/object&gt;&lt;object type=&quot;3&quot; unique_id=&quot;10006&quot;&gt;&lt;property id=&quot;20148&quot; value=&quot;5&quot;/&gt;&lt;property id=&quot;20300&quot; value=&quot;Slide 3 - &amp;quot;Capital modelling Workflow – &amp;#x0D;&amp;#x0A;inputs&amp;quot;&quot;/&gt;&lt;property id=&quot;20307&quot; value=&quot;401&quot;/&gt;&lt;/object&gt;&lt;object type=&quot;3&quot; unique_id=&quot;10007&quot;&gt;&lt;property id=&quot;20148&quot; value=&quot;5&quot;/&gt;&lt;property id=&quot;20300&quot; value=&quot;Slide 4 - &amp;quot;Capital modelling - inputs&amp;quot;&quot;/&gt;&lt;property id=&quot;20307&quot; value=&quot;403&quot;/&gt;&lt;/object&gt;&lt;object type=&quot;3&quot; unique_id=&quot;10008&quot;&gt;&lt;property id=&quot;20148&quot; value=&quot;5&quot;/&gt;&lt;property id=&quot;20300&quot; value=&quot;Slide 5 - &amp;quot;Capital modelling workflow - outputs&amp;quot;&quot;/&gt;&lt;property id=&quot;20307&quot; value=&quot;402&quot;/&gt;&lt;/object&gt;&lt;object type=&quot;3&quot; unique_id=&quot;10009&quot;&gt;&lt;property id=&quot;20148&quot; value=&quot;5&quot;/&gt;&lt;property id=&quot;20300&quot; value=&quot;Slide 6 - &amp;quot;Capital modelling - outputs&amp;quot;&quot;/&gt;&lt;property id=&quot;20307&quot; value=&quot;404&quot;/&gt;&lt;/object&gt;&lt;object type=&quot;3&quot; unique_id=&quot;10010&quot;&gt;&lt;property id=&quot;20148&quot; value=&quot;5&quot;/&gt;&lt;property id=&quot;20300&quot; value=&quot;Slide 7 - &amp;quot;Capital modelling&amp;#x0D;&amp;#x0A;Typical systems setup&amp;quot;&quot;/&gt;&lt;property id=&quot;20307&quot; value=&quot;374&quot;/&gt;&lt;/object&gt;&lt;object type=&quot;3&quot; unique_id=&quot;10011&quot;&gt;&lt;property id=&quot;20148&quot; value=&quot;5&quot;/&gt;&lt;property id=&quot;20300&quot; value=&quot;Slide 8 - &amp;quot;Issues with Excel / VBA&amp;quot;&quot;/&gt;&lt;property id=&quot;20307&quot; value=&quot;377&quot;/&gt;&lt;/object&gt;&lt;object type=&quot;3&quot; unique_id=&quot;10012&quot;&gt;&lt;property id=&quot;20148&quot; value=&quot;5&quot;/&gt;&lt;property id=&quot;20300&quot; value=&quot;Slide 9 - &amp;quot;More Issues with Excel/VBA&amp;quot;&quot;/&gt;&lt;property id=&quot;20307&quot; value=&quot;380&quot;/&gt;&lt;/object&gt;&lt;object type=&quot;3&quot; unique_id=&quot;10013&quot;&gt;&lt;property id=&quot;20148&quot; value=&quot;5&quot;/&gt;&lt;property id=&quot;20300&quot; value=&quot;Slide 10 - &amp;quot;ISSUES with VBA&amp;quot;&quot;/&gt;&lt;property id=&quot;20307&quot; value=&quot;382&quot;/&gt;&lt;/object&gt;&lt;object type=&quot;3&quot; unique_id=&quot;10014&quot;&gt;&lt;property id=&quot;20148&quot; value=&quot;5&quot;/&gt;&lt;property id=&quot;20300&quot; value=&quot;Slide 11 - &amp;quot;LIMITations of Excel reporting&amp;quot;&quot;/&gt;&lt;property id=&quot;20307&quot; value=&quot;383&quot;/&gt;&lt;/object&gt;&lt;object type=&quot;3&quot; unique_id=&quot;10015&quot;&gt;&lt;property id=&quot;20148&quot; value=&quot;5&quot;/&gt;&lt;property id=&quot;20300&quot; value=&quot;Slide 12 - &amp;quot;Disadvantages of R&amp;quot;&quot;/&gt;&lt;property id=&quot;20307&quot; value=&quot;388&quot;/&gt;&lt;/object&gt;&lt;object type=&quot;3&quot; unique_id=&quot;10016&quot;&gt;&lt;property id=&quot;20148&quot; value=&quot;5&quot;/&gt;&lt;property id=&quot;20300&quot; value=&quot;Slide 13 - &amp;quot;Capital modelling&amp;#x0D;&amp;#x0A;improved systems setup&amp;quot;&quot;/&gt;&lt;property id=&quot;20307&quot; value=&quot;405&quot;/&gt;&lt;/object&gt;&lt;object type=&quot;3&quot; unique_id=&quot;10017&quot;&gt;&lt;property id=&quot;20148&quot; value=&quot;5&quot;/&gt;&lt;property id=&quot;20300&quot; value=&quot;Slide 14 - &amp;quot;Objectives of Analysis &amp;amp; Reporting tool&amp;quot;&quot;/&gt;&lt;property id=&quot;20307&quot; value=&quot;391&quot;/&gt;&lt;/object&gt;&lt;object type=&quot;3&quot; unique_id=&quot;10018&quot;&gt;&lt;property id=&quot;20148&quot; value=&quot;5&quot;/&gt;&lt;property id=&quot;20300&quot; value=&quot;Slide 15 - &amp;quot;Reporting Process with ART:&amp;#x0D;&amp;#x0A;Excel Addin&amp;quot;&quot;/&gt;&lt;property id=&quot;20307&quot; value=&quot;392&quot;/&gt;&lt;/object&gt;&lt;object type=&quot;3&quot; unique_id=&quot;10019&quot;&gt;&lt;property id=&quot;20148&quot; value=&quot;5&quot;/&gt;&lt;property id=&quot;20300&quot; value=&quot;Slide 16 - &amp;quot;Reporting Process with ART:&amp;#x0D;&amp;#x0A;Report Elements&amp;quot;&quot;/&gt;&lt;property id=&quot;20307&quot; value=&quot;394&quot;/&gt;&lt;/object&gt;&lt;object type=&quot;3&quot; unique_id=&quot;10020&quot;&gt;&lt;property id=&quot;20148&quot; value=&quot;5&quot;/&gt;&lt;property id=&quot;20300&quot; value=&quot;Slide 17 - &amp;quot;Reporting Process with ART:&amp;#x0D;&amp;#x0A;Reports&amp;quot;&quot;/&gt;&lt;property id=&quot;20307&quot; value=&quot;393&quot;/&gt;&lt;/object&gt;&lt;object type=&quot;3&quot; unique_id=&quot;10021&quot;&gt;&lt;property id=&quot;20148&quot; value=&quot;5&quot;/&gt;&lt;property id=&quot;20300&quot; value=&quot;Slide 18 - &amp;quot;ART Benefits&amp;quot;&quot;/&gt;&lt;property id=&quot;20307&quot; value=&quot;396&quot;/&gt;&lt;/object&gt;&lt;/object&gt;&lt;/object&gt;&lt;/database&gt;"/>
</p:tagLst>
</file>

<file path=ppt/theme/theme1.xml><?xml version="1.0" encoding="utf-8"?>
<a:theme xmlns:a="http://schemas.openxmlformats.org/drawingml/2006/main" name="Rope">
  <a:themeElements>
    <a:clrScheme name="Lloyds - dark blue">
      <a:dk1>
        <a:srgbClr val="000000"/>
      </a:dk1>
      <a:lt1>
        <a:srgbClr val="FFFFFF"/>
      </a:lt1>
      <a:dk2>
        <a:srgbClr val="007EA3"/>
      </a:dk2>
      <a:lt2>
        <a:srgbClr val="FFFFFF"/>
      </a:lt2>
      <a:accent1>
        <a:srgbClr val="007EA3"/>
      </a:accent1>
      <a:accent2>
        <a:srgbClr val="FF9900"/>
      </a:accent2>
      <a:accent3>
        <a:srgbClr val="9EA900"/>
      </a:accent3>
      <a:accent4>
        <a:srgbClr val="6EC9E0"/>
      </a:accent4>
      <a:accent5>
        <a:srgbClr val="631D76"/>
      </a:accent5>
      <a:accent6>
        <a:srgbClr val="9E4770"/>
      </a:accent6>
      <a:hlink>
        <a:srgbClr val="4D4D4D"/>
      </a:hlink>
      <a:folHlink>
        <a:srgbClr val="4D4D4D"/>
      </a:folHlink>
    </a:clrScheme>
    <a:fontScheme name="Lloyd's Fonts">
      <a:majorFont>
        <a:latin typeface="Sansa Lloyd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LloydsPPT-Rope</Template>
  <TotalTime>932</TotalTime>
  <Words>907</Words>
  <Application>Microsoft Office PowerPoint</Application>
  <PresentationFormat>On-screen Show (4:3)</PresentationFormat>
  <Paragraphs>158</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Rope</vt:lpstr>
      <vt:lpstr>R versus Excel/VBA</vt:lpstr>
      <vt:lpstr>Contents</vt:lpstr>
      <vt:lpstr>Capital modelling Workflow –  inputs</vt:lpstr>
      <vt:lpstr>Capital modelling - inputs</vt:lpstr>
      <vt:lpstr>Capital modelling workflow - outputs</vt:lpstr>
      <vt:lpstr>Capital modelling - outputs</vt:lpstr>
      <vt:lpstr>Capital modelling Typical systems setup</vt:lpstr>
      <vt:lpstr>Issues with Excel / VBA</vt:lpstr>
      <vt:lpstr>More Issues with Excel/VBA</vt:lpstr>
      <vt:lpstr>ISSUES with VBA</vt:lpstr>
      <vt:lpstr>LIMITations of Excel reporting</vt:lpstr>
      <vt:lpstr>Disadvantages of R</vt:lpstr>
      <vt:lpstr>Capital modelling improved systems setup</vt:lpstr>
      <vt:lpstr>Objectives of Analysis &amp; Reporting tool</vt:lpstr>
      <vt:lpstr>Reporting Process with ART: Excel Addin</vt:lpstr>
      <vt:lpstr>Reporting Process with ART: Report Elements</vt:lpstr>
      <vt:lpstr>Reporting Process with ART: Reports</vt:lpstr>
      <vt:lpstr>ART Benefits</vt:lpstr>
    </vt:vector>
  </TitlesOfParts>
  <Company>Lloyd's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slide – 32pt Sansa</dc:title>
  <dc:creator>Seidel, Karen</dc:creator>
  <cp:lastModifiedBy>rbbb959</cp:lastModifiedBy>
  <cp:revision>53</cp:revision>
  <dcterms:created xsi:type="dcterms:W3CDTF">2013-07-10T09:05:18Z</dcterms:created>
  <dcterms:modified xsi:type="dcterms:W3CDTF">2013-07-15T12:07:00Z</dcterms:modified>
</cp:coreProperties>
</file>