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9975" cy="42808525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/>
    <p:restoredTop sz="94624"/>
  </p:normalViewPr>
  <p:slideViewPr>
    <p:cSldViewPr>
      <p:cViewPr>
        <p:scale>
          <a:sx n="33" d="100"/>
          <a:sy n="33" d="100"/>
        </p:scale>
        <p:origin x="510" y="258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376941-80B0-7F44-B114-83867F3151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2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B02C1-F399-BE48-9179-7A68603EA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5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5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431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CCDA-1FA5-FE4C-B2C6-72FF68D45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77B-FBB9-D548-9A4B-02F4C4A95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F50C-1945-4243-9B5B-0BD88B03C0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322C-EB92-9940-ABE5-F48EAEE76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3DFF-2CB2-0A41-9934-C9C68E46B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4E7-4B4F-4843-AAE4-FD2905E095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9664-888C-BB48-91B2-D9818A8F1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D4C05-0D81-7444-BBA5-1DBCF8AE6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 lIns="417623" tIns="208812" rIns="417623" bIns="208812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05A7-AC8F-FB4B-9AFF-64210E57A7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8AF5A882-7113-CC4D-8179-DF0C8278B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TextBox 2"/>
          <p:cNvSpPr txBox="1"/>
          <p:nvPr userDrawn="1"/>
        </p:nvSpPr>
        <p:spPr>
          <a:xfrm>
            <a:off x="26167488" y="49395673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777D516-B446-C046-8195-BDF64E1989C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82323"/>
            <a:ext cx="30279974" cy="41262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Arial" charset="0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Arial" charset="0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Arial" charset="0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Arial" charset="0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docs.coronalabs.com/guide/programming/intro/index.html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ch.io/" TargetMode="External"/><Relationship Id="rId5" Type="http://schemas.openxmlformats.org/officeDocument/2006/relationships/hyperlink" Target="https://opengameart.org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freesound.org/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0635" y="6840496"/>
            <a:ext cx="23187025" cy="173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 dirty="0" smtClean="0">
                <a:solidFill>
                  <a:srgbClr val="000000"/>
                </a:solidFill>
                <a:latin typeface="Verdana" charset="0"/>
              </a:rPr>
              <a:t>LOPES, </a:t>
            </a:r>
            <a:r>
              <a:rPr lang="pt-BR" sz="3200" b="1" i="1" dirty="0" err="1" smtClean="0">
                <a:solidFill>
                  <a:srgbClr val="000000"/>
                </a:solidFill>
                <a:latin typeface="Verdana" charset="0"/>
              </a:rPr>
              <a:t>Adiel</a:t>
            </a:r>
            <a:r>
              <a:rPr lang="pt-BR" sz="3200" b="1" i="1" dirty="0" smtClean="0">
                <a:solidFill>
                  <a:srgbClr val="000000"/>
                </a:solidFill>
                <a:latin typeface="Verdana" charset="0"/>
              </a:rPr>
              <a:t> Nicolas oliveira.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 smtClean="0">
                <a:solidFill>
                  <a:srgbClr val="000000"/>
                </a:solidFill>
                <a:latin typeface="Verdana" charset="0"/>
              </a:rPr>
              <a:t>CENTRO UNIVERSITARIO 7 DE SETEMBRO</a:t>
            </a:r>
            <a:endParaRPr lang="pt-BR" sz="3200" dirty="0">
              <a:solidFill>
                <a:srgbClr val="000000"/>
              </a:solidFill>
              <a:latin typeface="Verdana" charset="0"/>
            </a:endParaRP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 smtClean="0">
                <a:solidFill>
                  <a:srgbClr val="000000"/>
                </a:solidFill>
                <a:latin typeface="Verdana" charset="0"/>
              </a:rPr>
              <a:t>SISTEMAS DE INFORMAÇÃO</a:t>
            </a:r>
            <a:endParaRPr lang="pt-BR" sz="3200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636215" y="11537151"/>
            <a:ext cx="13627100" cy="71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	The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FearLess é um jogo desenvolvido com o intuito de divertir a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todos, com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muito humor. Trata da historia de Edu um Ninja, nada tradicional, que após ver a terra ser invadida por seres malignos  decide trocar suas espadas por uma arma de fogo, calçar seu </a:t>
            </a:r>
            <a:r>
              <a:rPr lang="pt-BR" sz="2800" dirty="0" err="1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AllStar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e enfrentar os inimigos.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/>
              <a:t>	The </a:t>
            </a:r>
            <a:r>
              <a:rPr lang="pt-BR" sz="2800" dirty="0" err="1"/>
              <a:t>Fearless</a:t>
            </a:r>
            <a:r>
              <a:rPr lang="pt-BR" sz="2800" dirty="0"/>
              <a:t> é uma mistura de ação terror e comedia, o objetivo do jogo é controlar o ninja Edu para desviar e destruir os inimigos que ameaçam a vida na terra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/>
              <a:t>	O </a:t>
            </a:r>
            <a:r>
              <a:rPr lang="pt-BR" sz="2800" dirty="0"/>
              <a:t>jogador iniciara com um total de 3 vidas e 0 scores, ao encostar em um dos inimigos será perdido uma vida, ao acertar um tiro no inimigo será acrescido 10 pts. ao score.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5860323" y="10295882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no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1565988" y="18444497"/>
            <a:ext cx="28589448" cy="584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489046" y="29493044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RESULTADOS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62752" y="30935680"/>
            <a:ext cx="14122656" cy="807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	Na versão atual do jogo The </a:t>
            </a:r>
            <a:r>
              <a:rPr lang="pt-BR" sz="2800" dirty="0" err="1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FearLess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, O jogador pode controlar o ninja Edu para desviar dos inimigos ou atirar para destruí-los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. Os inimigos aparecem , de forma aleatória , no lado direito da tela, se movimentando em direção ao personagem principal. 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 smtClean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	Atualmente o jogo conta com um sistema de vidas e pontuação, sendo 3 vidas e uma soma de 10pts de score a cada inimigo destruído.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 smtClean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	As próximas versões de The </a:t>
            </a:r>
            <a:r>
              <a:rPr lang="pt-BR" sz="2800" dirty="0" err="1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FearLess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, o jogador poderá contar com outras fazes com dificuldades distintas,  mudar o estilo de tiro e as armas utilizadas pelo ninja Edu.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499993" y="10197908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636215" y="19892049"/>
            <a:ext cx="11974513" cy="6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6869568" y="29667921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no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7261109" y="32241945"/>
            <a:ext cx="11609389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hlinkClick r:id="rId3"/>
              </a:rPr>
              <a:t>https://</a:t>
            </a:r>
            <a:r>
              <a:rPr lang="pt-BR" sz="2800" dirty="0" smtClean="0">
                <a:hlinkClick r:id="rId3"/>
              </a:rPr>
              <a:t>docs.coronalabs.com/guide/programming/intro/index.html</a:t>
            </a:r>
            <a:endParaRPr lang="pt-BR" sz="2800" dirty="0" smtClean="0"/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hlinkClick r:id="rId4"/>
              </a:rPr>
              <a:t>https://freesound.org</a:t>
            </a:r>
            <a:r>
              <a:rPr lang="pt-BR" sz="2800" dirty="0" smtClean="0">
                <a:hlinkClick r:id="rId4"/>
              </a:rPr>
              <a:t>/</a:t>
            </a:r>
            <a:endParaRPr lang="pt-BR" sz="2800" dirty="0" smtClean="0"/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hlinkClick r:id="rId5"/>
              </a:rPr>
              <a:t>https://opengameart.org</a:t>
            </a:r>
            <a:r>
              <a:rPr lang="pt-BR" sz="2800" dirty="0" smtClean="0">
                <a:hlinkClick r:id="rId5"/>
              </a:rPr>
              <a:t>/</a:t>
            </a:r>
            <a:endParaRPr lang="pt-BR" sz="2800" dirty="0" smtClean="0"/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hlinkClick r:id="rId6"/>
              </a:rPr>
              <a:t>https://itch.io/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5860323" y="11467156"/>
            <a:ext cx="13627100" cy="974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	No processo de desenvolvimento do jogo utilizamos da metodologia </a:t>
            </a:r>
            <a:r>
              <a:rPr lang="pt-BR" sz="2800" dirty="0" err="1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Scrum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, em reuniões semanais. Para definir as historias de usuário, as prioridades de desenvolvimento e  o gerenciamento projeto, usamos a ferramenta </a:t>
            </a:r>
            <a:r>
              <a:rPr lang="pt-BR" sz="2800" dirty="0" err="1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Trello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.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	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 jogo foi desenvolvido usando a linguagem Lua através do framework Corona , ultimamos o visual Studio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C</a:t>
            </a:r>
            <a:r>
              <a:rPr lang="pt-BR" sz="2800" dirty="0" err="1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ode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como editor de código-fonte e o simulador corona para fazer as apresentações das versões do jogo.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</a:t>
            </a:r>
            <a:endParaRPr lang="pt-BR" sz="2800" dirty="0" smtClean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Algumas artes e animações foram criadas por mim utilizando o Inkscape para </a:t>
            </a:r>
            <a:r>
              <a:rPr lang="pt-BR" sz="2800" dirty="0" err="1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vetoriza-las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</a:t>
            </a:r>
            <a:endParaRPr lang="pt-BR" sz="2800" dirty="0" smtClean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No decorrer do processo me deparei com alguns contratempos referente aos </a:t>
            </a:r>
            <a:r>
              <a:rPr lang="pt-BR" sz="2800" dirty="0" err="1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sprites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que seriam utilizados na animação do jogo decidi, por fim ,utilizar de arte conceitual para suprir as necessidades do jogo.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1" y="-1139105"/>
            <a:ext cx="29224516" cy="779740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970" y="22388480"/>
            <a:ext cx="9023407" cy="514725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935" y="21987720"/>
            <a:ext cx="10676084" cy="645906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5" y="22468378"/>
            <a:ext cx="8749577" cy="506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719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1947</TotalTime>
  <Words>37</Words>
  <Application>Microsoft Office PowerPoint</Application>
  <PresentationFormat>Personalizar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Helvetica</vt:lpstr>
      <vt:lpstr>Verdana</vt:lpstr>
      <vt:lpstr>Design padrão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MET1</dc:creator>
  <cp:lastModifiedBy>Monitor</cp:lastModifiedBy>
  <cp:revision>85</cp:revision>
  <dcterms:created xsi:type="dcterms:W3CDTF">2010-05-03T11:44:14Z</dcterms:created>
  <dcterms:modified xsi:type="dcterms:W3CDTF">2019-11-11T12:08:50Z</dcterms:modified>
</cp:coreProperties>
</file>