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/>
    <p:restoredTop sz="94364" autoAdjust="0"/>
  </p:normalViewPr>
  <p:slideViewPr>
    <p:cSldViewPr>
      <p:cViewPr>
        <p:scale>
          <a:sx n="10" d="100"/>
          <a:sy n="10" d="100"/>
        </p:scale>
        <p:origin x="3324" y="1374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5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77D516-B446-C046-8195-BDF64E1989C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82323"/>
            <a:ext cx="30279974" cy="4126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2.emf"/><Relationship Id="rId4" Type="http://schemas.openxmlformats.org/officeDocument/2006/relationships/hyperlink" Target="https://docs.coronalabs.com/guide/programming/intro/index.html" TargetMode="External"/><Relationship Id="rId9" Type="http://schemas.openxmlformats.org/officeDocument/2006/relationships/oleObject" Target="../embeddings/oleObject1.bin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0635" y="7214639"/>
            <a:ext cx="23187025" cy="173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>
                <a:solidFill>
                  <a:srgbClr val="000000"/>
                </a:solidFill>
                <a:latin typeface="Verdana" charset="0"/>
              </a:rPr>
              <a:t>LOPES, </a:t>
            </a:r>
            <a:r>
              <a:rPr lang="pt-BR" sz="3200" b="1" i="1" dirty="0" err="1">
                <a:solidFill>
                  <a:srgbClr val="000000"/>
                </a:solidFill>
                <a:latin typeface="Verdana" charset="0"/>
              </a:rPr>
              <a:t>Adiel</a:t>
            </a:r>
            <a:r>
              <a:rPr lang="pt-BR" sz="3200" b="1" i="1" dirty="0">
                <a:solidFill>
                  <a:srgbClr val="000000"/>
                </a:solidFill>
                <a:latin typeface="Verdana" charset="0"/>
              </a:rPr>
              <a:t> Nicolas oliveira.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CENTRO UNIVERSITARIO 7 DE SETEMBRO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SISTEMAS DE INFORMAÇÃO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636215" y="11537151"/>
            <a:ext cx="13627100" cy="468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The FearLess é um jogo desenvolvido com o intuito de divertir a todos, com muito humor. Trata da historia de Edu, um Ninja, nada tradicional, que após ver a terra ser invadida por seres malignos  decide trocar suas espadas por uma arma de fogo, calçar seu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AllStar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e enfrentar os inimigos.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/>
              <a:t>	The </a:t>
            </a:r>
            <a:r>
              <a:rPr lang="pt-BR" sz="2800" dirty="0" err="1"/>
              <a:t>Fearless</a:t>
            </a:r>
            <a:r>
              <a:rPr lang="pt-BR" sz="2800" dirty="0"/>
              <a:t> é uma mistura de ação terror e comédia, o objetivo do jogo </a:t>
            </a:r>
            <a:r>
              <a:rPr lang="pt-BR" sz="2800" dirty="0" smtClean="0"/>
              <a:t>é somar o maior numero de scores possíveis ao controlar </a:t>
            </a:r>
            <a:r>
              <a:rPr lang="pt-BR" sz="2800" dirty="0"/>
              <a:t>o ninja Edu para desviar e destruir os inimigos que ameaçam a vida na terra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636215" y="16291694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no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36215" y="26660846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68033" y="27628635"/>
            <a:ext cx="13627100" cy="1084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Na versão atual do jogo The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FearLess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o jogador pode controlar o ninja Edu para desviar dos inimigos ou atirar para destruí-los. Os inimigos aparecem de forma aleatória no lado direito da tela, se movimentando em direção ao personagem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principal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, ao serem atingidos por um disparo uma nuvem de fumaça aparece indicando a sua destruição  e os pontos são somados ao score do jogador.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 ninja possui uma quantidade limitada de vidas que serão consumidas sempre que houver um contato direto com os inimigos. Ao colidir com um inimigo o personagem desaparece da tela e reaparece no ponto inicial possuindo imunidade por alguns segundos. Após perder todas as vidas disponíveis , o personagem e mostrado caído ao chão e o jogador será direcionado a tela de Game Over.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Atualmente o jogo conta com um sistema de vidas e pontuação, sendo 3 vidas e uma soma de 10 pontos de </a:t>
            </a:r>
            <a:r>
              <a:rPr lang="pt-BR" sz="2800" i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score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a cada inimigo destruído.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Nas próximas versões de The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FearLess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o jogador poderá contar com outras fases com dificuldades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distintas, </a:t>
            </a:r>
            <a:r>
              <a:rPr lang="pt-BR" sz="2800" i="1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powerUP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para mudar o estilo de tiro e as armas utilizadas pelo ninja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Edu, um desafio final com um chefão marcaria a mudança de cada fase e possibilitaria a disponibilidades dos 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powerUPs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499993" y="10197908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15494082" y="9817067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440522" y="32565502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no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05646" y="33420357"/>
            <a:ext cx="11609389" cy="549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/>
              <a:t>Documentação Corona :</a:t>
            </a:r>
            <a:endParaRPr lang="pt-BR" sz="2800" dirty="0" smtClean="0">
              <a:hlinkClick r:id="rId4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https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://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docs.coronalabs.com/guide/programming/intro/index.html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/>
              <a:t>Biblioteca de </a:t>
            </a:r>
            <a:r>
              <a:rPr lang="pt-BR" sz="2800" dirty="0" smtClean="0"/>
              <a:t>áudios</a:t>
            </a:r>
            <a:r>
              <a:rPr lang="pt-BR" sz="2800" dirty="0" smtClean="0"/>
              <a:t> livres: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https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://freesound.org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/>
              <a:t>Biblioteca de Imagens e Sons para jogos: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https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://opengameart.org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https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://itch.io/</a:t>
            </a:r>
            <a:endParaRPr lang="pt-BR" sz="2800" dirty="0">
              <a:solidFill>
                <a:schemeClr val="accent1">
                  <a:lumMod val="50000"/>
                </a:schemeClr>
              </a:solidFill>
              <a:latin typeface="Helvetica" charset="0"/>
              <a:cs typeface="Helvetica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36215" y="17259482"/>
            <a:ext cx="13627100" cy="910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No processo de desenvolvimento do jogo utilizamos de metodologia baseada em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Scrum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nas reuniões semanais. Para definir as histórias de usuário, as prioridades de desenvolvimento e usamos a ferramenta de gerenciamento de projeto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Trello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 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O jogo foi desenvolvido usando a linguagem Lua através do framework Corona, utilizamos o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Visual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Studio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Code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como editor de código-fonte e o simulador Corona para fazer as apresentações e testes das versões do jogo.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Algumas artes e animações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conceituais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foram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criadas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utilizando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Inkscape para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 processo de vetorização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No decorrer do processo me deparei com alguns contratempos referente aos 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sprites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que seriam utilizados na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animação, tamanhos e formas distintas das imagens disponíveis nos sites de artes livres não se encaixavam no conceito e estilo do jogo 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do jogo decidi, por fim ,utilizar de arte conceitual para suprir as necessidades do jogo.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3" y="200350"/>
            <a:ext cx="29329626" cy="66582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784" y="19822625"/>
            <a:ext cx="6850186" cy="390757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928" y="10914505"/>
            <a:ext cx="14147832" cy="85594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82" y="19869327"/>
            <a:ext cx="6774697" cy="3923593"/>
          </a:xfrm>
          <a:prstGeom prst="rect">
            <a:avLst/>
          </a:prstGeom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312468"/>
              </p:ext>
            </p:extLst>
          </p:nvPr>
        </p:nvGraphicFramePr>
        <p:xfrm>
          <a:off x="25314368" y="27255748"/>
          <a:ext cx="4515251" cy="4445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orelDRAW" r:id="rId9" imgW="1751585" imgH="1723459" progId="CorelDraw.Graphic.21">
                  <p:embed/>
                </p:oleObj>
              </mc:Choice>
              <mc:Fallback>
                <p:oleObj name="CorelDRAW" r:id="rId9" imgW="1751585" imgH="1723459" progId="CorelDraw.Graphic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14368" y="27255748"/>
                        <a:ext cx="4515251" cy="4445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656624"/>
              </p:ext>
            </p:extLst>
          </p:nvPr>
        </p:nvGraphicFramePr>
        <p:xfrm>
          <a:off x="22382585" y="27535235"/>
          <a:ext cx="3775075" cy="409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orelDRAW" r:id="rId11" imgW="3774367" imgH="4094025" progId="CorelDraw.Graphic.21">
                  <p:embed/>
                </p:oleObj>
              </mc:Choice>
              <mc:Fallback>
                <p:oleObj name="CorelDRAW" r:id="rId11" imgW="3774367" imgH="4094025" progId="CorelDraw.Graphic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382585" y="27535235"/>
                        <a:ext cx="3775075" cy="409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107" y="30167881"/>
            <a:ext cx="5457825" cy="15335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894" y="25310108"/>
            <a:ext cx="6789890" cy="4399849"/>
          </a:xfrm>
          <a:prstGeom prst="rect">
            <a:avLst/>
          </a:prstGeom>
        </p:spPr>
      </p:pic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5440522" y="24076359"/>
            <a:ext cx="11974513" cy="7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ARTES CONCEITUAIS</a:t>
            </a:r>
            <a:endParaRPr lang="en-GB" sz="4400" b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158" y="25664204"/>
            <a:ext cx="7498501" cy="127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2006</TotalTime>
  <Words>55</Words>
  <Application>Microsoft Office PowerPoint</Application>
  <PresentationFormat>Personalizar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Helvetica</vt:lpstr>
      <vt:lpstr>Verdana</vt:lpstr>
      <vt:lpstr>Design padrão</vt:lpstr>
      <vt:lpstr>CorelDRAW 2019 Graphic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Monitor</cp:lastModifiedBy>
  <cp:revision>91</cp:revision>
  <dcterms:created xsi:type="dcterms:W3CDTF">2010-05-03T11:44:14Z</dcterms:created>
  <dcterms:modified xsi:type="dcterms:W3CDTF">2019-11-14T12:00:12Z</dcterms:modified>
</cp:coreProperties>
</file>