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69" r:id="rId5"/>
    <p:sldId id="263" r:id="rId6"/>
    <p:sldId id="259" r:id="rId7"/>
    <p:sldId id="260" r:id="rId8"/>
    <p:sldId id="261" r:id="rId9"/>
    <p:sldId id="264" r:id="rId10"/>
    <p:sldId id="266" r:id="rId11"/>
    <p:sldId id="268" r:id="rId12"/>
    <p:sldId id="267"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0"/>
    <p:restoredTop sz="95897"/>
  </p:normalViewPr>
  <p:slideViewPr>
    <p:cSldViewPr snapToGrid="0">
      <p:cViewPr varScale="1">
        <p:scale>
          <a:sx n="114" d="100"/>
          <a:sy n="114" d="100"/>
        </p:scale>
        <p:origin x="2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8T02:48:14.290"/>
    </inkml:context>
    <inkml:brush xml:id="br0">
      <inkml:brushProperty name="width" value="0.05292" units="cm"/>
      <inkml:brushProperty name="height" value="0.05292" units="cm"/>
      <inkml:brushProperty name="color" value="#0070C0"/>
    </inkml:brush>
  </inkml:definitions>
  <inkml:trace contextRef="#ctx0" brushRef="#br0">28181 11817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8T02:51:04.556"/>
    </inkml:context>
    <inkml:brush xml:id="br0">
      <inkml:brushProperty name="width" value="0.05292" units="cm"/>
      <inkml:brushProperty name="height" value="0.05292" units="cm"/>
      <inkml:brushProperty name="color" value="#00B050"/>
    </inkml:brush>
  </inkml:definitions>
  <inkml:trace contextRef="#ctx0" brushRef="#br0">3017 7059 24575,'5'6'0,"1"-1"0,5 0 0,4-4 0,6 8 0,6-1 0,17-2 0,10 0 0,-2-6 0,3 0 0,-17 0 0,17 0 0,5 0 0,0 0 0,-12 0 0,-10 0 0,-16 0 0,23 0 0,-3 0 0,25 0 0,-7 0 0,-2 0 0,-11 0 0,-1 0 0,-11 0 0,3 0 0,8 0 0,3 0 0,8 0 0,0 0-343,-12 0 0,-3 0 343,-5 0 0,-3 0 0,4 0 0,17 0 0,5 0 0,-23 1 0,2-2 0,4-4 0,-2 0 0,21 3 0,-22-4 0,0 2 0,19 4 343,-24-3 0,-1-1-343,25 3 0,-20-5 0,-9 6 0,-2 0 0,28 0 0,5 0 0,-20-4 0,2-1 0,4 4 0,-1 0 0,-11-3 0,1 0 0,16 3 0,1 2 0,-9-1 0,0 0 0,3 0 0,2 0 0,-2 0 0,-2 0 0,14 0 0,-3 0 0,-8 0 0,-15 0 0,7 0 0,-19 0 0,-5 0 0,4 0 0,6 0 0,30 0 0,-15 0 0,4 0 0,-1 0 0,1 0-761,4 0 1,0 0 760,-8 0 0,0 0-201,11 0 0,4 0 201,-11 0 0,1 0 0,2 0 0,3 0 0,2 0 0,2 0-1472,5 0 1,2 0-1,-3 0 1472,5 0 0,-2 0 0,-10-3 0,0-2 0,-1 2-183,11 1 1,-1 1 182,-12-2 0,1-2 0,0 2 0,0 3 0,0 1 0,-3-2 552,7-4 1,-3 0-553,-3 4 0,-6 0 0,-2-9 322,-6 10-322,-15 0 4746,-12-5-4746,7 4 132,-13-9 1,4 9-1,-5-4 1</inkml:trace>
  <inkml:trace contextRef="#ctx0" brushRef="#br0" timeOffset="9051">18720 9018 24575,'11'0'0,"4"0"0,1 0 0,5 0 0,-1 0 0,6 0 0,-9 0 0,8 0 0,-4 0 0,18-6 0,-1 5 0,2-6 0,-10 7 0,-10 0 0,10 0 0,2 0 0,9 0 0,23 0 0,-10 0 0,-7 0 0,4 0 0,-8 0 0,1 0 0,7 0 0,2 0 0,-1 0 0,-1 0 0,-4 0 0,0 0 0,1 5 0,0 0 0,6-3 0,2-1 0,5 4 0,-1 0-213,-7-5 0,1 0 213,-9 0 0,3 0 0,-2 0 0,11 0 0,0 0 0,-7 0 0,3 0 0,0 0 0,-4 0 0,1 0 0,0 0-935,5 0 0,0 0 0,-2 0 935,6 0 0,-2 0 0,-8 0 0,2 0 0,-4 0-64,7 0 1,-1 0 63,12 0 0,0 0 0,-13 0 0,-2 0-532,-3 0 0,-3 0 532,-7 0 0,-1 0 0,1 0 0,0 0 0,-1 0 0,2 0 0,17 0 0,4 0 0,-6 0 0,3 0 0,-8 0 0,4 0 0,-6 0 0,-3 0 0,-4 0 0,-2 0 0,-4 0 340,-8 0-340,2 0 2667,-5 0-2667,-2 0 0,-14 0 0,-2 0 0</inkml:trace>
  <inkml:trace contextRef="#ctx0" brushRef="#br0" timeOffset="10418">23122 9050 24575,'5'6'0,"1"-1"0,31 0 0,1-4 0,3 2 0,5-1 0,-2-2 0,0 0 0,12 0 0,0 0-643,-11 0 1,-3 0 642,0 0 0,-3 0 0,9 0 314,15 0-314,-26 5 0,2 0 0,7-4 0,4 0-1003,13 5-1,1-2 1004,-14-3 0,-1-2-164,13 1 0,-1 0 164,-13 0 0,-1 0 0,8 0 0,2 0 0,-12 0 0,2 0 0,-3 0 0,6 0 0,1 0 0,-2 0 0,5 0 0,-2 0 0,10 0 0,0 0 0,-9 0 0,4 0 0,-2 0-426,-1 0 1,-1 0-1,-3 0 426,8 0 0,-1 0 0,9 6 0,-3-1-141,-18-3 0,-1-1 141,15 5 0,2-1 0,-4-5 0,-2 0 0,-10 0 0,-3 0 0,-4 0 0,-3 0 0,11 0 1790,9 0-1790,-3 0 0,2 0 0,-20 0 333,-14 5-333,-9-4 2378,5 4-2378,-5-5 91,5 0 0,-10 0 0,-1 0 0</inkml:trace>
  <inkml:trace contextRef="#ctx0" brushRef="#br0" timeOffset="23668">3410 11438 8191,'11'0'0,"-1"0"5063,6 0-5063,8 0 2818,-6 0-2818,9 0 1719,-15 0-1719,3 0 6784,0 0-6784,1 0 0,14 0 0,17 0 0,6 0 0,-16 0 0,1 0 0,13 0 0,-15 0 0,0 0 0,-2 0 0,0 0 0,12 0 0,2 0 0,-8 0 0,-1 0-218,2 0 0,-1 0 218,16 0 0,-16 0 0,1 0 0,-7 0 0,3 0 0,29 0 0,1 0 0,-32 0 0,-1 0-605,15 0 1,-2 0 604,-1 0 0,2 0 0,-9 0 0,3 0 0,-3 0 0,1 0 204,7 0 1,0 0-205,-7 0 0,-3 0 0,20 0 0,8 0 0,-6 0 618,-21 0 0,1 0-618,-1 0 0,0 0 0,-4 1 0,-1-2 0,8-3 0,0 0 0,-3 2 0,2 1 0,10-3 0,2 0 0,-4 3 0,0 2 0,-5-1 0,-1 0-261,-5 0 1,-1 0 260,20 0 0,-17 0 0,2 0 0,6 0 0,1 0 0,12 0 0,2 0 0,3-5 0,0 0 0,-13 4 0,0-1 0,6-3 0,0 0 0,-3 5 0,0 0 0,10 0 0,2 0 0,-18 0 0,1 0 0,-2 0-714,10 0 0,-2 0 714,-1 0 0,-3 0 0,-15 0 0,-1 0-105,16 0 0,3 0 105,-3 0 0,2 0 0,-6 0 0,2 0 0,-3 0-675,8 0 1,-3 0 674,2 0 0,-2 0 0,-11 0 0,0 0-34,19 0 1,4 0 33,-20 0 0,0 0 0,3 0 0,11 0 0,4 0 0,-1 0-1045,-4 0 1,-1 0 0,-2 0 1044,-6 0 0,-2 0 0,1 0 0,2 0 0,1 0 0,0 0-230,15 0 1,0 0 229,-16 0 0,2 0 0,-2 0 0,-1 0 0,-1 0 0,-2 0 0,4 0 0,-3 0 0,-9 0 0,-3 0 1058,4 0-1058,1 0 433,-3 0-433,-6 0 1192,-23 0 0,0 0 0,-16 0 1</inkml:trace>
  <inkml:trace contextRef="#ctx0" brushRef="#br0" timeOffset="55103">7032 13477 24575,'27'0'0,"-1"0"0,-9 0 0,7 0 0,3 0 0,25 0 0,-8 0 0,19 0 0,-15 0 0,-9 0 0,3 0 0,0-1 0,3 2 0,17 4 0,3 1 0,1-5 0,0 1-1693,-4 3 1,-2 0 1692,0-4 0,-3-2 0,-12 1 0,1 0-386,-1 0 0,2 0 1,2 0 385,0 4 0,2 1 0,1-1 0,12-3 0,2-1 0,-3 2 0,-13 2 0,-3 0 0,-1 0 0,17-4 0,-4 0 0,-18 0 0,-1 0 0,17 0 0,3 0 0,5 0 0,2 0 0,-15 0 0,1 0 0,-1 0 0,-2 0 0,-1 0 0,0 0 0,3 0 0,0 0 0,-2 0 0,10 0 0,-2 0 0,7 0 0,-3 0 0,-17 0 0,-4 0 0,-2 0 0,-2 0 0,28 0 0,-9 0 1577,-20 0 1,0 0-1578,-1 0 0,0 0 693,7 0 1,0 0-694,-4 0 0,1 0 0,15 0 0,1 0 0,-13 0 0,0 0 0,13 0 0,-1 0 0,-14 0 0,-3 0 0,-4 0 0,1 0 0,7 0 0,0 0 0,1 0 0,1 0 0,8 0 0,2 0 0,8 0 0,-2 0-698,-10 0 1,-1 0 697,2 0 0,-2 0 0,18 0-185,-12 0 0,4 0 185,-1 0 0,3 0 0,-7 0 0,3 0 0,0 0-1555,0 0 0,-1 0 0,-1 0 1555,-6 0 0,-3 0 0,3 0 0,9 0 0,2 0 0,0 0-387,-3 0 0,-1 0 0,2 0 387,7 0 0,2 0 0,-1 0 0,1 0 0,-2 0 0,-3 0 0,8 0 0,-5 0 0,-1 0 0,-4 0 0,-17 0 0,0 0 0,11-5 0,2-1 92,5 4 1,1 1-93,-16-2 0,2-2 0,0 2 0,6 2 0,0 2 0,-3-1 0,6 0 0,-3 0 0,1 0 0,-2 0 0,-4 0 0,1 0 0,3 0 0,2 0 0,-6 0 0,3 0 0,-3 0 0,11 0 0,-3 0 129,-3 0 1,0 0-130,-2 0 0,-2 0 2213,-8 0 0,-1 0-2213,4 0 0,-2 0 0,10 0 0,-25 0 1601,-7 0-1601,-80 10 0,48-7 0,-53 7 0</inkml:trace>
  <inkml:trace contextRef="#ctx0" brushRef="#br0" timeOffset="56150">11413 14170 24575,'-6'17'0,"-20"23"0,4 6 0,5-15 0,-2 1 0,-2 1 0,1 1 0,0 1 0,1-1 0,-18 19-545,17-20 1,0 0 544,-7 15 23,2-5 0,0 3-23,1-2 0,0 1 0,-4 7 0,1 0 0,5-7 0,2-2 0,-6 17 0,12-21 0,8-15 406,9-50 1,4-17-407,4-13 0,-5 13 0,0 1 0,2 0 0</inkml:trace>
  <inkml:trace contextRef="#ctx0" brushRef="#br0" timeOffset="56754">11124 14249 24575,'11'-11'0,"21"-9"0,5 5 0,16-21 0,3 25 0,-13-18 0,0 27 0,-23 45 0,-6-13 0,-10 5 0,-2 0 0,5-9 0,6-1 0,-7-14 0,5 0 0,-10-2 0,9-8 0,-9 4 0,4-5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8T02:52:39.491"/>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0070C0"/>
    </inkml:brush>
  </inkml:definitions>
  <inkml:trace contextRef="#ctx0" brushRef="#br0">3424 7467 24575,'10'0'0,"5"0"0,6 0 0,34-9 0,-17 3 0,6 0 0,1-1 0,6-1 0,-2 0-2016,-4 0 1,0-1-1,2 1 2016,10 2 0,4 1 0,-3 1 0,-10 0 0,0-1 0,3 1-381,9 0 0,5 1 1,3-1-1,-1 2 381,-14 0 0,0 2 0,-1 0 0,2-1 0,2 0-713,0-1 0,2 0 1,2-1-1,-1 1 0,-2-1 1,-2 2 712,10 0 0,-4 1 0,-1 0 0,-2 1 0,-5-1 0,-1 0 0,-3 0 0,-3 0-103,14-1 0,-2 2 103,-14 2 0,2 1 0,-2 0 0,15-4 0,-1 2 0,0 7 0,-4-1 0,7-6 2529,-29 4-2529,-31-6 603,-18 15 0,8-11 0,-11 10 0</inkml:trace>
  <inkml:trace contextRef="#ctx0" brushRef="#br0" timeOffset="3250">8305 7432 8191,'-6'-5'0,"6"4"5063,6-4-5063,5 5 2818,4 0-2818,2 0 1719,20 0-1719,21-8 0,4 6 2777,-22-3 1,0 1-2778,-4 4 0,2 0 0,21 0 0,6 0 0,-14 0 0,2 0 0,2 0-423,-6 0 0,1 0 1,2 0-1,0 0 423,4 0 0,2 0 0,-1 0 0,-1 0-1617,8 0 0,-2 0 0,0 0 1617,4 0 0,-1 0 0,-2 0 0,-13 0 0,-3 0 0,4 0-517,5 0 1,5 0 0,2 0 0,-1 0 516,-3 0 0,0 0 0,0 0 0,4 0-615,0 0 1,3 1 0,1-1 0,-1 0-1,-3-1 615,-3-2 0,-3 0 0,-2-1 0,1 1 0,-2 2 0,0 1 0,-2 0 0,-4-2 275,13-4 1,-3 0-276,-11 5 0,2 1 0,-3 1 0,14-1 0,-3 0 0,-1-1 0,-4 2 3101,12 5-3101,-40 0 0,-15 1 0,-9-2 0</inkml:trace>
  <inkml:trace contextRef="#ctx0" brushRef="#br0" timeOffset="27516">3264 9495 24575,'23'0'0,"13"-6"0,1-3 0,7 0 0,-2 1 0,4 0 0,3 1-2399,14 0 0,4 1 0,-1 0 2399,-5 1 0,-1 1 0,1 1 0,1 2 0,1 1 0,-4 1 497,5-1 0,-1 0-497,-6 0 0,2 0 0,1 0 0,-10 0 0,0 0 0,1 0 0,3 0-109,10 0 0,2 0 0,2 0 0,-1 0 109,-2 0 0,1 0 0,-1 0 0,-3 0 0,6 0 0,-3 0 0,-1 0 0,-3 0 0,-2 0 0,-6 0 0,-10 0 0,-5 0 0,-1 0 0,-5 0 3345,-10 0-3345,-27-6 0,-2 4 0,-2-4 0</inkml:trace>
  <inkml:trace contextRef="#ctx0" brushRef="#br1" timeOffset="34298">20207 9598 24575,'21'0'0,"-5"0"0,3-6 0,30 4 0,-9 0 0,5-2 0,1 0 0,3 0 0,4 0-1372,-5 4 1,3 0-1,1 0 1,-2-2 1371,8-6 0,-1-1 0,2 1 0,-3 6 0,4 2 0,0 0 0,-3-1-299,6-3 0,-1-1 0,1 2 299,-6 2 0,3 1 0,0 1 0,0-1 0,2-3 0,0-1 0,0 1 0,-3 0 0,6 2 0,-2 0 0,-1 0-707,1-3 0,0-1 0,-5 1 707,2 4 0,0 0 0,-2 0 0,4 0 0,0 0-365,-7 0 0,-1 0 1,3 0 364,-4 0 0,3 0 0,-1 0 0,-2 0 0,6 0 0,-3 0 0,-4 0 0,7 0 0,-5 0 1160,-6 0 1,-8 0-1161,-12 0 494,5 0 1,-28 0 0,0 0 0</inkml:trace>
  <inkml:trace contextRef="#ctx0" brushRef="#br1" timeOffset="35433">26756 9770 24575,'22'6'0,"3"-1"0,9-5 0,16 0 0,-6 5 0,5 0 0,7-4 0,2 0-1496,3 4 1,1 0 1495,1-4 0,0-2 0,-5 2 0,2-2 0,0-2 0,5-3 0,2 2 0,-14 3 0,0 0 0,2 1 0,2-1 0,-2-1 0,2-1 0,2 0 0,-2 0 0,-2 1-683,1 2 1,-1 0-1,-2 1 1,-1-2 682,15-3 0,-2-1 0,-5 1 0,4 3 0,0-1-402,-8-2 1,4-1 0,0 2 401,1 2 0,2 1 0,1 1 0,-8-1 0,2 0 0,0 0 0,-1 0 0,-3 0 0,0 0 0,-1 0 0,-3 0-509,5 0 1,-2 1 0,-3-2 508,15-5 0,-5 1 0,-19 4 0,-1-1 756,5-4 1,1 1-757,1 4 0,1 2 0,1-1 0,-2 0 1575,-12 0 1,-3 0-1576,14 0 1483,-26 0-1483,-4 0 2303,4 0-2303,-8 0 0,-2-5 0,-39-4 0,20 2 0,-25-2 0</inkml:trace>
  <inkml:trace contextRef="#ctx0" brushRef="#br1" timeOffset="37649">22128 8035 24575,'-8'5'0,"-25"13"0,-14 1 0,15-4 0,-1 0 0,-23 7 0,16-6 0,-1 0 0,7-2 0,1 0 0,-4 0 0,2 0 0,-3 0 0,33-10 0,11-4 0,24 0 0,10 0 0,2 0 0,5 0 0,18 0 0,1 0-466,-12 0 0,-3 0 466,-8 0 0,-5 0 0,0 6 0,-14-4 0,-23 4 0,-25-6 0,-41 0 0,15-7 0,-4-2 0,-12 0 0,0-3-436,13-5 1,4-1 435,7 8 0,5 0 0,2-18 891,18 25-891,-2-15 0,22 17 0,3-4 0,15 20 0,3 7 912,-12 14-912,16 11 0,-24 1 0,11-4 0,1 1 0,-6 8 0,-2-18 0,2-5 0,1-14 0,-10-69 0,8 11 0,4-4 0,-3 3 0,0-4 0,1 3-306,4-11 0,2 5 306,1 12 0,-1 5 0,-1 5 0,-4 11 0,-5 2 0,-2 9 0,-5 1 0</inkml:trace>
  <inkml:trace contextRef="#ctx0" brushRef="#br1" timeOffset="39249">29451 7998 24575,'-5'6'0,"-1"4"0,-5-9 0,-3 21 0,-19-3 0,6 2 0,-3 2 0,-9-3 0,-1-2 0,2 4 0,2-3 0,-16 3 0,24-5 0,39-15 0,-3 2 0,53-4 0,-20-5 0,3-1 0,6 5 0,0 0 0,-6-5 0,-3 1 0,13 5 0,-38 0 0,-1 0 0,-23 0 0,-25-9 0,-4 8 0,-6 0 0,-6-11 0,0-1 0,8 8 0,2 0 0,-22-13 0,45 12 0,1 1 0,9 13 0,6 3 0,9 36 0,4 10 0,2-4 0,-3-11 0,19-76 0,-14 1 0,-1-6 0,3-8 0,-2-1 0,-3 4 0,-5 4 0,-2-5 0,-7 28 0,0-3 0,0 8 0,0 2 0,0 5 0</inkml:trace>
  <inkml:trace contextRef="#ctx0" brushRef="#br1" timeOffset="84164">3225 11778 24575,'20'0'0,"2"0"0,14 0 0,0 6 0,-4-4 0,31 4 0,-30-6 0,3 0 0,14 0 0,4 0 0,2 0 0,0 0 0,-12 0 0,-1 0-253,-2 0 0,-1 0 253,16 0 0,-10 0 0,4 0 0,5 0 0,5 0 0,-8 0 0,4 0 0,1 0-957,2 0 1,0 0-1,-2 0 957,-11 0 0,-2 0 0,1 0 0,4 1 0,1-1 0,-2-1-378,8-4 1,0-1 377,-10 5 0,1 0 0,0 0 0,0-2 0,0-2 0,-2 2 0,12 3 0,-2 0 0,-4 0 0,-3 0 0,-12 1 0,1-2-153,15-4 0,3-1 153,-3 5 0,2 0 0,12-5 0,-2 1-241,-15 4 1,-3 2 240,-4-1 0,-3 0 0,9 0 0,15 0 0,-21 0 0,-6-1 0,0 2 0,7 7 0,-7-7 0,0 0 0,6 8 2611,14-9-2611,-18 0 839,17 8-839,-15-6 0,3-1 0,6 3 0,0 0-189,-5-4 1,-1 0 188,-2 0 0,-3 0 0,18 0 471,-9-1 0,4 2-471,13 5 0,3 0 0,-16-5 0,2-1 0,2 1-1668,8 6 0,2 3 1,-4-3 1667,-14-5 0,-3-2 0,2 1 0,14 2 0,2 1 0,-3 0-78,1 2 1,-2-2 77,-12-3 0,1-1 0,-2 2 0,9 7 0,-6 0 573,11-7-573,-13 7 92,-26-9-92,10 0 5178,2 0-5178,0 0 218,3 0-218,-13 0 0,11 0 0,-3 0 0,4 0 0,3 0 0,-2 0 0,1 0 0,15 0 0,0 0 0,-11 0 0,-2 0 0,27 0 0,-19 0 0,0 0 0,2 0 0,-10 0 0,5 0 0,10-6 0,4 0-1523,-8 5 1,2 0 0,-1 0 1522,-5-3 0,-1 0 0,1 0 0,12 4 0,3 1 0,-4-2-292,-10-2 0,-2-1 0,1 0 292,9 3 0,2 1 0,-1-1 0,-7-3 0,-2 0 0,0 1 0,19 2 0,-3 2 0,-18-1 0,-1 0 0,10-5 0,0 0 0,-2 4 0,1-1 0,8-3 0,3 0 0,-17 5 0,1 0 0,-2 0 0,4 1 0,-2-2 0,11-3 0,-2-2 0,-13 6 0,1-2 0,14-7 0,4-2 1058,3 4 1,-1 1-1059,-10-1 0,-1 1 0,1 0 0,-2 1 500,-15 5 0,0 0-500,19-5 0,2-2 0,-5 1 0,3-2-162,-7 1 0,4-2 0,-2 0 162,-6 1 0,-1 0 0,-2 0 0,11 2 0,-1-1 0,9-3 0,-1 0 0,-15 4 0,-1 0 0,20-6 0,0 0 0,-14 5 0,-2 2 778,-5-1 1,-3 1-779,23-5 0,-23 7 0,24-7 0,-21 4 529,14 5-529,-25-6 0,-3 7 0,0 0 726,-7 0-726,7 0 0,-4 0 0,6 0 0,10 0 0,-8 0 0,2 0 0,2 0 0,13 0 0,10 9 0,-10-7 0,-12 13 0,-17-14 0,-5 5 0,-15-6 0,2 0 0,-13 0 0</inkml:trace>
  <inkml:trace contextRef="#ctx0" brushRef="#br1" timeOffset="86364">3021 10711 24575,'-21'19'0,"1"14"0,-17-4 0,4 7 0,-15 5 0,20-21 0,4 2 0,9-10 0,3-2 0,36-23 0,16-8 0,-2 11 0,4 0 0,7-8 0,6-4 0,-2 4-806,5 3 1,-2 4 805,-4 1 0,-5 1 0,9-2 0,-23 11 0,-28 0 0,-46 0 0,6-4 0,-4-2 0,-20 0 0,-2-1 0,11-5 0,1 0 0,-10 1 0,2 0 0,22 1 0,4 2 0,-22-2 0,24 5 0,28 5 1611,14 13-1611,18 10 0,-4 0 0,1 4 0,-2-1 0,0 2 0,12 15 0,-1 1 0,-10-10 0,-2 0 0,0 2 0,-2-4 0,9 7 0,-24-15 0,6-15 0,-13-50 0,4-4-645,-10-3 0,-2-3 645,6 13 0,-1 1 0,-8-13 0,-2 1 0,6 12 0,0 2 0,-3-1 0,-1 2 0,0 0 0,-1 14 0,10 5 0,-4-2 0,5 6 0,0 2 0</inkml:trace>
  <inkml:trace contextRef="#ctx0" brushRef="#br1" timeOffset="101631">12495 13901 24575,'11'0'0,"5"0"0,5 0 0,1 0 0,36 0 0,-11 0 0,7 0 0,1 0 0,5 0 0,0 0-1300,-2 0 0,0 0 1,1 0 1299,-9 0 0,1 0 0,1 0 0,-3 0 0,3 0 0,-3 0 0,5 0-604,3 0 1,4 0-1,2 0 1,0 0 603,-10 0 0,0 0 0,1 0 0,1 0 0,2 0 0,-1 0 0,1 0 0,1 0 0,1 0 0,0 0 0,-1 0-939,9 0 1,0 0-1,0 0 1,-2 0-1,-2 0 939,2 0 0,-1 0 0,-3 0 0,-1 0 0,8 0 0,-3 0 0,-4 0-236,3 0 0,-3 0 236,-11 0 0,1 0 0,-1 0 1015,11 0 1,-2 0-1016,2 0 0,-6 0 1880,3 0-1880,-68 0 1599,-32 0 0,7 0 1,-6 0-1</inkml:trace>
  <inkml:trace contextRef="#ctx0" brushRef="#br1" timeOffset="102164">13346 14167 24575,'43'0'0,"0"0"0,-3 0 0,4 0 0,9 0 0,10 0 0,2 0 0,-4 0-1605,0 0 1,-3 0-1,7 0 1605,-11 0 0,5 0 0,3 0 0,2 0 0,-1 0 0,-5 0-454,0 0 0,-2 0 0,-1 0 1,0 0-1,1 0 454,9 0 0,2 0 0,0 0 0,-1 0 0,-4 0 0,2 0 0,-2 0 0,-3 0 0,-6 0 0,17 1 0,-13-2 1499,-6-7-1499,-67 6 0,-6-7 0,5 9 0</inkml:trace>
  <inkml:trace contextRef="#ctx0" brushRef="#br1" timeOffset="112297">27993 13142 8191,'0'-11'0,"0"0"5063,0-4-5063,0-1 2818,13-8-2818,-1-6 1719,8 8-1719,-1-1 6784,-3 8-6784,5 3 0,-4-3 0,3 4 0,1-1 0,10 6 0,6-7 0,-5 12 0,-2-5 0,-13 11 0,-2 1 0,-5 4 0,2 15 0,0-6 0,-5 11 0,-2 1 0,-5-8 0,0 3 0,0 3 0,0-2 0,0 22 0,0-7 0,0 5 0,0-9 0,0 18 0,0 3 0,4-21 0,0 0 0,-3-3 0,0-1 0,7 5 0,1-2 0,6 15 0,1-3 0,8-23 0,7 0 0,-11-11 0,16 1 0,-20-11 0,10-16 0,-3-2 0,-7-5 0,-6 2 0,-10 1 0,-17 3 0,3 2 0,-11 5 0,10 10 0,4-4 0,-4 19 0,-5 23 0,8-1 0,-1 2 0,3 4 0,8 0 0,1 1 0,-4 11 0,0 4 0,4-18 0,1 2 0,1-4 0,4 7 0,-1-4 0,-3-8 0,0-4 0,7 2 0,-8-17 0,0 1 0,-6 9 0,-4-11 0,-8 10 0,-4-13 0,5-5 0,-13 4 0,-14-13 0,-5-9 0,-3-9 0,18 0 0,10-3 0,3 13 0,0-8 0,9-1 0,3 6 0,9 0 0</inkml:trace>
  <inkml:trace contextRef="#ctx0" brushRef="#br1" timeOffset="118948">29033 12766 24575,'-23'25'0,"0"1"0,-5 4 0,-3 0 0,-2-2 0,-2 1 0,-6 4 0,0 0 0,10-6 0,2-2 0,-18 12 0,24-14 0,41-15 0,20-10 0,4-5 0,3-5 0,-4-4 0,0-1 0,16-1 0,0 2 0,-15 6 0,-3 1 0,-1-2 0,-3 2 0,13 8 0,-52-4 0,-7 5 0,-20-6 0,-5 5 0,-3-5 0,1-3 0,-10 7 0,-2-15 0,-4 6 0,13-4 0,11 5 0,10-1 0,9 10 0,0-10 0,11 19 0,6-1 0,9 15 0,-8-1 0,28 16 0,-9 0 0,18 4 0,-17-12 0,-12-12 0,-1-11 0,-7 8 0,4-7 0,-2 8 0,-8-35 0,4-16 0,-1-2 0,-2-2 0,0-19 0,4 3 0,-6 30 0,0 14 0,0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8T02:57:00.639"/>
    </inkml:context>
    <inkml:brush xml:id="br0">
      <inkml:brushProperty name="width" value="0.05292" units="cm"/>
      <inkml:brushProperty name="height" value="0.05292" units="cm"/>
      <inkml:brushProperty name="color" value="#0070C0"/>
    </inkml:brush>
  </inkml:definitions>
  <inkml:trace contextRef="#ctx0" brushRef="#br0">3163 9646 9128,'12'0'0,"-3"0"5120,26 0-5120,4 0 0,-2 0 2675,11 0-2675,-10 0 1592,17 0-1592,4 0 0,-20 0 0,-1 0 0,21 0 0,-3 0 0,-18 0 6060,25 0-6060,-26 0 0,3 0 0,12-5 0,0 0-480,-8 4 0,-1 0 480,-1-5 0,-3 2 0,17 4 0,0 0 0,0 0 0,-10 0 0,4 0 0,-2-6 0,3 1-1374,1 3 0,4 2 1,-3-1 1373,7-5 0,-1 1 0,8 4 0,-2 2-132,-19-1 0,0 0 132,11 0 0,2 0 0,-2 0 0,1 0 0,-13 0 0,1 0 0,0 0 0,16 0 0,-2 0 0,-8 0 0,-2 0-58,-3 0 0,-3 0 58,-8 0 0,2 0 0,17 0 0,4 0 0,-2-1 0,2 2 0,-5 2 0,2 1 0,-2 0 0,9-3 0,-2 1-618,-1 3 1,-4 0 617,-15-4 0,0-2 0,18 1 0,4 0 0,-19 0 0,1 0 0,1 0 0,9 0 0,2 0 0,-2 0 0,12 0 0,-4 0 0,-8 0 0,-3 0 0,-15 0 0,-1 0 0,1 0 0,0 0 0,29 0 1844,-22 0 1,0 0-1845,-8 0 0,0 0 0,10 0 0,0 0 0,13 0 0,-4 0 0,-16 0 304,16 9-304,-16-8 0,5 0 0,2 2 0,5 0 0,-2 0 0,9-3 0,-1 0-133,-10 0 1,2 0-1,-6 0 133,-5 0 0,-2 0 0,0 0 0,1 0 567,15 0 1,3 0-568,1 0 0,2 0 0,-10 0 0,3 0 0,-3 0 0,11 0 0,-3 0 0,-5 0 0,-4 0 0,9 0 0,-9 0 0,-20 0 0,-3 0 0,-18-5 1508,-6 4-1508,-21-19 0,11 16 0,-10-11 0</inkml:trace>
  <inkml:trace contextRef="#ctx0" brushRef="#br0" timeOffset="1849">3204 8830 24575,'-5'-11'0,"-2"-4"0,-12-5 0,-4 2 0,-28 3 0,6 10 0,-6 4 0,-3 7 0,-2 3-794,-5-3 0,2 3 794,11 4 0,5 1 0,10-2 0,2 0 0,-26 15 0,20 0 0,2 25 0,28-5 0,5-4 0,5 4 0,8 8 0,5 3-231,-5-15 1,2 2 0,1 1 230,4 6 0,2 2 0,-1-3-704,1 8 1,-1-4 703,2-4 0,-2-3 0,-12-11 0,-1-3 1127,14 24-1127,-17 6 0,2-24 0,0 1 0,-9 3 0,-2-1 0,1-3 0,-1-1 145,-6 0 1,-3-4-146,-13 7 762,4-16 1,-3 0-763,-2 0 0,-2-1 157,-7-3 0,0-3-157,5-1 0,2-4 0,-12-4 0,10-17 0,25-10 429,-4-9-429,21 5 0,-2 5 0,9 10 0,-1 2 0,10 4 0,-2 9 0,13 23 0,-23-2 0,-3 6 0,0 4 0,-2 2-756,-2 8 0,-3 1 756,-2-6 0,-2 1 0,1 11 0,0 3-315,0 4 1,0 2 314,0-16 0,0 0 0,0-1 0,0 14 0,0-3-502,0-5 0,0-4 502,0 15 0,0-10 0,7-18 0,-1-5 0,21-5 1381,-3-11-1381,16-2 643,3-30-643,-3 3 1121,15-20-1121,-31 11 0,2 4 0,-26 8 0</inkml:trace>
  <inkml:trace contextRef="#ctx0" brushRef="#br0" timeOffset="6016">27050 1102 24575,'33'0'0,"1"0"0,4 0 0,-5 0 0,3 0-1521,16 0 0,2 0 1521,-10 0 0,4 0 0,5 0 0,6 0 0,3 0 0,-11 0 0,1 0 0,2 0 0,5 0 0,-1 0 0,4 0 0,3 0 0,2 0 0,-1 0 0,-3 0-569,-4 0 1,-2 0 0,0 0-1,0 0 1,1 0 0,1 0 568,-1 0 0,2 0 0,1 0 0,0 0 0,0 0 0,-2 0 0,-1 0 0,10 0 0,-1 0 0,-2 0 0,0 0 0,-2 0 0,-4 0 0,-1 0 0,-1 0 0,-1 0 0,-1 0 0,7-3 0,-1 0 0,-3 0 0,-4 1 0,-4 1 0,-3 0 0,-3 0 696,13-5 0,-9 1-696,-7 5 0,-7-5 0,-38 4 322,-19-4 1,3 5 0,-5 0-1</inkml:trace>
  <inkml:trace contextRef="#ctx0" brushRef="#br0" timeOffset="7199">27261 1814 8191,'0'-21'0,"-5"5"5063,-10-1-5063,-11 11 2818,-27 0-2818,6 20 1719,-9 7-1719,26 8 6784,5 16-6784,19 13 0,14-12 0,4 2 0,-5-7 0,2 0 0,9 16 0,2-1 0,-5-24 0,-2-2 0,-6 10 0,-1 1 0,3-4 0,-3-1 0,-6 25 0,-13 1 0,4-24 0,-14-17 0,5-6 0,1-3 0,2-6 0,8-6 0,9 8 0,-1 32 0,17 20-299,-15-13 0,-4 9 0,2-2 299,2-7 0,2-1 0,-2 2 0,-2 11 0,-1 4 0,-1-4 0,1 9 0,0-6 0,3-22 0,1-3 0,-3 12 0,10-34 0,-5-5 0,9-4 0,9-1 0,-1-14 0,1 6 897,-13-16-897,-2 17 0,-7-24 0,2 22 0,-4-13 0</inkml:trace>
  <inkml:trace contextRef="#ctx0" brushRef="#br0" timeOffset="12064">26822 4036 8191,'5'6'0,"1"-1"5063,14-5-5063,-7 0 2818,11 0-2818,0 0 0,8-4 0,7-2 0,14-1 0,7 0 260,-5 2 0,4 2 1,2-2-261,4-3 0,1-1 0,-2 3 0,-7 4 0,-2 2 0,1-1 0,5-3 0,0-1 0,0 2 0,-3 3 0,-1 1 0,3-2 0,-7-1 0,2-2 0,1 0 0,1 1 477,4 2 1,2 1 0,-1-1-1,-1 0-477,7-3 0,-3-1 0,0 1 0,-4 3 0,-2 2 0,-3-1-127,3 0 0,-1 0 127,-3 0 0,2 0 0,-2 0-913,6 0 0,1 0 913,-8 0 0,2 0 0,0 0 0,0 0 0,-1 0 0,1 0 0,1 0 0,0 0 0,1 0 0,-2 0 0,1 0 0,0 0 0,7 0 0,0 0 0,-3 0 175,-15 0 1,-2 0-1,1 0-175,7 0 0,1 0 0,-1 0 0,15 0 0,-4 0 0,-19 0 0,-3 0 0,14 0 3942,-27 0-3942,-12 0 301,4 0-301,-27 0 0,-2 0 0</inkml:trace>
  <inkml:trace contextRef="#ctx0" brushRef="#br0" timeOffset="17418">27570 533 24575,'-15'-6'0,"-6"1"0,-1 5 0,-4 0 0,9 5 0,1 1 0,5 5 0,-10 24 0,4 11 0,8-11 0,1 1 0,5 20 0,9-13 0,4-24 0,1-13 0,17 12 0,0-15 0,16 10 0,-5-22 0,-18 7 0,-4-6 0</inkml:trace>
  <inkml:trace contextRef="#ctx0" brushRef="#br0" timeOffset="18399">27800 588 24575,'0'16'0,"-9"32"0,-3 14 0,4-29 0,-1 0 0,-2 22 0,0-39 0,9-32 0,10-3 0,-4-26 0,23 8 0,-13 4 0,1-1 0,21-12 0,2-8 0,-15 38 0,-7 25 0,-9 36 0,0-13 0,0 2 0,-5 32 0,12-11 0,-13-29 0,4-15 0,-5-1 0</inkml:trace>
  <inkml:trace contextRef="#ctx0" brushRef="#br0" timeOffset="18964">27827 651 15318,'-5'-6'0,"-1"1"3937,-5 5-3937,0 5 1599,5 5-1599,-12 10 862,15 9-862,-10 14 2859,13-1-2859,10-1 0,9-11 0,-1-17 0,5 0 0,-3-12 0,17-11 0,-2-14 0,4-5 0,-24-27 0,-9 29 0,-19-22 0,5 32 0,-24-3 0,4 7 0,-4 5 0,3 2 0,12 6 0,-2 5 0,12 5 0,-2 6 0,9-4 0,0-3 0</inkml:trace>
  <inkml:trace contextRef="#ctx0" brushRef="#br0" timeOffset="20014">28311 853 8191,'15'0'0,"1"0"4892,38-10-4892,-2 8 0,-8-9 0,3 0 0,-7 9 0,3 1 0,0-6 0,2-2 0,-1 2 0,9 5 0,-3 1 567,4-5 1,-6 0 0,-4 6 0,-34 0 0</inkml:trace>
  <inkml:trace contextRef="#ctx0" brushRef="#br0" timeOffset="20348">29555 582 8191,'0'6'0,"0"24"5063,0 15-5063,0 2 2818,0-17-2818,0-9 1719,-5-4-1719,-6-7 0,4-5 0,-2-5 0</inkml:trace>
  <inkml:trace contextRef="#ctx0" brushRef="#br0" timeOffset="20631">29511 488 24575,'30'-7'0,"32"13"0,-30 10 0,0 5 0,2-3 0,0 2 0,-2 8 0,-7 1 0,-8 12 0,-3-1 0,-12-5 0,4-4 0,-15-8 0,2-12 0,-16 8 0,-7-3 0,-7-1 0,1-2 0,15-13 0,12 0 0</inkml:trace>
  <inkml:trace contextRef="#ctx0" brushRef="#br0" timeOffset="21065">30046 595 8191,'0'-16'0,"-9"6"5063,-3 0-5063,-10 9 2818,-2 26-2818,11 0 1719,13 36-1719,8-26 6784,15 3-6784,-16-21 0,-15 1 0,-30-11 0,-6 8 0,-4-14 0,27 5 0,12-6 0</inkml:trace>
  <inkml:trace contextRef="#ctx0" brushRef="#br0" timeOffset="24248">30784 1683 24575,'5'-11'0,"1"0"0,9-1 0,2 1 0,13-3 0,-7 8 0,2 0 0,-10 1 0,1 4 0,-4-4 0,7 11 0,-2 1 0,0 10 0,-6 1 0,-1 3 0,-8 0 0,2 0 0,-4 0 0,0 9 0,0 26 0,0-14 0,0 2 0,1-4 0,-2 1-305,-3 4 1,-2-1 304,4 12 0,-8-17 0,0 3 0,8 2 0,2 0 0,-6-4 0,2-1 0,3 3 0,2-2 0,3 10 0,2-13 0,5-9 609,12-23-609,-5-5 0,6 0 0,-4 0 0,-13-5 0,-3 17 0,-17 45 0,6-15 0,0 7 0,-1 1-594,-1 6 1,-1 1 0,1 5 593,1-1 0,1 5 0,-1 0 0,2-3 0,1-8 0,1-3 0,0 0 0,0-2 0,-1 8 0,1-2 0,1-5-25,3 5 1,0-12 24,-5-21 0,-10-19 0,-12-4 0,-10 0 0,-16-12 0,11 8 0,-12-23 0,15 23 0,15-11 0,6 15 0</inkml:trace>
  <inkml:trace contextRef="#ctx0" brushRef="#br0" timeOffset="29080">29688 4347 24575,'21'0'0,"7"0"0,2 0 0,8 0 0,9 0 0,-7 0 0,6 0 0,1 0 0,-19 0 0,9-6 0,-30 5 0,2-5 0</inkml:trace>
  <inkml:trace contextRef="#ctx0" brushRef="#br0" timeOffset="29315">30074 4268 24575,'4'23'0,"13"1"0,-9 1 0,8 1 0,-32-10 0,8-5 0,-14 3 0,12-13 0,4 4 0,1-5 0</inkml:trace>
  <inkml:trace contextRef="#ctx0" brushRef="#br0" timeOffset="29668">30578 4267 24575,'-16'-7'0,"5"10"0,7 17 0,22 16 0,-2 1 0,5-7 0,-5-10 0,-24-9 0,5-5 0,-12-10 0,9 1 0,1-6 0</inkml:trace>
  <inkml:trace contextRef="#ctx0" brushRef="#br0" timeOffset="29818">30651 4302 24575,'18'-15'0,"2"8"0,1-15 0,9 12 0,1-4 0,0 2 0,-15 10 0,-7-4 0</inkml:trace>
  <inkml:trace contextRef="#ctx0" brushRef="#br0" timeOffset="30032">30953 4252 24575,'6'21'0,"-4"0"0,4 0 0,-1 0 0,-4-5 0,4-1 0,-5-9 0,0-1 0</inkml:trace>
  <inkml:trace contextRef="#ctx0" brushRef="#br0" timeOffset="30499">30956 4335 24575,'14'-6'0,"3"-5"0,10 4 0,8-6 0,-16 7 0,5-1 0,-13 7 0,-6 5 0,5 6 0,-4 5 0,5-5 0,0 3 0,-1-13 0,13 4 0,0-11 0,2 4 0,-10-13 0,-1 13 0,-7-7 0,4 13 0,-2-2 0,-8 11 0,10-1 0,-9 4 0,4-1 0,-26 6 0,6-13 0,-18 13 0,21-19 0,2 4 0</inkml:trace>
  <inkml:trace contextRef="#ctx0" brushRef="#br0" timeOffset="30713">31488 4181 24575,'11'-6'0,"5"-4"0,0 9 0,0-4 0,-5 10 0,-7-4 0,-4 4 0</inkml:trace>
  <inkml:trace contextRef="#ctx0" brushRef="#br0" timeOffset="31898">31546 5001 8191,'-9'-11'0,"-3"-3"5063,-8 13-5063,-2 1 2818,-4 12-2818,7 4 1719,-2 16-1719,13-9 6784,2 11-6784,12-11 0,-5 2 0,18-1 0,-9 6 0,4 22 0,-9-12 0,-4 4 0,-5-3 0,-1 0 0,5 1 0,-2-1 0,-15 24 0,15-28 0,-7-3 0,9-14 0,17-14 0,14-1 0,5-12 0,1-1 0,2 4 0,10-11 0</inkml:trace>
  <inkml:trace contextRef="#ctx0" brushRef="#br0" timeOffset="32499">33586 4659 24575,'21'8'0,"-10"2"0,7 1 0,-10 5 0,2 14 0,-5 26 0,-5-2 0,0 11 0,0-27 0,0 15 0,-7-9 0,6 10 0,-10-15 0,10-18 0,-9 0 0,9-5 0,-9 5 0,9-9 0,-4-3 0</inkml:trace>
  <inkml:trace contextRef="#ctx0" brushRef="#br0" timeOffset="34281">29995 6817 24575,'32'5'0,"27"-4"0,7 4 0,-30-5 0,-1 0 0,16 0 0,-32 0 0,-14 0 0</inkml:trace>
  <inkml:trace contextRef="#ctx0" brushRef="#br0" timeOffset="34481">30351 6796 8502,'9'-6'0,"3"5"5093,10 12-5093,-5 1 2772,-5 3-2772,-16 0 1677,-14 7-1677,-4-9 0,4 2 0,9-15 0</inkml:trace>
  <inkml:trace contextRef="#ctx0" brushRef="#br0" timeOffset="36997">31132 6638 24575,'-10'0'0,"-1"0"0,-5 0 0,0 6 0,-1 1 0,7 9 0,5-4 0,5 12 0,8 18 0,-2-7 0,0 2 0,5 11 0,-1 1 0,-3-2 0,-1 0-606,-1-1 0,0-1 606,-4-5 0,-2 2 0,-8 19 0,0 2 0,7-15 0,0-1 0,-8 5 0,2-5 0,8-5 0,0-23 0,5-11 0,1 5 0,0-11 0,-1 2 0</inkml:trace>
  <inkml:trace contextRef="#ctx0" brushRef="#br0" timeOffset="37448">31731 6822 24575,'-15'10'0,"-5"5"0,-1 14 0,7 5 0,-10 16 0,20-12 0,-11 4 0,34-13 0,-1-17 0,22 0 0,-5-12 0,-12 0 0,-6 0 0</inkml:trace>
  <inkml:trace contextRef="#ctx0" brushRef="#br0" timeOffset="37731">31976 6829 24575,'0'24'0,"6"-5"0,-4 10 0,10-4 0,-6-7 0,2 2 0,1-14 0,7-31 0,1 0 0,0-26 0,4 17 0,-17 9 0,17 5 0,-18 14 0,6 0 0</inkml:trace>
  <inkml:trace contextRef="#ctx0" brushRef="#br0" timeOffset="38098">32450 6682 12060,'14'-6'0,"8"-5"4807,23 9-4807,-12-4 2177,5 11-2177,-14 26 1224,-11 31-1224,-3-8 0,-1 11 0,-3-4 0,-10 2 0,-1-1 1435,8-3 1,2 4 0,-4-12-1436,-18 5 0,16-24 0,-14-22 0,4-5 0,-10-5 0,-8-8 0,16 6 0,-4-7 0</inkml:trace>
  <inkml:trace contextRef="#ctx0" brushRef="#br0" timeOffset="38534">31304 7773 24575,'31'-21'0,"6"5"0,6 1 0,10-1 0,4 0 0,-11 4 0,3-1 0,-3 3 0,12 1 0,-6 4 0,11-2 0,-41 9 0,-22 2 0</inkml:trace>
  <inkml:trace contextRef="#ctx0" brushRef="#br0" timeOffset="38698">31494 7886 24575,'47'-8'0,"1"-5"0,9-8-820,-25 10 0,0-1 820,2 0 0,-2 0 0,9-1 0,-8 2 0</inkml:trace>
  <inkml:trace contextRef="#ctx0" brushRef="#br0" timeOffset="40663">30034 8366 24575,'11'0'0,"4"0"0,9 0 0,23-9 0,-7 2 0,2-2 0,-22-1 0,-14 9 0,-2-4 0</inkml:trace>
  <inkml:trace contextRef="#ctx0" brushRef="#br0" timeOffset="40849">30233 8314 24575,'15'0'0,"3"14"0,-1-6 0,-5 17 0,-7-14 0,-5 4 0,-18 9 0,9-10 0,-10 5 0,15-15 0</inkml:trace>
  <inkml:trace contextRef="#ctx0" brushRef="#br0" timeOffset="41098">30863 8286 24575,'-5'21'0,"4"17"0,13 12 0,4-15 0,7-1 0,15 3 0,7-5-1023,-1-9 0,2-5 1023,10-2 0,-3-6 0,-3-10 0,-9 0 0</inkml:trace>
  <inkml:trace contextRef="#ctx0" brushRef="#br0" timeOffset="41481">33504 7883 24575,'11'23'0,"11"-2"0,-13 9 0,18 7 0,-9 3 0,-3 15 0,-7-18 0,-17 0 0,-3-30 0,0 3 0,3-10 0</inkml:trace>
  <inkml:trace contextRef="#ctx0" brushRef="#br0" timeOffset="42215">30291 9835 24575,'23'0'0,"44"0"0,-17-5 0,5-1 0,-11 6 0,1 0 0,-1-2-753,12-11 0,-4 0 753,-13 12 0,-7-2 489,-5-17-489,-12 14 249,-9 9-249,-1 0 0,-5 16 0,-6-3 192,-2 5 0,1-10 0,1-2 0</inkml:trace>
  <inkml:trace contextRef="#ctx0" brushRef="#br0" timeOffset="47946">31677 10041 24575,'19'0'0,"-1"0"0,7 0 0,3 0 0,20 0 0,11 0 0,-23 0 0,-2 0 0,11 0 0,-11 0 0,-37 0 0,5 0 0,-11 0 0</inkml:trace>
  <inkml:trace contextRef="#ctx0" brushRef="#br0" timeOffset="68531">27783 13020 24575,'-11'-6'0,"5"-4"0,-4 9 0,9-9 0,-4 4 0,5-9 0,0-1 0,5 0 0,1 0 0,5 6 0,12-9 0,13 2 0,22 2 0,-6 1 0,-4 12 0,-14-4 0,-11 11 0,2 7 0,-5 17 0,-9 4 0,-2 10 0,-9 4 0,1-9 0,-2 4 0,-5 17 0,0 3-932,5-3 1,-1 1 931,-4 4 0,1-4 0,4-22 0,2-2 0,-1 29 0,6-20 0,9-5 0,9-17 0,27-11 0,-9-20 1863,14-5-1863,-23-10 0,-9 8 0,-13 3 0,-30 41 0,3 8 0,-2 11 0,4-6 0,0 6 0,-1 3 0,1 1-734,0 6 1,0 3 0,0 2 0,2 0 733,2-10 0,1 2 0,1 0 0,0-2 0,1-3 0,-1 14 0,1-5 0,0-3 0,-4 10 0,2-11 0,7-17 0,-16-14 0,2-9 0,-7-9 0,-10-1 0,3-5 0,-9 0 0,1-9 2933,-9 7-2933,13-11 0,-3 7 0,25-17 0,3 13 0,9-7 0</inkml:trace>
  <inkml:trace contextRef="#ctx0" brushRef="#br0" timeOffset="88849">14540 15939 8191,'-1'-6'0,"7"1"5063,18 5-5063,14 0 0,26 0 722,-24 0 0,4 0-722,5 0 0,3 0 158,6 0 1,2 0-159,1 0 0,5 0 0,-6 0 0,4 0 0,-2 0 1587,-6 0 1,-1 0-1,0 0-1587,5 0 0,-1 0 0,-4 0 0,-1 0 0,-7 0 0,4 0 0,-28 0 0,-13 0 1501,-4-9-1501,-1 2 0,-5-3 0,0 5 0</inkml:trace>
  <inkml:trace contextRef="#ctx0" brushRef="#br0" timeOffset="90248">18693 16069 24575,'43'-6'0,"-10"3"0,4 1 0,16 2 0,6 0 0,-1-4 0,4-1 0,-1 1-1379,-4 3 0,0 1 0,4-2 1379,-7-2 0,4-1 0,2-1 0,1 0 0,-2 1-531,-2 1 1,-2 0 0,0 1-1,2 0 1,2 0 530,-1 0 0,2 1 0,1-1 0,1 0 0,0 1 0,-1-2-595,0 0 1,1-1 0,-1 0 0,0 0 0,-1 0 0,-2 2 594,1 2 0,-2 0 0,-1 2 0,1-1 0,2-2 0,-3-2 0,2 0 0,0-2 0,1 1 0,-1 0 0,-3 2-427,4 1 1,-3 1 0,-1 1 0,2 0 0,0-1 426,-2-1 0,1 0 0,1-1 0,0 1 0,0-1 0,-2 2 0,7 0 0,0 1 0,-1 0 0,-3 0 0,-2 1 0,14-1 0,-5 0 0,-2 0 0,-5 0 0,-1 0 0,-8 0 0,-9 0 0,-4 0 477,2 0 0,-3 0-477,10 0 1864,-10 0-1864,-15 0 5357,-41 8-5357,-13 5 0,0-2 0,1 0 0</inkml:trace>
  <inkml:trace contextRef="#ctx0" brushRef="#br0" timeOffset="90747">20771 16584 24575,'-4'52'0,"-1"0"0,1 0 0,-1-1 0,1 10 0,0 1 0,0 1 0,-2-4-2242,-4 8 0,-3-2 0,2 0 2242,6-14 0,1 1 0,0-1 0,1-5 0,-4 10 0,1-3 976,0 7 0,1-3-976,4-18 0,-1-1 538,-3 4 1,0-17-539,5-91 0,0 23 0,0-6 0,0 2 0,0-13 0,0 0 0,0-1 0,0 1 0</inkml:trace>
  <inkml:trace contextRef="#ctx0" brushRef="#br0" timeOffset="91197">20541 16324 24575,'11'0'0,"17"-14"0,31-14 0,-10 5 0,2-1 0,0 3 0,-2 1 0,-7-2 0,-5 9 0,-2 24 0,-15 39 0,-11-17 0,0 2 0,6 2 0,2-3 0,13 16 0,-4-34 0,-7 1 0,-8-15 0,-7 2 0</inkml:trace>
  <inkml:trace contextRef="#ctx0" brushRef="#br0" timeOffset="98862">19160 13932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8T02:59:56.070"/>
    </inkml:context>
    <inkml:brush xml:id="br0">
      <inkml:brushProperty name="width" value="0.05292" units="cm"/>
      <inkml:brushProperty name="height" value="0.05292" units="cm"/>
      <inkml:brushProperty name="color" value="#0070C0"/>
    </inkml:brush>
  </inkml:definitions>
  <inkml:trace contextRef="#ctx0" brushRef="#br0">3595 5830 24575,'52'0'0,"-15"1"0,5-2 0,1 1 0,4-1 0,3 0-1057,13-1 1,5-1 0,0 0 1056,-14 0 0,2 0 0,-1 0 0,1 0 0,0 0 0,0-1 0,0 0 0,-1 1 99,9-2 1,-2-1 0,-3 1-100,-10 2 0,-2-1 0,-2 1 339,10-1 0,-3 1-339,-13 0 0,-3 1 0,13 1 0,-17-1 1603,-11 0-1603,-8 1 589,-6 1-589,-1 0 0,3 0 0,2 0 0,-1 0 0,-2 0 0</inkml:trace>
  <inkml:trace contextRef="#ctx0" brushRef="#br0" timeOffset="4184">33512 6385 24575,'0'0'0</inkml:trace>
  <inkml:trace contextRef="#ctx0" brushRef="#br0" timeOffset="45865">3265 9398 24575,'25'-5'0,"6"4"0,5-5 0,5-1 0,6 5 0,4 1 0,-6-1 0,2-2 0,2 2-654,4 1 0,2 2 0,0-1 654,0 0 0,1 0 0,0 0-1019,6 0 1,0 0-1,-2 0 1019,-14 0 0,-2 0 0,0 0 0,24 0 0,-6 0 465,-24-1 0,0 2-465,18 4 0,2 1 0,-1-5 0,1 1 0,-1 3 0,0 0-745,1-4 1,-2-2 744,-10 1 0,0 0 0,-1 4 0,4 0 0,-1 0-19,-2-3 1,-2-1-1,3 2 19,7 4 0,1 3 0,-1-2 0,13-6 0,-4 0 0,-15 4 0,-2 0 0,-4-5 0,-3 0 0,17 0 1259,-13 0 0,3 0-1259,5 0 0,2 0 0,13 0 0,0 0-443,-12 0 1,-3 0 442,-5 0 0,-4 0 0,14 0 823,-16-1 0,1 2-823,2 4 0,1 0 0,12-4 0,0 0 0,-7 4 0,-2 0 0,-4-4 0,-3-2 1007,17 1-1007,-18 0 73,-11 0-73,-11 0 1274,-2 0-1274,-9-5 0,-1-1 0,-5 0 0,0 2 0</inkml:trace>
  <inkml:trace contextRef="#ctx0" brushRef="#br0" timeOffset="57449">15484 10228 8191,'17'0'0,"10"0"2531,6 4 1,6 1-2532,7-4 0,2 0 0,0 2 0,1 2 851,5 1 1,0 0-852,-12-5 0,0 1 0,17 4 0,4-1 842,1-4 1,4-2-843,-16 3 0,4 2 0,0-1 0,-4 0 0,-2-2 0,-3-1 0,1 2 1818,9 1 0,1 2 0,-2-2-1818,11-2 0,-2-2 0,-20 1 0,0 0 0,2 0 0,10 0 0,3 0 0,-4 0 0,6 0 0,-2 0 0,-13 0 0,0 0 0,-2 0 0,8 0 0,1 0 0,-5 0 0,4 0 0,-2 0 0,-6 0 0,-1 0 0,1 0 0,1 0 0,1 0 0,-3 0 0,4 0 0,-1 0 0,7 0 0,-2 0 0,-13 0 0,1 0 0,14 0 0,2 0 0,-4 0 0,0 0 164,-4 0 1,-1 0-165,-5 1 0,-1-2 264,22-9-264,-23 9 0,1 0 0,6-4 0,1 0-237,0 4 0,1 2 237,1-1 0,-2 0 0,-11 0 0,0 0 0,4 0 0,-1 0 0,-2 0 0,0 0 0,6 0 0,2 0 0,-2 0 0,3 0 0,0 0 0,4 0 0,1 0 0,7 0 0,1 0 0,0 0-929,-3 0 0,1 0 0,-1 0 929,0 0 0,-1 0 0,-3 0 0,2 0 0,0 0-26,-3 0 0,5 0 1,0 0 25,1 0 0,2-1 0,2 2 0,-3 1 0,2 2 0,2 0 0,-1-2-521,0 0 1,-1-2 0,1 0 0,0 2 520,0 0 0,1 2 0,-1 0 0,-2-2 0,6-1 0,-1-2 0,0 1 0,-11 3 0,1 0 0,0 1 0,-2-2-139,7 0 0,-2-2 1,2 1 138,-8 2 0,2 1 0,0-1 0,-3 0 0,7-3 0,-2 0 0,-1 0 123,-4 0 1,-1 0 0,-1 0-124,9 0 0,1 0 0,-8 0 0,3 0 0,1 0 0,6-4 0,1-1 0,2 1 0,-10 3 0,1 1 0,1-1 0,0 0-131,-1-1 1,0-1-1,0-1 1,-1 1 130,-3 0 0,1 0 0,-2 0 0,-2 0 0,4 2 0,-2 1 0,-2-1 0,16-5 0,-3 0 0,-17 0 0,1 0 689,12 5 1,2-1-690,-13-5 0,0-2 0,3 2 0,8 5 0,2 3 0,0-3 0,3-5 0,0-2 0,-3 2 0,-10 5 0,-3 2 0,2-1 0,9-2 0,2-1 0,-2-1 0,-9 1 0,-2 0 0,2 1 0,12 1 0,2 2 0,-1-1-258,-4-3 1,0-1 0,-3 2 257,12 3 0,-2 0 0,-5 1 0,-4-2 980,-17-4 1,0-1-981,11 5 0,1 0 0,-3-5 0,0 1 0,10 4 0,-2 2 0,-11-1 0,-1 0 0,13 0 0,2 0 0,-6 0 0,1 0 397,-8 0 0,2 0 1,0 0-398,0 0 0,-1 0 0,0 0 0,21 0 0,-4 0-45,-14 0 0,-3 0 45,-4 0 0,-4 0 0,11 0 1375,-15-5 1,2 1-1376,26 2 0,-27-3 0,-2 1 0,11 4 0,-15 0 0,-17 0 485,3 0-485,-4 0 241,0-4 1,-5 2-1,-2-2 1</inkml:trace>
  <inkml:trace contextRef="#ctx0" brushRef="#br0" timeOffset="60815">28032 1458 24575,'12'0'0,"54"0"0,-24 0 0,6 0 0,2 0-2045,1 0 1,1 0-1,1 0 2045,7 0 0,1 0 0,-4 0 0,8 0 0,-2 0 18,-17 0 1,0 0 0,-4 0-19,-4 0 0,-2 0 662,12-1 1,-19 2-663,-44 8 0,-7-7 0,-10 7 0,7-9 0</inkml:trace>
  <inkml:trace contextRef="#ctx0" brushRef="#br0" timeOffset="61082">28287 1582 24575,'50'0'0,"0"0"0,-6 0 0,1 0 0,3 0 0,5 0 0,-4 0 0,3 0 0,-2 0 0,5 0 0,-4 0 0,4 0 0,-39 0 0,-7 0 0</inkml:trace>
  <inkml:trace contextRef="#ctx0" brushRef="#br0" timeOffset="65633">27728 3002 24575,'9'-12'0,"10"-3"0,-1 2 0,17 3 0,-17 5 0,6 5 0,-9 5 0,-4 6 0,-5 5 0,-1 5 0,-5-1 0,0 10 0,0-2 0,0 3 0,0-10 0,-5-10 0,12-49 0,-9 19 0,19-32 0,-14 36 0,10 8 0,-7 11 0,13 11 0,-5 15 0,5-3 0,-7-1 0,-6-11 0,8-9 0,-2-1 0,4-10 0,-6 4 0,-5-4 0</inkml:trace>
  <inkml:trace contextRef="#ctx0" brushRef="#br0" timeOffset="65917">28203 3034 24575,'0'22'0,"0"3"0,9-12 0,-2-3 0,9-4 0,-1-6 0,1-6 0,-4-4 0,-8-4 0,-14 4 0,-6 5 0,0 10 0,5-4 0,6 4 0</inkml:trace>
  <inkml:trace contextRef="#ctx0" brushRef="#br0" timeOffset="66184">28388 3006 24575,'22'9'0,"3"11"0,-5 12 0,-6 4 0,-8-10 0,-6-6 0,0-31 0,13-1 0,14-46 0,13 24 0,-19 6 0,0 3 0,4 9 0,-13 3 0</inkml:trace>
  <inkml:trace contextRef="#ctx0" brushRef="#br0" timeOffset="66447">28713 2983 8191,'33'0'0,"-14"-5"5063,13-1-5063,-30 0 2818,-3 6-2818,-15 12 1719,4 1-1719,3 3 6784,18-4-6784,7 0 0,6 1 0,3-7 0,1 0 0,-14-6 0,2 0 0</inkml:trace>
  <inkml:trace contextRef="#ctx0" brushRef="#br0" timeOffset="80548">30613 8703 24575,'0'-10'0,"0"-1"0,0 0 0,5-5 0,18-4 0,1-4 0,6 8 0,-4-4 0,0 11 0,7-8 0,4 10 0,-11 1 0,-6 6 0,-5 6 0,-3 0 0,3 6 0,-4-6 0,-5 8 0,3-7 0,-3 13 0,0 1 0,-1 10 0,-5-3 0,0 1 0,0 0 0,0 10 0,0 26 0,0-30 0,0 1 0,0 6 0,0 0 0,0-8 0,0 0 0,0 31 0,9-17 0,-1 7 0,15-10 0,-5-2 0,-3-14 0,-1-12 0,-8-11 0,14-1 0,17-20 0,10-4 0,1-12 0,-14-1 0,-20 7 0,-18 8 0,-25 8 0,-4 9 0,-10 13 0,13-4 0,0 32 0,18-9 0,2 6 0,-8 16 0,2 6-843,10-14 1,2 2-1,0-1 843,-5 12 0,2-3 0,6-6 0,2-4 0,-1 10 0,0 9 0,0-5 0,0-1 0,0-24 0,0-11 2528,-5-13-2528,-9 8 0,-3-11 0,-12 4 0,-10-12 0,-16-8 0,4 6 0,18-7 0,1 1 0,-10 6 0,-2-13 0,22 13 0,8-4 0</inkml:trace>
  <inkml:trace contextRef="#ctx0" brushRef="#br0" timeOffset="84614">3490 12241 24575,'23'9'0,"-5"-7"0,18 15 0,13-10 0,6-1 0,-16 0 0,2-1-721,9-1 0,6 0 1,3-1 720,-11-2 0,2-1 0,1-1 0,2 1-849,8 0 0,1 0 0,3 0 1,1 0 848,-4 0 0,2-1 0,1 1 0,1 0 0,-2 1 0,-1 1 0,-1 1 0,1 0 0,-2 0 0,-1-1 0,5-1 0,-1-1 0,-3 0 0,-2 2 0,2 2 0,-3 1 0,-3-1-704,12-4 0,-10 0 704,-12 0 0,-9-5 0,-32 4 0,-4-4 0</inkml:trace>
  <inkml:trace contextRef="#ctx0" brushRef="#br0" timeOffset="96902">3553 15172 8191,'8'0'0,"9"0"5063,36 0-5063,-2 0 1409,-7-1 0,2 2-1409,-3 4 0,1 0 0,-1-4 0,3-1 0,1 1 293,-1 2 1,1 1-1,1-1-293,10-2 0,1-1 0,-2-1 1450,-11 1 1,-2 0 0,0 0-1451,20 0 0,-4 0 0,-19 0 0,0 0-245,11 0 1,2 0 244,6 0 0,3 0 0,-12 0 0,3 0 0,-2 0 0,10 0 0,0 0 0,-13 0 0,1 0 0,-2 0 0,10 0 0,-1 0 0,-12 0 0,3 0 0,-2 0 0,19 0 0,0 0 0,-4 0 0,-3 0 0,-13 0 0,-3 0 0,-3 0 0,-5 0 0,5 0 0,6 0 1090,12 0-1090,-11-5 0,3-1 0,-10 5 0,3 0 0,21-5 0,3 1 0,-10 4 0,2 2 447,-4-1 0,2 0 0,0 0-447,-7 0 0,-1 0 0,-2 0 0,11 0 0,-6 0 559,7 0-559,-43-5 0,-15 4 0,-1-4 0,-4 5 0</inkml:trace>
  <inkml:trace contextRef="#ctx0" brushRef="#br0" timeOffset="99632">30989 14482 8191,'0'-15'0,"0"-1"5063,13-8-5063,3-2 2818,9 6-2818,0 1 1719,-3 13-1719,4-4 6784,-3 9-6784,-2-4 0,-1 5 0,-4 6 0,5 2 0,3 12 0,-3 0 0,-1 5 0,-10-7 0,-5 2 0,-5-4 0,0 14 0,0 10 0,-9 11 0,7 15 0,-16-6-406,15-3 406,-7-3 0,10 3 0,0-24 0,0 1 0,0 27 0,13-10 0,-10-25 0,19-6 406,-10-7-406,8-6 0,1 6 0,-1-12 0,-4 5 0,1-15 0,-6 7 0,-12 36 0,-7 21 0,2-9 0,0 5 0,-1 6-495,1-6 0,-1 6 0,0 2 1,0 0-1,0-1 495,-2 7 0,0 1 0,0-2 0,2-2 0,2-9 0,1-1 0,0-2 0,0-5 0,-2 16 0,0-13 0,1-19 0,-6-15 0,-5-14 0,-22-6 0,-12-5 0,8 2 0,0 0 0,-5-2 0,-3 1 0</inkml:trace>
  <inkml:trace contextRef="#ctx0" brushRef="#br0" timeOffset="138464">16092 16119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8T03:02:24.686"/>
    </inkml:context>
    <inkml:brush xml:id="br0">
      <inkml:brushProperty name="width" value="0.05292" units="cm"/>
      <inkml:brushProperty name="height" value="0.05292" units="cm"/>
      <inkml:brushProperty name="color" value="#0070C0"/>
    </inkml:brush>
  </inkml:definitions>
  <inkml:trace contextRef="#ctx0" brushRef="#br0">3496 5776 24575,'5'-6'0,"1"2"0,4 8 0,13-2 0,-9 7 0,21-8 0,-9 4 0,30 4 0,-24-8 0,3 0 0,11 2 0,2 2 0,4 1 0,0-2 0,-5-3 0,1 1 0,13 3 0,1 0 0,-2-5 0,3 0-439,-10 0 0,3 0 0,0 0 439,-2-1 0,-1 1 0,-1 1-846,15 4 1,-3 0 845,-9-4 0,-4 1 0,15 9 0,-23-11 0,2 0 0,-2 5 0,1 0 0,11-4 0,2 0 0,8 5 0,-2-2 0,-17-3 0,-1-2 0,12 1 0,-1 0 600,-21 0 1,-1 0-601,8 0 0,1 0 0,3 0 0,0 0 0,-6 0 0,-1 0 612,3 0 1,-1 0-613,23 0 0,-21 0 0,2 0 0,3 0 0,1 0 0,-1 0 0,1 0 0,17 0 0,-3 0 0,3 0-419,-17 0 1,-1 0 418,8 0 0,0 0 0,-14 0 0,4 0 0,1 0 0,3 0 0,-6 0 0,3 0 0,-1 0 0,17 5 0,-2 0 279,-9-4 0,-1 1-279,-1 3 0,-2 0 0,-13-5 0,-1 0 0,5 0 0,-2 0 0,13 0 861,-8 0-861,-20 0 0,-1-5 0,-10-5 0,-6-12 0,-5 10 0,0-2 0</inkml:trace>
  <inkml:trace contextRef="#ctx0" brushRef="#br0" timeOffset="16398">29905 5848 9473,'-10'-5'0,"4"-1"5117,1-5-5117,10 0 2620,1 5-2620,4 2 1546,1-1-1546,0 4 5819,4-4-5819,-3 5 0,4 0 0,-5 0 0,4 0 0,2 5 0,-1 1 0,8 12 0,-16-5 0,9 6 0,-15 1 0,2 22 0,-4 14 0,0-14 0,0 0 0,0-6 0,0-2 0,0 31 0,6-27 0,2-1 0,4-13 0,5 2 0,-5-15 0,3-4 0,-4-7 0,4 0 0,-8 17 0,3 13 0,-9 4 0,-2 5 0,1 5 0,0 0 0,0 1 0,0-1 0,-6 21 0,-5-32 0,-8-13 0,-7-7 0,-7-3 0,-21-12 0,27 0 0,-8-7 0</inkml:trace>
  <inkml:trace contextRef="#ctx0" brushRef="#br0" timeOffset="31031">19179 6550 24575,'20'0'0,"-3"0"0,-2 0 0,0 0 0,11 0 0,6 0 0,17 0 0,-8 0 0,24 0 0,-32 5 0,1 0 0,5-4 0,0 1 0,4 3 0,-1-1 0,17-4 0,-11 0 0,-12 0 0,3 0 0,19 0 0,2 0 0,-10 0 0,-5 0 0,-22 0 0,30 0 0,-1 0 0,-16 0 0,4 0 0,7 0 0,-1 0 0,-5 0 0,-1 0 0,7 0 0,0 0 0,-8 0 0,-2 0 0,22 0 0,-11 0 0,-20 0 0,-7 0 0,7 0 0,19 0 0,-3 0 0,21 0 0,-7 0 0,-6 0 0,-16 0 0,0 0 0,24 0 0,-1 0 0,-12 0 0,-1 0 0,-22 0 0,22 0 0,-16 0 0,25 0 0,5 0 0,-23 0 0,2 0 0,8 0 0,0 0 0,-7 0 0,0 0 0,0 0 0,-2 0 0,10 0 0,-23 0 0,-9 0 0,-5 0 0,-5 0 0,-2 0 0</inkml:trace>
  <inkml:trace contextRef="#ctx0" brushRef="#br0" timeOffset="33446">26684 6468 24575,'10'0'0,"10"5"0,-7-4 0,7 4 0,-9-5 0,9 6 0,2-5 0,21 6 0,-5-7 0,-5 4 0,6 0 0,16-3 0,7 0 0,-11 5 0,2 2 0,4-1-525,-5-3 1,3 0 0,1-1 0,0 1 524,5 2 0,2 1 0,-1 1 0,-3-1-1200,7 3 0,-4 0 0,2-1 1200,-11-4 0,1-2 0,-2 1 0,-3-1 0,17 4 0,0-1-316,-4-1 0,4-1 0,-2-1 316,-9-1 0,-1-2 0,1 2 0,-6 3 0,1 1 0,1 1 0,-2-2 0,11-3 0,-1-2 0,-3 1-103,-10 2 0,-1 2 0,-2-2 103,10-3 0,-8 0 385,-8 0 1,-26 0 0,-20 0 0</inkml:trace>
  <inkml:trace contextRef="#ctx0" brushRef="#br0" timeOffset="42180">3410 9188 24575,'11'0'0,"-5"-5"0,13 4 0,-6-8 0,21 7 0,6-9 0,2 10 0,-2-5 0,-12 0 0,2 4 0,0-4 0,10 6 0,23 0 0,-25 4 0,2 0 0,11 2 0,2 0 0,4-1 0,0 1 0,2 5 0,1-1-964,2-8 0,-2-1 964,-10 5 0,-3-1 0,-4-5 0,-5 0 0,0 0 0,-1 6 0,-5-5 0,9 6 0,-1-7 0,16 0 1928,-4 0-1928,7 0 0,-11 6 0,3-5 0,-13 5 0,19 0 0,-10-4 0,-5 4 0,-9-6 0,-18 0 0,-4 0 0,-5 0 0,-2 0 0</inkml:trace>
  <inkml:trace contextRef="#ctx0" brushRef="#br0" timeOffset="48649">14390 8158 24575,'0'0'0</inkml:trace>
  <inkml:trace contextRef="#ctx0" brushRef="#br0" timeOffset="50984">14970 8308 24575,'-30'0'0,"-26"0"0,18-1 0,-2 2 0,1 4 0,-2 0 0,-12-5 0,1 2 0,-12 17 0,21-11 0,1 1 0,5 4 0,3 1 0,-21 4 0,1 10 0,17-25 0,-17 33 0,-2-17 0,1 12 0,18-17 0,20 0 0,6-7 0,-6 13 0,-9 9 0,6 4 0,-13 16 0,15 8 0,3-17 0,0 14 0,14-22 0,-6 9 0,14 0 0,-6-9 0,18 10 0,-1 2 0,23 4 0,-10-4 0,5-12 0,-19-20 0,0 6 0,-2-16 0,23 22 0,-4-9 0,2-2 0,23 7 0,-12-3 0,-2-2 0,-2-4 0,-8-6 0,2 0 0,0 5 0,1-1 0,13-8 0,2 0 0,8 10 0,0-1 0,-9-8 0,1-1 0,5 5 0,-1-1 0,-9-5 0,-1 0 0,9 5 0,0 0 0,-16-4 0,-1 0 0,0 4 0,1 0 0,8 1 0,2-2 0,-9-3 0,3 1 0,4 1 0,4 1 0,-2-2-424,12-2 0,0 0 424,-13 4 0,1 0 0,-2-1-639,11-1 1,-3-1 638,-5 5 0,-4-1 0,17-5-27,-17 0 1,2 0 26,0 0 0,1 0 0,-2 0 0,2 0 0,-3 0 0,3 0 0,-1 0 0,14 0 0,-4 0-493,-5 0 493,-15 0 0,1 0 769,17 0-769,2-9 0,-25 6 0,-1-2 0,9-5 1293,4-2-1293,-14 10 57,25-12-57,3 3 0,0 0 276,-24 2 0,0 1-276,24 6 0,-26-6 0,0-1 0,0 4 0,-1-1 0,18-10 0,-8-7 0,-4 1 0,-12 1 0,16-19 0,-13 18 0,6-13 0,-10 13 0,-5 3 0,4-15 0,3-10 0,-6-3 0,-5 4 0,-11 4 0,-6 11 0,0-20 0,0 19 0,0-17 0,0 24 0,-7-16 0,0 6 0,-14-21 0,-7 6 0,0-2 0,0 14 0,9 10 0,-1 0 0,-3 2 0,-8-3 0,5 6 0,0 1 0,6 5 0,-26-10 0,14 9 0,-3-1 0,-12-2 0,-2-1 0,-3 2 0,-1 2 0,-3 2 0,1 1 0,14 1 0,2 1 0,-1 4 0,-2 1 0,-2-6 0,-1 1 0,-6 9 0,-2-1-946,-4-9 1,-1 0 945,2 8 0,-5 3 0,-1-4 0,-6-1 0,1 2 0,12 2 0,1 2 0,-3-1 0,-5 0 0,-4 0 0,-1 0 0,4 0 0,11 0 0,2-1 0,1 1 0,-2 1 0,-5 2 0,-1 0 0,0 1 0,2-1 0,-4-2 0,3-1 0,-3 2 0,2 3 0,-3 2 0,0 1 0,4-3 0,-1-4 0,4-1 0,-2 2-430,-8 4 1,-2 3 0,2-1 429,3-3 0,1-1 0,7 0 0,7 3 0,6 0 0,2-2 0,0 1 0</inkml:trace>
  <inkml:trace contextRef="#ctx0" brushRef="#br0" timeOffset="85980">14859 7666 8191,'-2'5'0,"-1"10"5063,20 15-5063,-8-1 2818,6 12-2818,-1-11 1719,1 13-1719,2-7 6784,-3-5-6784,-5-12 0,-8-4 0,4-3 0,-23-1 0,-5-7 0,-14-10 0,11 5 0,6-5 0,13 10 0,3 2 0,13 19 0,10-16 0,-1 14 0,5-22 0,-12 4 0,4-5 0,2-5 0,0 4 0,-6-13 0,2 12 0,-1-23 0,4 16 0,-1-16 0,-9 13 0,-1 2 0,-5 5 0</inkml:trace>
  <inkml:trace contextRef="#ctx0" brushRef="#br0" timeOffset="90432">23418 7570 24575,'4'34'0,"0"0"0,6 8 0,1 1 0,-5 2 0,1-1 0,9-3 0,1-2 0,-4 25 0,15-28 0,-12 6 0,5-14 0,-8 1 0,-13-18 0,-23-19 0,4-1 0,-10-6 0,14 9 0,4 6 0,5 10 0,1-3 0,5 8 0,5-4 0,16 10 0,7-12 0,14-1 0,-14-14 0,-4-6 0,-18 1 0,12-13 0,-10 6 0,6-12 0,-10 13 0,-4 6 0,0 6 0</inkml:trace>
  <inkml:trace contextRef="#ctx0" brushRef="#br0" timeOffset="110769">30718 8261 24575,'0'-10'0,"0"-1"0,0-4 0,17-9 0,-7 5 0,18-5 0,-12 11 0,5 1 0,0 5 0,0 2 0,-4 5 0,3 0 0,0 13 0,1 1 0,7 23 0,-10-3 0,-4 10 0,-8-5 0,-6-1 0,0 18 0,0-16 0,0 3 0,0 1 0,0 2 0,0 9 0,0 0 0,0-16 0,0-1 0,0 8 0,0-2 0,0 17 0,2-26 0,2-3 0,12 9 0,-2-20 0,10-4 0,0-15 0,16 4 0,-3-6 0,-2 0 0,-20 23 0,-14 12 0,-6 9 0,0 18 0,-4 7-1469,-1-19 1,-3 4 0,-1 0 0,2-3 1468,1 1 0,1-2 0,-1-1 0,-6 5 0,-1-1 0,1-6 0,2-11 0,1-6 0,-15 13 0,-15-10 0,23-27 0,-5 0 0</inkml:trace>
  <inkml:trace contextRef="#ctx0" brushRef="#br0" timeOffset="119664">3614 12372 8191,'13'5'0,"44"-4"1827,-21 1 0,2 1-1827,19 3 0,3 0 0,-4-4 0,5-1 0,-15 2 0,5 1 0,1 0 0,1-3 225,4-2 0,2-2 1,0-2-1,2 1-225,-5 1 0,2 0 0,1 0 0,-2 0 0,-2 0 62,1-1 0,-1 0 0,-3-1 1,-1 1-63,11 0 0,-3-1 0,-5 2 0,-6 3 0,-3 0 2070,3 1 0,-5-2-2070,3-4 284,-6 4 0,-34-4 0,-1 5 0</inkml:trace>
  <inkml:trace contextRef="#ctx0" brushRef="#br0" timeOffset="126013">26181 13060 24575,'10'5'0,"6"-4"0,-4 4 0,8-5 0,-4 0 0,37 0 0,-17 0 0,5 0 0,5 0 0,4 0 0,0 0-798,12 0 1,4 0 797,-14-1 0,5 1 0,1 0 0,-2 1 0,-6 1 0,-1 2 0,0-1 0,3 0-448,0-2 1,3-1 0,1 0-1,-1 1 1,0 0 447,12 5 0,0 1 0,-1 0 0,-1-1 0,-3-5 0,-1 0 0,-2-2 0,-2 3 0,5 2 0,-3 1 0,-4-2 0,14-2 0,-5-2 0,-19 1 0,-1 0 0,22 0 0,1 0 0,-20 0 0,1 0 0,-3 0 0,2-1 0,0 2 0,11 5 0,0-1 0,-14-4 0,1 0 0,0 0 0,-1 2 0,1 2 0,-1-2 0,18-3 0,-4 0 0,-15 4 0,-2 0 703,2-3 0,-1 0-703,-6 8 0,-1-1 1213,8-6 0,-2-1-1213,12 7 0,-5-8 0,-23 0 0,-19 0 0,-2 0 0,-9 0 0</inkml:trace>
  <inkml:trace contextRef="#ctx0" brushRef="#br0" timeOffset="132564">30660 12368 24575,'-6'-5'0,"1"-1"0,5-5 0,0 0 0,0-4 0,5 3 0,2-7 0,12-1 0,-1 1 0,6 5 0,-12 3 0,6 10 0,-6-4 0,4 5 0,4 0 0,-8 5 0,9 15 0,-9-1 0,5 11 0,-11-13 0,-1 3 0,-5-4 0,5 5 0,-4 4 0,3 7 0,-4 0 0,0-6 0,5-6 0,-4-9 0,10 4 0,-4-3 0,17 7 0,-6-12 0,19 1 0,-13-8 0,-4 5 0,-10 22 0,-10 26 0,0-11 0,0 3 0,0 3 0,0 0 0,0-9 0,0-1 0,0 25 0,0-37 0,0 1 0,-9-15 0,-3-2 0,-9-5 0,-8-5 0,16 0 0,-4 0 0</inkml:trace>
  <inkml:trace contextRef="#ctx0" brushRef="#br0" timeOffset="137196">30061 14396 8191,'-6'-5'0,"1"-1"5063,5-5-5063,5 5 2818,11-14-2818,10 4 1719,16-16-1719,-1 10 6784,-5 8-6784,-7 8 0,-8 6 0,8 0 0,-6 0 0,3 5 0,-11-4 0,-9 13 0,8-1 0,-7 13 0,10 6 0,-11 5 0,0 20 0,2-14-351,-6-8 0,-1 1 351,7 22 0,-7-13 0,-2 1 0,1 16 0,5-23 0,0 1 0,-3 25 0,23-10 0,-21 1 0,20-28 0,-13-13 0,12 2 0,-2-5 0,7-2 702,-9-19-702,6-4 0,-22-3 0,-12 41 0,-5 7 0,-3 10 0,2 4 0,-1 7 0,0 3-324,3-6 0,-1 2 0,1 1 1,2-2 323,-1 12 0,3-1 0,0-3 0,0-9 0,1-1 0,1-8 0,3 12 0,2-34 0,-7-18 0,-6 4 0,-3-5 0,-4-5 1295,2 4-1295,4-15 0,5 13 0,2-8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8T03:05:02.567"/>
    </inkml:context>
    <inkml:brush xml:id="br0">
      <inkml:brushProperty name="width" value="0.05292" units="cm"/>
      <inkml:brushProperty name="height" value="0.05292" units="cm"/>
      <inkml:brushProperty name="color" value="#0070C0"/>
    </inkml:brush>
  </inkml:definitions>
  <inkml:trace contextRef="#ctx0" brushRef="#br0">1686 5551 24575,'7'35'0,"8"17"0,-10-19 0,2 1 0,8 3 0,2 0 0,-2-4 0,2-4 0,13 3 0,-3-12 0,-3-19 0,26-17 0,13-12 0,-18 5 0,4-5 0,2-3 0,3-2-1131,-7 5 0,3-2 1,2-2-1,1 0 0,-1 0 1,-2 0 1130,6-5 0,-1 0 0,0-1 0,-1 1 0,0 1 0,-2 2 0,0 0 0,-1 0 0,-2 2 0,-3 2-158,7-4 0,-5 2 1,1 2 157,4-2 0,0 2 0,-3 3 0,1 0 0,-4 3 0,-1-2 0,-6 4 0,-8 13 0,-15 4 0,-6 5 0,-1 0 0</inkml:trace>
  <inkml:trace contextRef="#ctx0" brushRef="#br0" timeOffset="2064">3536 6107 8191,'8'7'0,"-5"-6"5063,26 5-5063,13 3 0,-4-8 0,4 0 0,17 3 0,4 0 1060,-2-3 1,3-2-1061,-4 1 0,6 0 0,-2 0 240,-4 0 0,-1 0 0,3 0-240,-7 0 0,3 0 0,0 0 0,0 0 660,-4 0 0,0-1 0,-2 1 0,-1 1-660,4 3 0,-3 0 0,-1 0 0,-2-3 0,-2-1 0,-3 2-209,3 3 1,0 1 208,-2-1 0,2-1 0,1-1 0,-1-2 0,0-1 0,2 2-511,9 5 1,2 2-1,-3-3 511,11-4 0,-4-1 0,-8 4 0,-5 1 578,-15 0 1,0-1-579,8-4 0,2 1 0,8 8 0,5 1 702,-9-5 1,2-2-1,1 1-702,-2 3 0,0 0 0,-2 0-446,18 0 1,-3-1 445,-9-2 0,-4 1 0,-18 1 0,0 1 1297,14-2 0,2 1-1297,0 1 0,-1 2 0,0 0 0,1-1-478,0-7 0,-2-1 478,19 9 532,-11-4 1,4-1-533,7-3 0,1-1-651,-22 3 1,0 1 0,-1-2 650,23-3 0,-1 0 0,0 6 0,0-1-929,-7-3 1,1-1 928,3 5 0,2 0 236,2 0 0,-3-1-236,-18-4 0,-1 1 0,8 3 0,-4 1 0,4-6 0,-16 0 0,-30 0 0,2 0 0</inkml:trace>
  <inkml:trace contextRef="#ctx0" brushRef="#br0" timeOffset="3888">25375 890 24575,'26'6'0,"8"-3"0,4-1 0,6-2 0,4 0-1669,-5 3 0,3 3 0,-1-2 1669,17-3 0,3 1 0,-14 3 0,3 2 0,3 0 0,-1-1 0,4-1 0,1-1 0,1-1 0,2 2 0,-6 0 0,2 1 0,1 0 0,-2 0 0,-3 0-456,1-2 1,-2 0 0,-3 0 0,-1 0 455,5 0 0,-3 1 0,-6-2 0,-8-3 0,-4 0 1456,30 6-1456,-29-4 0,-9-1 0,-22-2 0,-5-4 0</inkml:trace>
  <inkml:trace contextRef="#ctx0" brushRef="#br0" timeOffset="4397">27428 674 8191,'15'-6'0,"-4"-4"5063,9 9-5063,-3-4 2818,0 5-2818,-6 5 1719,-2 1-1719,-8 26 0,-21 29 0,-2-6 0,-3 3 2480,3-2 0,-1-1-2480,-1-2 0,5-3 0,9 5 0,10-27 0,9-7 0,5 0 0,3-5 0,0-5 0,-11-7 0,-2-4 0</inkml:trace>
  <inkml:trace contextRef="#ctx0" brushRef="#br0" timeOffset="7081">25479 1525 8191,'-11'0'0,"0"5"5063,0 1-5063,1 4 2818,4 1-2818,-8 1 1719,11 4-1719,-11 2 6784,13-1-6784,-4-2 0,5-4 0,5 5 0,1 0 0,0 19 0,-1-2 0,-5 11 0,0-6 0,-9 0 0,-8 20 0,-1-5 0,1 8 0,6-21 0,10-10 0,-4-4 0,5-4 0,0 4 0,0-9 0,0-2 0,0-9 0,0-1 0</inkml:trace>
  <inkml:trace contextRef="#ctx0" brushRef="#br0" timeOffset="8665">25317 3257 24575,'47'0'0,"10"0"0,-21 0 0,3 0-931,4 0 0,5 0 931,3 0 0,6 0 0,1 0-793,-9 0 0,2 0 1,1 0-1,2 0 793,1 0 0,3 0 0,2 0 0,-1 0 0,0 0 0,-1 0 0,1 0 0,-1 0 0,-1 0 0,-2 0 0,3 0 0,-1 0 0,-2 0 0,-1 0 0,14 0 0,-2 0 0,-9 0 564,-16 0 1,-5 0-565,3 1 0,-8-2 0,-15-4 0,-6 4 0,-10-4 0</inkml:trace>
  <inkml:trace contextRef="#ctx0" brushRef="#br0" timeOffset="9115">27280 2975 24575,'11'-11'0,"16"1"0,-2 4 0,14 6 0,-17 10 0,-7 11 0,-10 8 0,-25 9 0,0 4 0,-2-14 0,-1-2 0,3 1 0,-1 2 0</inkml:trace>
  <inkml:trace contextRef="#ctx0" brushRef="#br0" timeOffset="9232">27308 3282 24575,'5'6'0,"-4"-1"0,4-5 0</inkml:trace>
  <inkml:trace contextRef="#ctx0" brushRef="#br0" timeOffset="10182">25820 3544 24575,'0'30'0,"-4"15"0,-3 6 0,1-8 0,0 3 0,-1 19 0,0-2 0,2-24 0,0-6 0,5 10 0,19-22 0,10-15 0,6-9 0,4-4 0,24-6 0,-26 2 0,-3-1 0,-5 2 0,-15 5 0</inkml:trace>
  <inkml:trace contextRef="#ctx0" brushRef="#br0" timeOffset="10417">26051 3933 24575,'17'0'0,"3"5"0,-8 5 0,-1 6 0,-6 12 0,-14-3 0,-3-1 0,-9-7 0,-1-11 0,10-1 0,3-5 0</inkml:trace>
  <inkml:trace contextRef="#ctx0" brushRef="#br0" timeOffset="12748">26540 4059 8191,'9'6'0,"7"-1"5063,23-5-5063,-10 0 2818,14 0-2818,-22 0 0,-4 0 0,-8 0 0</inkml:trace>
  <inkml:trace contextRef="#ctx0" brushRef="#br0" timeOffset="24947">28958 789 8191,'17'0'0,"-7"0"5063,49 0-5063,-26 0 0,2 0 0,11 0 0,4 0 0,6 0 0,0 0 1048,-12 0 0,-1 0-1048,-2 0 0,-2 0 0,17 0 1817,9 0-1817,-22 0 6476,-2 0-6476,-30-4 0,-6 2 0,-5-2 0</inkml:trace>
  <inkml:trace contextRef="#ctx0" brushRef="#br0" timeOffset="25281">29697 684 24575,'15'0'0,"6"6"0,6 7 0,-5 0 0,-7 9 0,-1-9 0,-12 15 0,7-3 0,-9 6 0,0-5 0,-18 3 0,8-6 0,-26 5 0,18-16 0,-2-3 0,11-9 0</inkml:trace>
  <inkml:trace contextRef="#ctx0" brushRef="#br0" timeOffset="28665">30527 540 24575,'0'30'0,"0"-2"0,0-7 0,0-1 0,0-4 0,0 0 0,0-6 0,0 1 0,0 5 0,0-5 0,-5 0 0,4-6 0,-4-5 0</inkml:trace>
  <inkml:trace contextRef="#ctx0" brushRef="#br0" timeOffset="28982">30491 572 24575,'0'-17'0,"10"-3"0,18-2 0,30 9 0,5-2 0,-10 15 0,-26 17 0,-22-4 0,-11 25 0,-2-6 0,-4 0 0,4-7 0,8-4 0,6-5 0,0 1 0,-1 3 0,-16-4 0,4 0 0,-15-5 0,15-7 0,-3-4 0</inkml:trace>
  <inkml:trace contextRef="#ctx0" brushRef="#br0" timeOffset="29332">30900 595 24575,'-11'16'0,"5"4"0,1-4 0,5 10 0,0-5 0,9-5 0,-2-6 0,8-10 0,-4 0 0,0-10 0,0-6 0,-15-13 0,-4 2 0,-9 10 0,0 8 0,11 9 0,1 0 0</inkml:trace>
  <inkml:trace contextRef="#ctx0" brushRef="#br0" timeOffset="29916">30916 633 24575,'7'16'0,"4"-1"0,-10 0 0,4 2 0,-5 4 0,0-4 0,15-36 0,-3 0 0,10-14 0,1 0 0,-8 8 0,13-8 0</inkml:trace>
  <inkml:trace contextRef="#ctx0" brushRef="#br0" timeOffset="30164">31122 551 24575,'0'31'0,"0"-7"0,0-4 0,0-8 0,9-2 0,3-5 0,5-5 0,-7-5 0,-5-5 0,-14-3 0,-2 2 0,-10 5 0,9 6 0,2 0 0</inkml:trace>
  <inkml:trace contextRef="#ctx0" brushRef="#br0" timeOffset="30398">31303 567 24575,'5'6'0,"-4"3"0,9-7 0,-4 2 0,9-4 0,-8 0 0,2 0 0</inkml:trace>
  <inkml:trace contextRef="#ctx0" brushRef="#br0" timeOffset="30631">31464 461 8191,'0'3'0,"0"12"5063,0 17-5063,0 0 2818,0-2-2818,0-10 429,0-4 1,0-5 0,0-7 0</inkml:trace>
  <inkml:trace contextRef="#ctx0" brushRef="#br0" timeOffset="31331">30583 1678 24575,'15'0'0,"50"0"0,-19 0 0,4 0 0,-6 0 0,2 0 0,-2 0 0,9-3 0,-4 0 0,12-4 0,-43 0 0,-17-7 0,9 12 0,-9 2 0,4 7 0,-5 13 0,-6-4 0,-8 8 0,-5-5 0,4-5 0,6-8 0</inkml:trace>
  <inkml:trace contextRef="#ctx0" brushRef="#br0" timeOffset="31564">30669 2085 8191,'17'6'0,"4"-1"2531,19-5 1,7 0-2532,-2 0 0,1 0 0,8 0 0,-2 0 0,12 0 0,-38 0 0</inkml:trace>
  <inkml:trace contextRef="#ctx0" brushRef="#br0" timeOffset="31732">30983 2083 24575,'25'6'0,"-12"9"0,1 4 0,-31 6 0,13-13 0,-13-4 0</inkml:trace>
  <inkml:trace contextRef="#ctx0" brushRef="#br0" timeOffset="31999">30516 2762 24575,'32'0'0,"4"0"0,29 0 0,1 0 0,-17 0 0,1 0 0,-15 0 0,-1 0 0,29 0 0,-42 0 0</inkml:trace>
  <inkml:trace contextRef="#ctx0" brushRef="#br0" timeOffset="32199">30925 2731 24575,'15'9'0,"1"16"0,-4 32 0,-12-7 0,-8 6 0,-7-32 0,-6-8 0,3-4 0,2-4 0,7-2 0</inkml:trace>
  <inkml:trace contextRef="#ctx0" brushRef="#br0" timeOffset="34082">31838 2617 8191,'-13'-11'0,"-13"-9"5063,7 17-5063,-7-8 2818,10 11-2818,5 0 1719,-21 0-1719,-21 0 3392,11 4 0,-3 2-3392,-6 0 0,-2 0 0,5 0 0,1 1-268,4 3 1,3 0 267,-16-8 0,23 9 0,0 3 0,-15 2 0,16 2 0,2 2 0,-6 15 0,15-6 0,3-5 0,16-8 0,-12 2 535,12 4-535,2-1 0,2-4 0,11 5 0,-1-4 0,16 0 0,1 3 0,8-5 0,0-5 0,1 6 0,-4-15 0,3-2 0,8 10 0,5 0 0,-5-8 0,3-2 0,-2 0-875,13 6 1,-1-1 874,1-4 0,-4-2 0,-17 1 0,-2 0 0,8 1 0,2-2 0,2-3 0,-1-2 0,3-2 0,-1-1 0,-4-1 0,-5 0 0,13-6 0,-16 3 0,-21 12 0,4-10 0,-2-4 0,4-8 0,-4 5 1749,-2-15-1749,-10 19 0,-2-17 0,-16 1 0,-11 1 0,0 3 0,-7 4 0,-4 9 0,4 2 0,-5 0 0,-8 0 0,-3 2 0,3 0 0,-1 1 0,4 1 0,-1 4 0,-5 6 0,2 2 0,-5-3 0,-12 7 0,52-9 0</inkml:trace>
  <inkml:trace contextRef="#ctx0" brushRef="#br0" timeOffset="35032">31203 3056 24575,'-6'5'0,"-3"6"0,1 10 0,-13 21 0,5-12 0,-9 18 0,7-9 0,-3 2 0,-2 6 0,-1 5 0,-3 3-261,4-7 0,-2 2 0,0-1 261,1-4 0,0-1 0,1-2 0,-5 11 0,1-3 0,-3 1 0,3-4 0,8-16 0,2-1 0,0 5 0,1-3 0,-5 3 0,13-10 0,4-10 0,4-3 783,18 4-783,36-10 0,-20-2 0,3-2-824,13-1 1,1-2 823,-2 1 0,2 0 0,11 1 0,2-2-76,-9-3 1,-1-2 75,-3 4 0,-4-3 0,-2-11 0,-31 5 0,-14 0 0,0 5 0,0 1 0</inkml:trace>
  <inkml:trace contextRef="#ctx0" brushRef="#br0" timeOffset="35235">31336 4061 24575,'28'13'0,"-13"0"0,8 13 0,-18-10 0,-5 0 0,-9-4 0,-5 3 0,-7-2 0,-2-2 0,11-6 0,2-5 0</inkml:trace>
  <inkml:trace contextRef="#ctx0" brushRef="#br0" timeOffset="37532">31816 4120 8191,'0'11'0,"-8"5"5063,5 23-5063,-5 7 0,-2 4 2818,1 11-2818,4-11 0,-1-5 1719,-5-10-1719,10-29 6784,-4-38-6784,8-10 0,5-7 0,3-10 0,3 0-1059,1 2 1,2 4 1058,-1 10 0,2 9 0,8 13 0,0 8 0,-14 29 0,2 8 0,-24 24 0,-3 17 0,-10-7 0,8-21 0,0-1 2117,-6 16-2117,11-19 0,2-2 0,1 3 0,12-1 0,18-13 0,1-13 0,38-12 0,-20-11 0,-1-11 0,-18 8 0,-22 3 0,-1 10 0,-6 6 0,0 6 0,1 5 0,19-5 0,-1-1 0,3-5 0,-7 0 0</inkml:trace>
  <inkml:trace contextRef="#ctx0" brushRef="#br0" timeOffset="37699">32165 4396 24575,'-11'11'0,"5"0"0,6 0 0,6-5 0,9-2 0,1-4 0,14 0 0,-12 0 0,2 0 0,-16 0 0</inkml:trace>
  <inkml:trace contextRef="#ctx0" brushRef="#br0" timeOffset="37798">32257 4439 24575,'10'6'0,"14"-1"0,11-4 0,2-2 0,-1 1 0,21 0 0</inkml:trace>
  <inkml:trace contextRef="#ctx0" brushRef="#br0" timeOffset="39850">31944 4734 8191,'-11'0'0,"5"10"5063,-3-3-5063,8 8 2818,-10 0-2818,-9 34 0,-1-7 0,-3 9 0,1 3 0,-1 6 0,0-1-364,0-4 1,1 0 0,-1 2 363,4-8 0,1 3 0,-1-1 0,2-1 0,-2 2 0,1-2 0,-1 3 1010,0-2 1,-1 3-1,-1 0 1,1-1-1011,1-6 0,0-2 0,0 1 0,0 0 0,-2 6 0,-1 2 0,1-2 0,0-3 0,0-1 0,1-3 0,2-3 0,2 2 0,3-4 0,-1 8 0,15-32 0,0-1 0,11 0 0,10-2 3852,11-2-3852,15-5 0,9-6 849,-12 0 1,3 0-850,5 0 0,1 0 0,1 0 0,-2 0 0,-15-2 0,-4-1 0,7 2 0,-34-9 0,-1 9 0,-5-4 0</inkml:trace>
  <inkml:trace contextRef="#ctx0" brushRef="#br0" timeOffset="40063">31788 6470 24575,'15'29'0,"-3"-9"0,-2 14 0,-5-13 0,-5 0 0,-13 8 0,1-5 0,-18 5 0,12-17 0,1-3 0,12-9 0</inkml:trace>
  <inkml:trace contextRef="#ctx0" brushRef="#br0" timeOffset="41563">32202 6454 8191,'22'32'0,"-12"-14"5063,27 17-5063,-18-16 704,16 6 1,-19-12-1,-6-3 1</inkml:trace>
  <inkml:trace contextRef="#ctx0" brushRef="#br0" timeOffset="42663">32333 7040 24575,'-5'-6'0,"-5"1"0,-11 5 0,-1 6 0,-4-5 0,6 12 0,-6-6 0,9 1 0,-7 4 0,17-1 0,-3 6 0,10 13 0,6 18 0,-4 4 0,2 1 0,-2 7 0,-6-17 0,-3 1 0,0 2-1767,0 17 0,0 3 0,-2-2 1767,-3-11 0,-3-2 0,2 0 0,0 0 0,2 0 0,0-5 0,1-3 0,0-3 0,-2 10 0,2-1 0,9-13 0,0-1 0,-4 4 0,0-3 0,5-1 0,0-11 5301,5-18-5301,13-1 0,17-5 0,22-9 0,-5-1 0,-5-1 0,-23 3 0,-9 3 0,-9-1 0,-1 0 0,-5 1 0</inkml:trace>
  <inkml:trace contextRef="#ctx0" brushRef="#br0" timeOffset="47164">32017 7311 8191,'5'6'0,"6"-1"5063,9-5-5063,10 0 2818,22-9-2818,8 7 0,-9-7 0,-15 9 0,-27 0 0</inkml:trace>
  <inkml:trace contextRef="#ctx0" brushRef="#br0" timeOffset="47432">32018 7798 24575,'26'-6'0,"6"-2"0,-9 0 0,1 2 0,-18 6 0,-1 0 0</inkml:trace>
  <inkml:trace contextRef="#ctx0" brushRef="#br0" timeOffset="47632">31932 8230 24575,'38'-8'0,"11"-3"0,-5 0 0,-8 3 0,-27 8 0</inkml:trace>
  <inkml:trace contextRef="#ctx0" brushRef="#br0" timeOffset="63651">3594 11444 24575,'23'-9'0,"0"7"0,16-7 0,21 9 0,1 0-741,-20 0 0,1 0 741,-6 0 0,2 0 0,21 0 0,4 0 0,-19 0 0,0 0 0,2 0 0,14 0 0,2 0 0,0 0 0,-3 0 0,0 0 0,-2 0 0,-9 0 0,-1 0 0,-2 0-695,19 0 0,-3 0 695,-16 1 0,1-2 0,19-4 0,3-1-409,-22 4 0,1 2 0,2-1 409,9-2 0,1-2 0,-1 1 0,-6 1 0,-2-1 0,-2 1 0,12 2 0,-2 0 0,4-4 0,0 0 0,-6-1 0,2 1 0,-10 3 0,1 2 0,1-1 0,0-2 0,0-2 0,-3 2 0,7 3 0,-1 0 0,9 0 0,-3 0 0,-23 0 0,0 0 0,15 0 0,-2 0 949,5 0-949,-5 0 430,-43 0 1,-3 0 0,-8 0-1</inkml:trace>
  <inkml:trace contextRef="#ctx0" brushRef="#br0" timeOffset="77481">26373 13323 24575,'36'0'0,"20"0"0,-4 0 0,14 0 0,7 0 0,-3 0-1810,-15 0 0,-1 0 1,1 0-1,3 0 1,2 0 1809,-1-2 0,3 0 0,2 0 0,2 0 0,-1 0 0,-1-1 0,-2 2 0,-1 0 0,-1 1 0,-1 0 0,-1-1 0,-2 1 0,-2-1 0,11-3 0,-4 0 0,-2 0 0,-4 2 0,3 1 0,-5 2 0,-7-1 2452,18 0-2452,-26 0 1417,-14-5-1417,-31 4 0,-42-4 0,19 5 0,-19 0 0</inkml:trace>
  <inkml:trace contextRef="#ctx0" brushRef="#br0" timeOffset="77751">26963 13474 24575,'50'5'0,"0"1"0,0 0 0,3-3 0,1-1 0,4 1 0,1 0 0,4 0 0,1 0 0,-2-1-620,-7-1 1,-1-1 0,-1 0 0,-4-1 619,2 1 0,-4 0 0,-3 0 395,5 3 0,-13-6-395,-24-17 0,-11 15 0,-16-14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8T03:07:50.613"/>
    </inkml:context>
    <inkml:brush xml:id="br0">
      <inkml:brushProperty name="width" value="0.05292" units="cm"/>
      <inkml:brushProperty name="height" value="0.05292" units="cm"/>
      <inkml:brushProperty name="color" value="#0070C0"/>
    </inkml:brush>
  </inkml:definitions>
  <inkml:trace contextRef="#ctx0" brushRef="#br0">6071 5597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5046A-AAE5-AF3C-4523-AD8AEA52EE6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75B3EAB-FDAD-35BE-3C94-AC6BAF4AC4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E85F8DE-9809-2B7A-DAFA-E9BD839D46FB}"/>
              </a:ext>
            </a:extLst>
          </p:cNvPr>
          <p:cNvSpPr>
            <a:spLocks noGrp="1"/>
          </p:cNvSpPr>
          <p:nvPr>
            <p:ph type="dt" sz="half" idx="10"/>
          </p:nvPr>
        </p:nvSpPr>
        <p:spPr/>
        <p:txBody>
          <a:bodyPr/>
          <a:lstStyle/>
          <a:p>
            <a:fld id="{DACEF432-177D-0645-9F7A-EA433AED2AF6}" type="datetimeFigureOut">
              <a:rPr lang="en-US" smtClean="0"/>
              <a:t>7/18/23</a:t>
            </a:fld>
            <a:endParaRPr lang="en-US"/>
          </a:p>
        </p:txBody>
      </p:sp>
      <p:sp>
        <p:nvSpPr>
          <p:cNvPr id="5" name="Footer Placeholder 4">
            <a:extLst>
              <a:ext uri="{FF2B5EF4-FFF2-40B4-BE49-F238E27FC236}">
                <a16:creationId xmlns:a16="http://schemas.microsoft.com/office/drawing/2014/main" id="{52A34A9D-CEBB-5B2C-8E0B-F8478FF42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91A97-16B4-6481-89F4-D2E89178CCC1}"/>
              </a:ext>
            </a:extLst>
          </p:cNvPr>
          <p:cNvSpPr>
            <a:spLocks noGrp="1"/>
          </p:cNvSpPr>
          <p:nvPr>
            <p:ph type="sldNum" sz="quarter" idx="12"/>
          </p:nvPr>
        </p:nvSpPr>
        <p:spPr/>
        <p:txBody>
          <a:bodyPr/>
          <a:lstStyle/>
          <a:p>
            <a:fld id="{2F29435F-4360-7F4D-A1ED-11291967386D}" type="slidenum">
              <a:rPr lang="en-US" smtClean="0"/>
              <a:t>‹#›</a:t>
            </a:fld>
            <a:endParaRPr lang="en-US"/>
          </a:p>
        </p:txBody>
      </p:sp>
    </p:spTree>
    <p:extLst>
      <p:ext uri="{BB962C8B-B14F-4D97-AF65-F5344CB8AC3E}">
        <p14:creationId xmlns:p14="http://schemas.microsoft.com/office/powerpoint/2010/main" val="2473445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9371-1A9E-F028-8141-824F96BFD2C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3CF642C-F96E-746C-FD67-89A2B3ED3DA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DFFC369-D7AF-EB11-0BCE-1E1AD67DB875}"/>
              </a:ext>
            </a:extLst>
          </p:cNvPr>
          <p:cNvSpPr>
            <a:spLocks noGrp="1"/>
          </p:cNvSpPr>
          <p:nvPr>
            <p:ph type="dt" sz="half" idx="10"/>
          </p:nvPr>
        </p:nvSpPr>
        <p:spPr/>
        <p:txBody>
          <a:bodyPr/>
          <a:lstStyle/>
          <a:p>
            <a:fld id="{DACEF432-177D-0645-9F7A-EA433AED2AF6}" type="datetimeFigureOut">
              <a:rPr lang="en-US" smtClean="0"/>
              <a:t>7/18/23</a:t>
            </a:fld>
            <a:endParaRPr lang="en-US"/>
          </a:p>
        </p:txBody>
      </p:sp>
      <p:sp>
        <p:nvSpPr>
          <p:cNvPr id="5" name="Footer Placeholder 4">
            <a:extLst>
              <a:ext uri="{FF2B5EF4-FFF2-40B4-BE49-F238E27FC236}">
                <a16:creationId xmlns:a16="http://schemas.microsoft.com/office/drawing/2014/main" id="{07F8CD48-281B-5C81-AFD4-31B156C60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20B39-AFCD-209A-A30B-DF55AF9BF411}"/>
              </a:ext>
            </a:extLst>
          </p:cNvPr>
          <p:cNvSpPr>
            <a:spLocks noGrp="1"/>
          </p:cNvSpPr>
          <p:nvPr>
            <p:ph type="sldNum" sz="quarter" idx="12"/>
          </p:nvPr>
        </p:nvSpPr>
        <p:spPr/>
        <p:txBody>
          <a:bodyPr/>
          <a:lstStyle/>
          <a:p>
            <a:fld id="{2F29435F-4360-7F4D-A1ED-11291967386D}" type="slidenum">
              <a:rPr lang="en-US" smtClean="0"/>
              <a:t>‹#›</a:t>
            </a:fld>
            <a:endParaRPr lang="en-US"/>
          </a:p>
        </p:txBody>
      </p:sp>
    </p:spTree>
    <p:extLst>
      <p:ext uri="{BB962C8B-B14F-4D97-AF65-F5344CB8AC3E}">
        <p14:creationId xmlns:p14="http://schemas.microsoft.com/office/powerpoint/2010/main" val="175925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9BAF2A-34B9-7523-BCA3-83D9CEDAAC8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7477C8B-0E33-3C79-4A2D-01B407BAF79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F3E24F-1D21-C1DE-0BBD-BBC832EB4F85}"/>
              </a:ext>
            </a:extLst>
          </p:cNvPr>
          <p:cNvSpPr>
            <a:spLocks noGrp="1"/>
          </p:cNvSpPr>
          <p:nvPr>
            <p:ph type="dt" sz="half" idx="10"/>
          </p:nvPr>
        </p:nvSpPr>
        <p:spPr/>
        <p:txBody>
          <a:bodyPr/>
          <a:lstStyle/>
          <a:p>
            <a:fld id="{DACEF432-177D-0645-9F7A-EA433AED2AF6}" type="datetimeFigureOut">
              <a:rPr lang="en-US" smtClean="0"/>
              <a:t>7/18/23</a:t>
            </a:fld>
            <a:endParaRPr lang="en-US"/>
          </a:p>
        </p:txBody>
      </p:sp>
      <p:sp>
        <p:nvSpPr>
          <p:cNvPr id="5" name="Footer Placeholder 4">
            <a:extLst>
              <a:ext uri="{FF2B5EF4-FFF2-40B4-BE49-F238E27FC236}">
                <a16:creationId xmlns:a16="http://schemas.microsoft.com/office/drawing/2014/main" id="{02A3B950-0E2B-0B98-79FC-0B33A85C6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4F6CD5-4BE1-8A19-8323-2B967C73A52B}"/>
              </a:ext>
            </a:extLst>
          </p:cNvPr>
          <p:cNvSpPr>
            <a:spLocks noGrp="1"/>
          </p:cNvSpPr>
          <p:nvPr>
            <p:ph type="sldNum" sz="quarter" idx="12"/>
          </p:nvPr>
        </p:nvSpPr>
        <p:spPr/>
        <p:txBody>
          <a:bodyPr/>
          <a:lstStyle/>
          <a:p>
            <a:fld id="{2F29435F-4360-7F4D-A1ED-11291967386D}" type="slidenum">
              <a:rPr lang="en-US" smtClean="0"/>
              <a:t>‹#›</a:t>
            </a:fld>
            <a:endParaRPr lang="en-US"/>
          </a:p>
        </p:txBody>
      </p:sp>
    </p:spTree>
    <p:extLst>
      <p:ext uri="{BB962C8B-B14F-4D97-AF65-F5344CB8AC3E}">
        <p14:creationId xmlns:p14="http://schemas.microsoft.com/office/powerpoint/2010/main" val="3734955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ABF77-78A8-A297-9154-4DDBFFF0521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D60A375-51B3-F800-ED56-7C17E497156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C30FF2-E990-3735-C344-6C503D7F4B48}"/>
              </a:ext>
            </a:extLst>
          </p:cNvPr>
          <p:cNvSpPr>
            <a:spLocks noGrp="1"/>
          </p:cNvSpPr>
          <p:nvPr>
            <p:ph type="dt" sz="half" idx="10"/>
          </p:nvPr>
        </p:nvSpPr>
        <p:spPr/>
        <p:txBody>
          <a:bodyPr/>
          <a:lstStyle/>
          <a:p>
            <a:fld id="{DACEF432-177D-0645-9F7A-EA433AED2AF6}" type="datetimeFigureOut">
              <a:rPr lang="en-US" smtClean="0"/>
              <a:t>7/18/23</a:t>
            </a:fld>
            <a:endParaRPr lang="en-US"/>
          </a:p>
        </p:txBody>
      </p:sp>
      <p:sp>
        <p:nvSpPr>
          <p:cNvPr id="5" name="Footer Placeholder 4">
            <a:extLst>
              <a:ext uri="{FF2B5EF4-FFF2-40B4-BE49-F238E27FC236}">
                <a16:creationId xmlns:a16="http://schemas.microsoft.com/office/drawing/2014/main" id="{B56F4D8C-524A-115F-B2F5-2CA85A663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4255DA-E474-D4A9-D41A-51B067FA4B95}"/>
              </a:ext>
            </a:extLst>
          </p:cNvPr>
          <p:cNvSpPr>
            <a:spLocks noGrp="1"/>
          </p:cNvSpPr>
          <p:nvPr>
            <p:ph type="sldNum" sz="quarter" idx="12"/>
          </p:nvPr>
        </p:nvSpPr>
        <p:spPr/>
        <p:txBody>
          <a:bodyPr/>
          <a:lstStyle/>
          <a:p>
            <a:fld id="{2F29435F-4360-7F4D-A1ED-11291967386D}" type="slidenum">
              <a:rPr lang="en-US" smtClean="0"/>
              <a:t>‹#›</a:t>
            </a:fld>
            <a:endParaRPr lang="en-US"/>
          </a:p>
        </p:txBody>
      </p:sp>
    </p:spTree>
    <p:extLst>
      <p:ext uri="{BB962C8B-B14F-4D97-AF65-F5344CB8AC3E}">
        <p14:creationId xmlns:p14="http://schemas.microsoft.com/office/powerpoint/2010/main" val="57112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C8FC-61CB-AB0B-A1B3-7898BB47688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B42135E-6CFE-3A58-BE92-1E11D5C173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613F19D-BC7D-9BFC-7C66-3CE769A91D76}"/>
              </a:ext>
            </a:extLst>
          </p:cNvPr>
          <p:cNvSpPr>
            <a:spLocks noGrp="1"/>
          </p:cNvSpPr>
          <p:nvPr>
            <p:ph type="dt" sz="half" idx="10"/>
          </p:nvPr>
        </p:nvSpPr>
        <p:spPr/>
        <p:txBody>
          <a:bodyPr/>
          <a:lstStyle/>
          <a:p>
            <a:fld id="{DACEF432-177D-0645-9F7A-EA433AED2AF6}" type="datetimeFigureOut">
              <a:rPr lang="en-US" smtClean="0"/>
              <a:t>7/18/23</a:t>
            </a:fld>
            <a:endParaRPr lang="en-US"/>
          </a:p>
        </p:txBody>
      </p:sp>
      <p:sp>
        <p:nvSpPr>
          <p:cNvPr id="5" name="Footer Placeholder 4">
            <a:extLst>
              <a:ext uri="{FF2B5EF4-FFF2-40B4-BE49-F238E27FC236}">
                <a16:creationId xmlns:a16="http://schemas.microsoft.com/office/drawing/2014/main" id="{D5B5B3FF-FAE1-9C7B-2203-081D4FE4F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2AA83-CF26-39F0-D82F-6BB608DF8205}"/>
              </a:ext>
            </a:extLst>
          </p:cNvPr>
          <p:cNvSpPr>
            <a:spLocks noGrp="1"/>
          </p:cNvSpPr>
          <p:nvPr>
            <p:ph type="sldNum" sz="quarter" idx="12"/>
          </p:nvPr>
        </p:nvSpPr>
        <p:spPr/>
        <p:txBody>
          <a:bodyPr/>
          <a:lstStyle/>
          <a:p>
            <a:fld id="{2F29435F-4360-7F4D-A1ED-11291967386D}" type="slidenum">
              <a:rPr lang="en-US" smtClean="0"/>
              <a:t>‹#›</a:t>
            </a:fld>
            <a:endParaRPr lang="en-US"/>
          </a:p>
        </p:txBody>
      </p:sp>
    </p:spTree>
    <p:extLst>
      <p:ext uri="{BB962C8B-B14F-4D97-AF65-F5344CB8AC3E}">
        <p14:creationId xmlns:p14="http://schemas.microsoft.com/office/powerpoint/2010/main" val="212301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FD1A-3D3E-210B-EBD4-70E5243841F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E6034DB-86D9-A71D-83B8-5A3E69D9BBF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B1933C7-EFB4-5902-56CF-00CC1EA3C22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0EF1A2E1-E177-5F1F-385A-00D2D33F798C}"/>
              </a:ext>
            </a:extLst>
          </p:cNvPr>
          <p:cNvSpPr>
            <a:spLocks noGrp="1"/>
          </p:cNvSpPr>
          <p:nvPr>
            <p:ph type="dt" sz="half" idx="10"/>
          </p:nvPr>
        </p:nvSpPr>
        <p:spPr/>
        <p:txBody>
          <a:bodyPr/>
          <a:lstStyle/>
          <a:p>
            <a:fld id="{DACEF432-177D-0645-9F7A-EA433AED2AF6}" type="datetimeFigureOut">
              <a:rPr lang="en-US" smtClean="0"/>
              <a:t>7/18/23</a:t>
            </a:fld>
            <a:endParaRPr lang="en-US"/>
          </a:p>
        </p:txBody>
      </p:sp>
      <p:sp>
        <p:nvSpPr>
          <p:cNvPr id="6" name="Footer Placeholder 5">
            <a:extLst>
              <a:ext uri="{FF2B5EF4-FFF2-40B4-BE49-F238E27FC236}">
                <a16:creationId xmlns:a16="http://schemas.microsoft.com/office/drawing/2014/main" id="{16167E97-81BE-D089-B0CE-488FB665EB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D4B61A-B6B5-5484-DE17-DBFC3CDEB6C4}"/>
              </a:ext>
            </a:extLst>
          </p:cNvPr>
          <p:cNvSpPr>
            <a:spLocks noGrp="1"/>
          </p:cNvSpPr>
          <p:nvPr>
            <p:ph type="sldNum" sz="quarter" idx="12"/>
          </p:nvPr>
        </p:nvSpPr>
        <p:spPr/>
        <p:txBody>
          <a:bodyPr/>
          <a:lstStyle/>
          <a:p>
            <a:fld id="{2F29435F-4360-7F4D-A1ED-11291967386D}" type="slidenum">
              <a:rPr lang="en-US" smtClean="0"/>
              <a:t>‹#›</a:t>
            </a:fld>
            <a:endParaRPr lang="en-US"/>
          </a:p>
        </p:txBody>
      </p:sp>
    </p:spTree>
    <p:extLst>
      <p:ext uri="{BB962C8B-B14F-4D97-AF65-F5344CB8AC3E}">
        <p14:creationId xmlns:p14="http://schemas.microsoft.com/office/powerpoint/2010/main" val="2619784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DBEE2-D436-33B0-2016-9BF9095E17C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0A0E326-6B4E-58A4-3585-B93863309F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48F2E12-330A-859C-C27D-9BF5B57EB3F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484885D-60D3-F697-9E2A-7CA0581547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608FC2-6535-EC34-EE99-C5ACA0BBF6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D865E5F-2A0A-7513-D05D-4813DC3F3C71}"/>
              </a:ext>
            </a:extLst>
          </p:cNvPr>
          <p:cNvSpPr>
            <a:spLocks noGrp="1"/>
          </p:cNvSpPr>
          <p:nvPr>
            <p:ph type="dt" sz="half" idx="10"/>
          </p:nvPr>
        </p:nvSpPr>
        <p:spPr/>
        <p:txBody>
          <a:bodyPr/>
          <a:lstStyle/>
          <a:p>
            <a:fld id="{DACEF432-177D-0645-9F7A-EA433AED2AF6}" type="datetimeFigureOut">
              <a:rPr lang="en-US" smtClean="0"/>
              <a:t>7/18/23</a:t>
            </a:fld>
            <a:endParaRPr lang="en-US"/>
          </a:p>
        </p:txBody>
      </p:sp>
      <p:sp>
        <p:nvSpPr>
          <p:cNvPr id="8" name="Footer Placeholder 7">
            <a:extLst>
              <a:ext uri="{FF2B5EF4-FFF2-40B4-BE49-F238E27FC236}">
                <a16:creationId xmlns:a16="http://schemas.microsoft.com/office/drawing/2014/main" id="{8F3023F3-26E4-BCBB-5AE5-E73C973D39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F28DA0-DCCF-948F-874A-E2B93BF657F4}"/>
              </a:ext>
            </a:extLst>
          </p:cNvPr>
          <p:cNvSpPr>
            <a:spLocks noGrp="1"/>
          </p:cNvSpPr>
          <p:nvPr>
            <p:ph type="sldNum" sz="quarter" idx="12"/>
          </p:nvPr>
        </p:nvSpPr>
        <p:spPr/>
        <p:txBody>
          <a:bodyPr/>
          <a:lstStyle/>
          <a:p>
            <a:fld id="{2F29435F-4360-7F4D-A1ED-11291967386D}" type="slidenum">
              <a:rPr lang="en-US" smtClean="0"/>
              <a:t>‹#›</a:t>
            </a:fld>
            <a:endParaRPr lang="en-US"/>
          </a:p>
        </p:txBody>
      </p:sp>
    </p:spTree>
    <p:extLst>
      <p:ext uri="{BB962C8B-B14F-4D97-AF65-F5344CB8AC3E}">
        <p14:creationId xmlns:p14="http://schemas.microsoft.com/office/powerpoint/2010/main" val="331672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8B4C-2771-EDE2-2E45-777CEE65110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6A9BBB7-7407-8033-1D60-D5D8448BDC53}"/>
              </a:ext>
            </a:extLst>
          </p:cNvPr>
          <p:cNvSpPr>
            <a:spLocks noGrp="1"/>
          </p:cNvSpPr>
          <p:nvPr>
            <p:ph type="dt" sz="half" idx="10"/>
          </p:nvPr>
        </p:nvSpPr>
        <p:spPr/>
        <p:txBody>
          <a:bodyPr/>
          <a:lstStyle/>
          <a:p>
            <a:fld id="{DACEF432-177D-0645-9F7A-EA433AED2AF6}" type="datetimeFigureOut">
              <a:rPr lang="en-US" smtClean="0"/>
              <a:t>7/18/23</a:t>
            </a:fld>
            <a:endParaRPr lang="en-US"/>
          </a:p>
        </p:txBody>
      </p:sp>
      <p:sp>
        <p:nvSpPr>
          <p:cNvPr id="4" name="Footer Placeholder 3">
            <a:extLst>
              <a:ext uri="{FF2B5EF4-FFF2-40B4-BE49-F238E27FC236}">
                <a16:creationId xmlns:a16="http://schemas.microsoft.com/office/drawing/2014/main" id="{AA433F65-A936-AF46-7C84-368C002BAC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EF2502-4C8F-CCDF-BC3F-B7072630C526}"/>
              </a:ext>
            </a:extLst>
          </p:cNvPr>
          <p:cNvSpPr>
            <a:spLocks noGrp="1"/>
          </p:cNvSpPr>
          <p:nvPr>
            <p:ph type="sldNum" sz="quarter" idx="12"/>
          </p:nvPr>
        </p:nvSpPr>
        <p:spPr/>
        <p:txBody>
          <a:bodyPr/>
          <a:lstStyle/>
          <a:p>
            <a:fld id="{2F29435F-4360-7F4D-A1ED-11291967386D}" type="slidenum">
              <a:rPr lang="en-US" smtClean="0"/>
              <a:t>‹#›</a:t>
            </a:fld>
            <a:endParaRPr lang="en-US"/>
          </a:p>
        </p:txBody>
      </p:sp>
    </p:spTree>
    <p:extLst>
      <p:ext uri="{BB962C8B-B14F-4D97-AF65-F5344CB8AC3E}">
        <p14:creationId xmlns:p14="http://schemas.microsoft.com/office/powerpoint/2010/main" val="292699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6C79D9-2429-5A20-1536-E61AB72C20E7}"/>
              </a:ext>
            </a:extLst>
          </p:cNvPr>
          <p:cNvSpPr>
            <a:spLocks noGrp="1"/>
          </p:cNvSpPr>
          <p:nvPr>
            <p:ph type="dt" sz="half" idx="10"/>
          </p:nvPr>
        </p:nvSpPr>
        <p:spPr/>
        <p:txBody>
          <a:bodyPr/>
          <a:lstStyle/>
          <a:p>
            <a:fld id="{DACEF432-177D-0645-9F7A-EA433AED2AF6}" type="datetimeFigureOut">
              <a:rPr lang="en-US" smtClean="0"/>
              <a:t>7/18/23</a:t>
            </a:fld>
            <a:endParaRPr lang="en-US"/>
          </a:p>
        </p:txBody>
      </p:sp>
      <p:sp>
        <p:nvSpPr>
          <p:cNvPr id="3" name="Footer Placeholder 2">
            <a:extLst>
              <a:ext uri="{FF2B5EF4-FFF2-40B4-BE49-F238E27FC236}">
                <a16:creationId xmlns:a16="http://schemas.microsoft.com/office/drawing/2014/main" id="{8459DC2A-8CE6-A206-E6FA-DE6A372F03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64E0E4-4ADE-E0DD-AAF9-9CB08FEDB0A9}"/>
              </a:ext>
            </a:extLst>
          </p:cNvPr>
          <p:cNvSpPr>
            <a:spLocks noGrp="1"/>
          </p:cNvSpPr>
          <p:nvPr>
            <p:ph type="sldNum" sz="quarter" idx="12"/>
          </p:nvPr>
        </p:nvSpPr>
        <p:spPr/>
        <p:txBody>
          <a:bodyPr/>
          <a:lstStyle/>
          <a:p>
            <a:fld id="{2F29435F-4360-7F4D-A1ED-11291967386D}" type="slidenum">
              <a:rPr lang="en-US" smtClean="0"/>
              <a:t>‹#›</a:t>
            </a:fld>
            <a:endParaRPr lang="en-US"/>
          </a:p>
        </p:txBody>
      </p:sp>
    </p:spTree>
    <p:extLst>
      <p:ext uri="{BB962C8B-B14F-4D97-AF65-F5344CB8AC3E}">
        <p14:creationId xmlns:p14="http://schemas.microsoft.com/office/powerpoint/2010/main" val="2712497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1320-E7CF-4078-2B3C-667067BA39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BB02A17-A6A6-6CAA-70D0-8194F6B34B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311BFC2-D0F9-89E9-02C9-C3DDC8BA9B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E92D458-8AA6-1EDA-A35F-AB410A29E452}"/>
              </a:ext>
            </a:extLst>
          </p:cNvPr>
          <p:cNvSpPr>
            <a:spLocks noGrp="1"/>
          </p:cNvSpPr>
          <p:nvPr>
            <p:ph type="dt" sz="half" idx="10"/>
          </p:nvPr>
        </p:nvSpPr>
        <p:spPr/>
        <p:txBody>
          <a:bodyPr/>
          <a:lstStyle/>
          <a:p>
            <a:fld id="{DACEF432-177D-0645-9F7A-EA433AED2AF6}" type="datetimeFigureOut">
              <a:rPr lang="en-US" smtClean="0"/>
              <a:t>7/18/23</a:t>
            </a:fld>
            <a:endParaRPr lang="en-US"/>
          </a:p>
        </p:txBody>
      </p:sp>
      <p:sp>
        <p:nvSpPr>
          <p:cNvPr id="6" name="Footer Placeholder 5">
            <a:extLst>
              <a:ext uri="{FF2B5EF4-FFF2-40B4-BE49-F238E27FC236}">
                <a16:creationId xmlns:a16="http://schemas.microsoft.com/office/drawing/2014/main" id="{C45F1CA4-D19B-DE0D-28A8-9553EFA63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9EA43B-EC40-8D07-F0A4-290A1E2691BC}"/>
              </a:ext>
            </a:extLst>
          </p:cNvPr>
          <p:cNvSpPr>
            <a:spLocks noGrp="1"/>
          </p:cNvSpPr>
          <p:nvPr>
            <p:ph type="sldNum" sz="quarter" idx="12"/>
          </p:nvPr>
        </p:nvSpPr>
        <p:spPr/>
        <p:txBody>
          <a:bodyPr/>
          <a:lstStyle/>
          <a:p>
            <a:fld id="{2F29435F-4360-7F4D-A1ED-11291967386D}" type="slidenum">
              <a:rPr lang="en-US" smtClean="0"/>
              <a:t>‹#›</a:t>
            </a:fld>
            <a:endParaRPr lang="en-US"/>
          </a:p>
        </p:txBody>
      </p:sp>
    </p:spTree>
    <p:extLst>
      <p:ext uri="{BB962C8B-B14F-4D97-AF65-F5344CB8AC3E}">
        <p14:creationId xmlns:p14="http://schemas.microsoft.com/office/powerpoint/2010/main" val="241276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5477-AA4B-02CB-CB9F-54F8BAB822F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61BC241-AE7C-4970-160C-D87060C7AD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E916B4-EC3A-16CF-1C37-93AAB5980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B2EB12C-6338-26F1-C02B-5E5DA0DB6C3D}"/>
              </a:ext>
            </a:extLst>
          </p:cNvPr>
          <p:cNvSpPr>
            <a:spLocks noGrp="1"/>
          </p:cNvSpPr>
          <p:nvPr>
            <p:ph type="dt" sz="half" idx="10"/>
          </p:nvPr>
        </p:nvSpPr>
        <p:spPr/>
        <p:txBody>
          <a:bodyPr/>
          <a:lstStyle/>
          <a:p>
            <a:fld id="{DACEF432-177D-0645-9F7A-EA433AED2AF6}" type="datetimeFigureOut">
              <a:rPr lang="en-US" smtClean="0"/>
              <a:t>7/18/23</a:t>
            </a:fld>
            <a:endParaRPr lang="en-US"/>
          </a:p>
        </p:txBody>
      </p:sp>
      <p:sp>
        <p:nvSpPr>
          <p:cNvPr id="6" name="Footer Placeholder 5">
            <a:extLst>
              <a:ext uri="{FF2B5EF4-FFF2-40B4-BE49-F238E27FC236}">
                <a16:creationId xmlns:a16="http://schemas.microsoft.com/office/drawing/2014/main" id="{02C442B2-882D-D1A3-64E1-B23335AEEA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901AED-7DF7-A2D6-5080-6909181812E2}"/>
              </a:ext>
            </a:extLst>
          </p:cNvPr>
          <p:cNvSpPr>
            <a:spLocks noGrp="1"/>
          </p:cNvSpPr>
          <p:nvPr>
            <p:ph type="sldNum" sz="quarter" idx="12"/>
          </p:nvPr>
        </p:nvSpPr>
        <p:spPr/>
        <p:txBody>
          <a:bodyPr/>
          <a:lstStyle/>
          <a:p>
            <a:fld id="{2F29435F-4360-7F4D-A1ED-11291967386D}" type="slidenum">
              <a:rPr lang="en-US" smtClean="0"/>
              <a:t>‹#›</a:t>
            </a:fld>
            <a:endParaRPr lang="en-US"/>
          </a:p>
        </p:txBody>
      </p:sp>
    </p:spTree>
    <p:extLst>
      <p:ext uri="{BB962C8B-B14F-4D97-AF65-F5344CB8AC3E}">
        <p14:creationId xmlns:p14="http://schemas.microsoft.com/office/powerpoint/2010/main" val="3962092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DD6034-19DD-35E4-A155-E05E8061FD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ADAA425-5D84-3D59-B4E9-265C1F3A04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997077E-935D-0F59-DC37-5CDD0E0FB6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EF432-177D-0645-9F7A-EA433AED2AF6}" type="datetimeFigureOut">
              <a:rPr lang="en-US" smtClean="0"/>
              <a:t>7/18/23</a:t>
            </a:fld>
            <a:endParaRPr lang="en-US"/>
          </a:p>
        </p:txBody>
      </p:sp>
      <p:sp>
        <p:nvSpPr>
          <p:cNvPr id="5" name="Footer Placeholder 4">
            <a:extLst>
              <a:ext uri="{FF2B5EF4-FFF2-40B4-BE49-F238E27FC236}">
                <a16:creationId xmlns:a16="http://schemas.microsoft.com/office/drawing/2014/main" id="{4638F4F9-DDB8-8245-9BBC-B81E58906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3E3616-2552-11B1-C5E9-BA3C337EA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29435F-4360-7F4D-A1ED-11291967386D}" type="slidenum">
              <a:rPr lang="en-US" smtClean="0"/>
              <a:t>‹#›</a:t>
            </a:fld>
            <a:endParaRPr lang="en-US"/>
          </a:p>
        </p:txBody>
      </p:sp>
    </p:spTree>
    <p:extLst>
      <p:ext uri="{BB962C8B-B14F-4D97-AF65-F5344CB8AC3E}">
        <p14:creationId xmlns:p14="http://schemas.microsoft.com/office/powerpoint/2010/main" val="653059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mindmap-brainstorm-idea-innovation-2123973/"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C51FA9-CF03-5A97-4E79-5443C014F54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 y="-15876"/>
            <a:ext cx="12192001" cy="6866334"/>
          </a:xfrm>
          <a:prstGeom prst="rect">
            <a:avLst/>
          </a:prstGeom>
        </p:spPr>
      </p:pic>
      <p:sp>
        <p:nvSpPr>
          <p:cNvPr id="2" name="Title 1">
            <a:extLst>
              <a:ext uri="{FF2B5EF4-FFF2-40B4-BE49-F238E27FC236}">
                <a16:creationId xmlns:a16="http://schemas.microsoft.com/office/drawing/2014/main" id="{D1641864-AEC5-4FCB-90B7-6353F1A33813}"/>
              </a:ext>
            </a:extLst>
          </p:cNvPr>
          <p:cNvSpPr>
            <a:spLocks noGrp="1"/>
          </p:cNvSpPr>
          <p:nvPr>
            <p:ph type="ctrTitle"/>
          </p:nvPr>
        </p:nvSpPr>
        <p:spPr>
          <a:xfrm>
            <a:off x="2476499" y="5343526"/>
            <a:ext cx="7238999" cy="721120"/>
          </a:xfrm>
          <a:solidFill>
            <a:schemeClr val="lt1"/>
          </a:solidFill>
          <a:effectLst>
            <a:glow rad="127000">
              <a:schemeClr val="bg1"/>
            </a:glow>
            <a:outerShdw blurRad="50800" dist="50800" dir="5400000" algn="ctr" rotWithShape="0">
              <a:srgbClr val="000000"/>
            </a:outerShdw>
            <a:reflection endPos="0" dist="50800" dir="5400000" sy="-100000" algn="bl" rotWithShape="0"/>
            <a:softEdge rad="294829"/>
          </a:effectLst>
        </p:spPr>
        <p:style>
          <a:lnRef idx="2">
            <a:schemeClr val="accent1"/>
          </a:lnRef>
          <a:fillRef idx="1">
            <a:schemeClr val="lt1"/>
          </a:fillRef>
          <a:effectRef idx="0">
            <a:schemeClr val="accent1"/>
          </a:effectRef>
          <a:fontRef idx="minor">
            <a:schemeClr val="dk1"/>
          </a:fontRef>
        </p:style>
        <p:txBody>
          <a:bodyPr>
            <a:normAutofit/>
          </a:bodyPr>
          <a:lstStyle/>
          <a:p>
            <a:r>
              <a:rPr lang="en-US" sz="4400" dirty="0">
                <a:ln>
                  <a:solidFill>
                    <a:schemeClr val="accent1">
                      <a:lumMod val="75000"/>
                    </a:schemeClr>
                  </a:solidFill>
                </a:ln>
                <a:solidFill>
                  <a:schemeClr val="accent1">
                    <a:lumMod val="75000"/>
                  </a:schemeClr>
                </a:solidFill>
                <a:latin typeface="Lucida Calligraphy" panose="03010101010101010101" pitchFamily="66" charset="77"/>
              </a:rPr>
              <a:t>Prompt Engineering</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CB159094-412B-A5D0-8B59-FFD784DF952B}"/>
                  </a:ext>
                </a:extLst>
              </p14:cNvPr>
              <p14:cNvContentPartPr/>
              <p14:nvPr/>
            </p14:nvContentPartPr>
            <p14:xfrm>
              <a:off x="10145160" y="4254120"/>
              <a:ext cx="360" cy="360"/>
            </p14:xfrm>
          </p:contentPart>
        </mc:Choice>
        <mc:Fallback>
          <p:pic>
            <p:nvPicPr>
              <p:cNvPr id="3" name="Ink 2">
                <a:extLst>
                  <a:ext uri="{FF2B5EF4-FFF2-40B4-BE49-F238E27FC236}">
                    <a16:creationId xmlns:a16="http://schemas.microsoft.com/office/drawing/2014/main" id="{CB159094-412B-A5D0-8B59-FFD784DF952B}"/>
                  </a:ext>
                </a:extLst>
              </p:cNvPr>
              <p:cNvPicPr/>
              <p:nvPr/>
            </p:nvPicPr>
            <p:blipFill>
              <a:blip r:embed="rId5"/>
              <a:stretch>
                <a:fillRect/>
              </a:stretch>
            </p:blipFill>
            <p:spPr>
              <a:xfrm>
                <a:off x="10135800" y="4244760"/>
                <a:ext cx="19080" cy="19080"/>
              </a:xfrm>
              <a:prstGeom prst="rect">
                <a:avLst/>
              </a:prstGeom>
            </p:spPr>
          </p:pic>
        </mc:Fallback>
      </mc:AlternateContent>
    </p:spTree>
    <p:extLst>
      <p:ext uri="{BB962C8B-B14F-4D97-AF65-F5344CB8AC3E}">
        <p14:creationId xmlns:p14="http://schemas.microsoft.com/office/powerpoint/2010/main" val="1740747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2F4E1-1EB8-08DA-2C79-865EB6F791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5D4240-659F-7D32-00AB-2D357C06CD65}"/>
              </a:ext>
            </a:extLst>
          </p:cNvPr>
          <p:cNvSpPr>
            <a:spLocks noGrp="1"/>
          </p:cNvSpPr>
          <p:nvPr>
            <p:ph idx="1"/>
          </p:nvPr>
        </p:nvSpPr>
        <p:spPr/>
        <p:txBody>
          <a:bodyPr/>
          <a:lstStyle/>
          <a:p>
            <a:r>
              <a:rPr lang="en-US" i="1" dirty="0">
                <a:solidFill>
                  <a:schemeClr val="accent6">
                    <a:lumMod val="75000"/>
                  </a:schemeClr>
                </a:solidFill>
              </a:rPr>
              <a:t>You are an expert in emojis and you know exactly what each emoji means and where it fits. Please translate the sentences I provide to you in appropriate emojis. Express the meaning of each sentence with relevant and fitting emojis with using any words. Your task is to convey the message accurately using only emojis. Here is my sentence: I love taking sessions</a:t>
            </a:r>
          </a:p>
        </p:txBody>
      </p:sp>
    </p:spTree>
    <p:extLst>
      <p:ext uri="{BB962C8B-B14F-4D97-AF65-F5344CB8AC3E}">
        <p14:creationId xmlns:p14="http://schemas.microsoft.com/office/powerpoint/2010/main" val="4113314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10DC-FAF9-0EC9-639A-686081005C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0F2F5A-E0E0-8ACE-92CE-C49D1435DC16}"/>
              </a:ext>
            </a:extLst>
          </p:cNvPr>
          <p:cNvSpPr>
            <a:spLocks noGrp="1"/>
          </p:cNvSpPr>
          <p:nvPr>
            <p:ph idx="1"/>
          </p:nvPr>
        </p:nvSpPr>
        <p:spPr/>
        <p:txBody>
          <a:bodyPr>
            <a:normAutofit fontScale="62500" lnSpcReduction="20000"/>
          </a:bodyPr>
          <a:lstStyle/>
          <a:p>
            <a:r>
              <a:rPr lang="en-US" dirty="0">
                <a:solidFill>
                  <a:schemeClr val="accent6">
                    <a:lumMod val="75000"/>
                  </a:schemeClr>
                </a:solidFill>
              </a:rPr>
              <a:t>Act as a legal attorney who specializes in web privacy policy creation. I will provide the URL for the website, the type of website, the type of data collection on the website, what the site does with the data, if third party vendors process data or display ads on the site, what city and state I live in if the site is directed at children or not, if my site has any protection against unauthorized users, and if users can access or rectify or erase their data. I want you to take this information and generate privacy policy I can publish on my site. I will start:</a:t>
            </a:r>
          </a:p>
          <a:p>
            <a:r>
              <a:rPr lang="en-US" dirty="0">
                <a:solidFill>
                  <a:schemeClr val="accent6">
                    <a:lumMod val="75000"/>
                  </a:schemeClr>
                </a:solidFill>
              </a:rPr>
              <a:t>1.khanacademy.com</a:t>
            </a:r>
          </a:p>
          <a:p>
            <a:r>
              <a:rPr lang="en-US" dirty="0">
                <a:solidFill>
                  <a:schemeClr val="accent6">
                    <a:lumMod val="75000"/>
                  </a:schemeClr>
                </a:solidFill>
              </a:rPr>
              <a:t>Blog</a:t>
            </a:r>
          </a:p>
          <a:p>
            <a:r>
              <a:rPr lang="en-US" dirty="0">
                <a:solidFill>
                  <a:schemeClr val="accent6">
                    <a:lumMod val="75000"/>
                  </a:schemeClr>
                </a:solidFill>
              </a:rPr>
              <a:t>Names/ email addresses/ accounting information/address</a:t>
            </a:r>
          </a:p>
          <a:p>
            <a:r>
              <a:rPr lang="en-US" dirty="0">
                <a:solidFill>
                  <a:schemeClr val="accent6">
                    <a:lumMod val="75000"/>
                  </a:schemeClr>
                </a:solidFill>
              </a:rPr>
              <a:t>Stores/shares data collected</a:t>
            </a:r>
          </a:p>
          <a:p>
            <a:r>
              <a:rPr lang="en-US" dirty="0">
                <a:solidFill>
                  <a:schemeClr val="accent6">
                    <a:lumMod val="75000"/>
                  </a:schemeClr>
                </a:solidFill>
              </a:rPr>
              <a:t>Does not allow third party access to the site for processing data but does use third party for processing payment</a:t>
            </a:r>
          </a:p>
          <a:p>
            <a:r>
              <a:rPr lang="en-US" dirty="0">
                <a:solidFill>
                  <a:schemeClr val="accent6">
                    <a:lumMod val="75000"/>
                  </a:schemeClr>
                </a:solidFill>
              </a:rPr>
              <a:t>USA</a:t>
            </a:r>
          </a:p>
          <a:p>
            <a:r>
              <a:rPr lang="en-US" dirty="0">
                <a:solidFill>
                  <a:schemeClr val="accent6">
                    <a:lumMod val="75000"/>
                  </a:schemeClr>
                </a:solidFill>
              </a:rPr>
              <a:t>Children are able to take access the site but not aimed at them directly</a:t>
            </a:r>
          </a:p>
          <a:p>
            <a:r>
              <a:rPr lang="en-US" dirty="0">
                <a:solidFill>
                  <a:schemeClr val="accent6">
                    <a:lumMod val="75000"/>
                  </a:schemeClr>
                </a:solidFill>
              </a:rPr>
              <a:t>Security in place to protect users information</a:t>
            </a:r>
          </a:p>
          <a:p>
            <a:r>
              <a:rPr lang="en-US" dirty="0">
                <a:solidFill>
                  <a:schemeClr val="accent6">
                    <a:lumMod val="75000"/>
                  </a:schemeClr>
                </a:solidFill>
              </a:rPr>
              <a:t>Users rights are in place to allow access or rectification or erasing or objection to processing of the data</a:t>
            </a:r>
          </a:p>
        </p:txBody>
      </p:sp>
    </p:spTree>
    <p:extLst>
      <p:ext uri="{BB962C8B-B14F-4D97-AF65-F5344CB8AC3E}">
        <p14:creationId xmlns:p14="http://schemas.microsoft.com/office/powerpoint/2010/main" val="2469682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08AD2-D464-543C-C7B3-D938CD9374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8B06D0A-C45B-9EED-F891-7F11ADAC77F9}"/>
              </a:ext>
            </a:extLst>
          </p:cNvPr>
          <p:cNvSpPr>
            <a:spLocks noGrp="1"/>
          </p:cNvSpPr>
          <p:nvPr>
            <p:ph idx="1"/>
          </p:nvPr>
        </p:nvSpPr>
        <p:spPr/>
        <p:txBody>
          <a:bodyPr/>
          <a:lstStyle/>
          <a:p>
            <a:pPr marL="0" indent="0">
              <a:buNone/>
            </a:pPr>
            <a:r>
              <a:rPr lang="en-US" i="1" dirty="0">
                <a:solidFill>
                  <a:schemeClr val="accent6">
                    <a:lumMod val="75000"/>
                  </a:schemeClr>
                </a:solidFill>
              </a:rPr>
              <a:t>You are a social media expert. Give me a 10-tweet thread about “Generative AI”. The thread should be optimized for virality and contain hashtags and emoticons. Each tweet should not exceed 280 characters in length.</a:t>
            </a:r>
          </a:p>
        </p:txBody>
      </p:sp>
    </p:spTree>
    <p:extLst>
      <p:ext uri="{BB962C8B-B14F-4D97-AF65-F5344CB8AC3E}">
        <p14:creationId xmlns:p14="http://schemas.microsoft.com/office/powerpoint/2010/main" val="1839087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79FE3-74BB-EE99-0A68-EA912828ADC8}"/>
              </a:ext>
            </a:extLst>
          </p:cNvPr>
          <p:cNvSpPr>
            <a:spLocks noGrp="1"/>
          </p:cNvSpPr>
          <p:nvPr>
            <p:ph type="title"/>
          </p:nvPr>
        </p:nvSpPr>
        <p:spPr/>
        <p:txBody>
          <a:bodyPr/>
          <a:lstStyle/>
          <a:p>
            <a:r>
              <a:rPr lang="en-US" dirty="0"/>
              <a:t>Formatting the Output</a:t>
            </a:r>
          </a:p>
        </p:txBody>
      </p:sp>
      <p:sp>
        <p:nvSpPr>
          <p:cNvPr id="3" name="Content Placeholder 2">
            <a:extLst>
              <a:ext uri="{FF2B5EF4-FFF2-40B4-BE49-F238E27FC236}">
                <a16:creationId xmlns:a16="http://schemas.microsoft.com/office/drawing/2014/main" id="{73E6F6C9-64F3-173D-6669-5311BC7B2E77}"/>
              </a:ext>
            </a:extLst>
          </p:cNvPr>
          <p:cNvSpPr>
            <a:spLocks noGrp="1"/>
          </p:cNvSpPr>
          <p:nvPr>
            <p:ph idx="1"/>
          </p:nvPr>
        </p:nvSpPr>
        <p:spPr/>
        <p:txBody>
          <a:bodyPr>
            <a:normAutofit/>
          </a:bodyPr>
          <a:lstStyle/>
          <a:p>
            <a:pPr marL="0" indent="0">
              <a:buNone/>
            </a:pPr>
            <a:endParaRPr lang="en-US" dirty="0"/>
          </a:p>
          <a:p>
            <a:pPr marL="0" indent="0">
              <a:buNone/>
            </a:pPr>
            <a:r>
              <a:rPr lang="en-US" dirty="0"/>
              <a:t>OUTPUT: Markdown format with #Headings, ##H2, ###H3,  + bullet points, + sub-bullet points</a:t>
            </a:r>
          </a:p>
          <a:p>
            <a:pPr marL="0" indent="0">
              <a:buNone/>
            </a:pPr>
            <a:endParaRPr lang="en-US" dirty="0"/>
          </a:p>
        </p:txBody>
      </p:sp>
    </p:spTree>
    <p:extLst>
      <p:ext uri="{BB962C8B-B14F-4D97-AF65-F5344CB8AC3E}">
        <p14:creationId xmlns:p14="http://schemas.microsoft.com/office/powerpoint/2010/main" val="287559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EC83-955C-D127-24E9-4C72D59F4955}"/>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21AB632F-B788-674C-C001-BDF7767917AE}"/>
              </a:ext>
            </a:extLst>
          </p:cNvPr>
          <p:cNvSpPr>
            <a:spLocks noGrp="1"/>
          </p:cNvSpPr>
          <p:nvPr>
            <p:ph idx="1"/>
          </p:nvPr>
        </p:nvSpPr>
        <p:spPr/>
        <p:txBody>
          <a:bodyPr/>
          <a:lstStyle/>
          <a:p>
            <a:r>
              <a:rPr lang="en-IN" b="0" i="0" dirty="0">
                <a:solidFill>
                  <a:srgbClr val="374151"/>
                </a:solidFill>
                <a:effectLst/>
                <a:latin typeface="Söhne"/>
              </a:rPr>
              <a:t>Prompt engineering refers to the practice of designing and crafting effective prompts or instructions when using a language model or AI system. It involves formulating the input provided to the model in a way that elicits the desired response or behaviour.</a:t>
            </a:r>
          </a:p>
          <a:p>
            <a:endParaRPr lang="en-IN" dirty="0">
              <a:solidFill>
                <a:srgbClr val="374151"/>
              </a:solidFill>
              <a:latin typeface="Söhne"/>
            </a:endParaRPr>
          </a:p>
          <a:p>
            <a:r>
              <a:rPr lang="en-IN" b="0" i="0" dirty="0">
                <a:solidFill>
                  <a:srgbClr val="374151"/>
                </a:solidFill>
                <a:effectLst/>
                <a:latin typeface="Söhne"/>
              </a:rPr>
              <a:t>Prompt engineering is important because language models can generate a wide range of outputs based on the input they receive. By crafting effective prompts, you can harness the power of the model to generate more relevant, coherent, and useful responses, ensuring that the model aligns with your specific goals or requirements.</a:t>
            </a:r>
            <a:endParaRPr lang="en-US" dirty="0"/>
          </a:p>
        </p:txBody>
      </p:sp>
    </p:spTree>
    <p:extLst>
      <p:ext uri="{BB962C8B-B14F-4D97-AF65-F5344CB8AC3E}">
        <p14:creationId xmlns:p14="http://schemas.microsoft.com/office/powerpoint/2010/main" val="3829126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A6294-CF29-C634-D9C7-54F5CA7C7058}"/>
              </a:ext>
            </a:extLst>
          </p:cNvPr>
          <p:cNvSpPr>
            <a:spLocks noGrp="1"/>
          </p:cNvSpPr>
          <p:nvPr>
            <p:ph type="title"/>
          </p:nvPr>
        </p:nvSpPr>
        <p:spPr>
          <a:xfrm>
            <a:off x="838200" y="365125"/>
            <a:ext cx="10515600" cy="716543"/>
          </a:xfrm>
        </p:spPr>
        <p:txBody>
          <a:bodyPr/>
          <a:lstStyle/>
          <a:p>
            <a:r>
              <a:rPr lang="en-US" dirty="0"/>
              <a:t>Principles of prompt engineering</a:t>
            </a:r>
          </a:p>
        </p:txBody>
      </p:sp>
      <p:sp>
        <p:nvSpPr>
          <p:cNvPr id="3" name="Content Placeholder 2">
            <a:extLst>
              <a:ext uri="{FF2B5EF4-FFF2-40B4-BE49-F238E27FC236}">
                <a16:creationId xmlns:a16="http://schemas.microsoft.com/office/drawing/2014/main" id="{015B3A3B-5CC3-95A4-7EF1-BDD1E36799B5}"/>
              </a:ext>
            </a:extLst>
          </p:cNvPr>
          <p:cNvSpPr>
            <a:spLocks noGrp="1"/>
          </p:cNvSpPr>
          <p:nvPr>
            <p:ph idx="1"/>
          </p:nvPr>
        </p:nvSpPr>
        <p:spPr>
          <a:xfrm>
            <a:off x="838200" y="2189124"/>
            <a:ext cx="10515600" cy="3525876"/>
          </a:xfrm>
        </p:spPr>
        <p:txBody>
          <a:bodyPr>
            <a:normAutofit/>
          </a:bodyPr>
          <a:lstStyle/>
          <a:p>
            <a:r>
              <a:rPr lang="en-IN" sz="2200" b="0" i="0" dirty="0">
                <a:solidFill>
                  <a:schemeClr val="accent1">
                    <a:lumMod val="50000"/>
                  </a:schemeClr>
                </a:solidFill>
                <a:effectLst/>
                <a:latin typeface="Söhne"/>
              </a:rPr>
              <a:t>Clarity and Specificity: Prompts should provide clear instructions and specify the desired task or objective. </a:t>
            </a:r>
            <a:endParaRPr lang="en-IN" sz="2200" dirty="0">
              <a:solidFill>
                <a:schemeClr val="accent1">
                  <a:lumMod val="50000"/>
                </a:schemeClr>
              </a:solidFill>
              <a:latin typeface="Söhne"/>
            </a:endParaRPr>
          </a:p>
          <a:p>
            <a:r>
              <a:rPr lang="en-IN" sz="2200" b="0" i="0" dirty="0">
                <a:solidFill>
                  <a:schemeClr val="accent1">
                    <a:lumMod val="50000"/>
                  </a:schemeClr>
                </a:solidFill>
                <a:effectLst/>
                <a:latin typeface="Söhne"/>
              </a:rPr>
              <a:t>Example: "Write a summary of the given article highlighting the main points.”</a:t>
            </a:r>
          </a:p>
          <a:p>
            <a:endParaRPr lang="en-IN" sz="2200" b="0" i="0" dirty="0">
              <a:solidFill>
                <a:srgbClr val="374151"/>
              </a:solidFill>
              <a:effectLst/>
              <a:latin typeface="Söhne"/>
            </a:endParaRPr>
          </a:p>
          <a:p>
            <a:r>
              <a:rPr lang="en-IN" sz="2200" b="0" i="0" dirty="0">
                <a:solidFill>
                  <a:srgbClr val="C00000"/>
                </a:solidFill>
                <a:effectLst/>
                <a:latin typeface="Söhne"/>
              </a:rPr>
              <a:t>Relevance and Context: Prompts should be relevant to the task and provide necessary context for the model to understand. </a:t>
            </a:r>
            <a:endParaRPr lang="en-IN" sz="2200" dirty="0">
              <a:solidFill>
                <a:srgbClr val="C00000"/>
              </a:solidFill>
              <a:latin typeface="Söhne"/>
            </a:endParaRPr>
          </a:p>
          <a:p>
            <a:r>
              <a:rPr lang="en-IN" sz="2200" b="0" i="0" dirty="0">
                <a:solidFill>
                  <a:srgbClr val="C00000"/>
                </a:solidFill>
                <a:effectLst/>
                <a:latin typeface="Söhne"/>
              </a:rPr>
              <a:t>Example: "You are a restaurant reviewer. Write a review for the new Italian restaurant you visited.”</a:t>
            </a:r>
          </a:p>
          <a:p>
            <a:pPr algn="l">
              <a:buFont typeface="+mj-lt"/>
              <a:buAutoNum type="arabicPeriod"/>
            </a:pPr>
            <a:endParaRPr lang="en-IN" sz="2200" b="0" i="0" dirty="0">
              <a:solidFill>
                <a:srgbClr val="374151"/>
              </a:solidFill>
              <a:effectLst/>
              <a:latin typeface="Söhne"/>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F0CC4BE-5BF7-A4B6-8AC4-4BEECB071438}"/>
                  </a:ext>
                </a:extLst>
              </p14:cNvPr>
              <p14:cNvContentPartPr/>
              <p14:nvPr/>
            </p14:nvContentPartPr>
            <p14:xfrm>
              <a:off x="1086120" y="2513160"/>
              <a:ext cx="8415000" cy="2934720"/>
            </p14:xfrm>
          </p:contentPart>
        </mc:Choice>
        <mc:Fallback>
          <p:pic>
            <p:nvPicPr>
              <p:cNvPr id="4" name="Ink 3">
                <a:extLst>
                  <a:ext uri="{FF2B5EF4-FFF2-40B4-BE49-F238E27FC236}">
                    <a16:creationId xmlns:a16="http://schemas.microsoft.com/office/drawing/2014/main" id="{BF0CC4BE-5BF7-A4B6-8AC4-4BEECB071438}"/>
                  </a:ext>
                </a:extLst>
              </p:cNvPr>
              <p:cNvPicPr/>
              <p:nvPr/>
            </p:nvPicPr>
            <p:blipFill>
              <a:blip r:embed="rId3"/>
              <a:stretch>
                <a:fillRect/>
              </a:stretch>
            </p:blipFill>
            <p:spPr>
              <a:xfrm>
                <a:off x="1076760" y="2503800"/>
                <a:ext cx="8433720" cy="2953440"/>
              </a:xfrm>
              <a:prstGeom prst="rect">
                <a:avLst/>
              </a:prstGeom>
            </p:spPr>
          </p:pic>
        </mc:Fallback>
      </mc:AlternateContent>
    </p:spTree>
    <p:extLst>
      <p:ext uri="{BB962C8B-B14F-4D97-AF65-F5344CB8AC3E}">
        <p14:creationId xmlns:p14="http://schemas.microsoft.com/office/powerpoint/2010/main" val="528086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84604-B1B1-4761-A55E-5EEC39AB3F9F}"/>
              </a:ext>
            </a:extLst>
          </p:cNvPr>
          <p:cNvSpPr>
            <a:spLocks noGrp="1"/>
          </p:cNvSpPr>
          <p:nvPr>
            <p:ph type="title"/>
          </p:nvPr>
        </p:nvSpPr>
        <p:spPr/>
        <p:txBody>
          <a:bodyPr/>
          <a:lstStyle/>
          <a:p>
            <a:r>
              <a:rPr lang="en-US" dirty="0"/>
              <a:t>Principles of prompt engineering</a:t>
            </a:r>
          </a:p>
        </p:txBody>
      </p:sp>
      <p:sp>
        <p:nvSpPr>
          <p:cNvPr id="3" name="Content Placeholder 2">
            <a:extLst>
              <a:ext uri="{FF2B5EF4-FFF2-40B4-BE49-F238E27FC236}">
                <a16:creationId xmlns:a16="http://schemas.microsoft.com/office/drawing/2014/main" id="{A34A0543-2CFC-AD19-DFB1-6FC4D9F8A1A1}"/>
              </a:ext>
            </a:extLst>
          </p:cNvPr>
          <p:cNvSpPr>
            <a:spLocks noGrp="1"/>
          </p:cNvSpPr>
          <p:nvPr>
            <p:ph idx="1"/>
          </p:nvPr>
        </p:nvSpPr>
        <p:spPr>
          <a:xfrm>
            <a:off x="838200" y="2316162"/>
            <a:ext cx="10515600" cy="3632200"/>
          </a:xfrm>
        </p:spPr>
        <p:txBody>
          <a:bodyPr>
            <a:normAutofit/>
          </a:bodyPr>
          <a:lstStyle/>
          <a:p>
            <a:r>
              <a:rPr lang="en-IN" sz="2200" b="0" i="0" dirty="0">
                <a:solidFill>
                  <a:schemeClr val="accent6">
                    <a:lumMod val="50000"/>
                  </a:schemeClr>
                </a:solidFill>
                <a:effectLst/>
                <a:latin typeface="Söhne"/>
              </a:rPr>
              <a:t>Simplicity and Simulated Expertise: Prompts should match the user's expertise level and be simple to understand. </a:t>
            </a:r>
          </a:p>
          <a:p>
            <a:r>
              <a:rPr lang="en-IN" sz="2200" b="0" i="0" dirty="0">
                <a:solidFill>
                  <a:schemeClr val="accent6">
                    <a:lumMod val="50000"/>
                  </a:schemeClr>
                </a:solidFill>
                <a:effectLst/>
                <a:latin typeface="Söhne"/>
              </a:rPr>
              <a:t>Example: "Explain the concept of photosynthesis to a 10-year-old using simple language.”</a:t>
            </a:r>
          </a:p>
          <a:p>
            <a:endParaRPr lang="en-IN" sz="2200" b="0" i="0" dirty="0">
              <a:solidFill>
                <a:srgbClr val="374151"/>
              </a:solidFill>
              <a:effectLst/>
              <a:latin typeface="Söhne"/>
            </a:endParaRPr>
          </a:p>
          <a:p>
            <a:r>
              <a:rPr lang="en-IN" sz="2200" b="0" i="0" dirty="0">
                <a:solidFill>
                  <a:schemeClr val="accent2">
                    <a:lumMod val="50000"/>
                  </a:schemeClr>
                </a:solidFill>
                <a:effectLst/>
                <a:latin typeface="Söhne"/>
              </a:rPr>
              <a:t>Encourage Exploration and Creativity: Prompts should encourage the model to think creatively and explore different perspectives. </a:t>
            </a:r>
            <a:endParaRPr lang="en-IN" sz="2200" dirty="0">
              <a:solidFill>
                <a:schemeClr val="accent2">
                  <a:lumMod val="50000"/>
                </a:schemeClr>
              </a:solidFill>
              <a:latin typeface="Söhne"/>
            </a:endParaRPr>
          </a:p>
          <a:p>
            <a:r>
              <a:rPr lang="en-IN" sz="2200" b="0" i="0" dirty="0">
                <a:solidFill>
                  <a:schemeClr val="accent2">
                    <a:lumMod val="50000"/>
                  </a:schemeClr>
                </a:solidFill>
                <a:effectLst/>
                <a:latin typeface="Söhne"/>
              </a:rPr>
              <a:t>Example: "Imagine you are a time traveller. Write a diary entry describing your experience in ancient Egypt."</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0259333-C13E-0007-6CC8-E1CB7AA4D1EC}"/>
                  </a:ext>
                </a:extLst>
              </p14:cNvPr>
              <p14:cNvContentPartPr/>
              <p14:nvPr/>
            </p14:nvContentPartPr>
            <p14:xfrm>
              <a:off x="1001880" y="2642040"/>
              <a:ext cx="9917640" cy="2637720"/>
            </p14:xfrm>
          </p:contentPart>
        </mc:Choice>
        <mc:Fallback>
          <p:pic>
            <p:nvPicPr>
              <p:cNvPr id="4" name="Ink 3">
                <a:extLst>
                  <a:ext uri="{FF2B5EF4-FFF2-40B4-BE49-F238E27FC236}">
                    <a16:creationId xmlns:a16="http://schemas.microsoft.com/office/drawing/2014/main" id="{60259333-C13E-0007-6CC8-E1CB7AA4D1EC}"/>
                  </a:ext>
                </a:extLst>
              </p:cNvPr>
              <p:cNvPicPr/>
              <p:nvPr/>
            </p:nvPicPr>
            <p:blipFill>
              <a:blip r:embed="rId3"/>
              <a:stretch>
                <a:fillRect/>
              </a:stretch>
            </p:blipFill>
            <p:spPr>
              <a:xfrm>
                <a:off x="992520" y="2632680"/>
                <a:ext cx="9936360" cy="2656440"/>
              </a:xfrm>
              <a:prstGeom prst="rect">
                <a:avLst/>
              </a:prstGeom>
            </p:spPr>
          </p:pic>
        </mc:Fallback>
      </mc:AlternateContent>
    </p:spTree>
    <p:extLst>
      <p:ext uri="{BB962C8B-B14F-4D97-AF65-F5344CB8AC3E}">
        <p14:creationId xmlns:p14="http://schemas.microsoft.com/office/powerpoint/2010/main" val="224159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C52B01-4C16-7C04-5AED-F373F7006027}"/>
              </a:ext>
            </a:extLst>
          </p:cNvPr>
          <p:cNvSpPr>
            <a:spLocks noGrp="1"/>
          </p:cNvSpPr>
          <p:nvPr>
            <p:ph idx="1"/>
          </p:nvPr>
        </p:nvSpPr>
        <p:spPr/>
        <p:txBody>
          <a:bodyPr>
            <a:normAutofit fontScale="92500" lnSpcReduction="10000"/>
          </a:bodyPr>
          <a:lstStyle/>
          <a:p>
            <a:r>
              <a:rPr lang="en-IN" sz="2200" b="0" i="0" dirty="0">
                <a:solidFill>
                  <a:srgbClr val="002060"/>
                </a:solidFill>
                <a:effectLst/>
                <a:latin typeface="Söhne"/>
              </a:rPr>
              <a:t>Consideration of Bias and Fairness: Prompts should be designed to mitigate biases and promote fairness in the model's responses. </a:t>
            </a:r>
          </a:p>
          <a:p>
            <a:r>
              <a:rPr lang="en-IN" sz="2200" b="0" i="0" dirty="0">
                <a:solidFill>
                  <a:srgbClr val="002060"/>
                </a:solidFill>
                <a:effectLst/>
                <a:latin typeface="Söhne"/>
              </a:rPr>
              <a:t>Example: "Compose an unbiased news article covering both sides of the controversial topic.”</a:t>
            </a:r>
          </a:p>
          <a:p>
            <a:endParaRPr lang="en-IN" sz="2200" b="0" i="0" dirty="0">
              <a:solidFill>
                <a:srgbClr val="374151"/>
              </a:solidFill>
              <a:effectLst/>
              <a:latin typeface="Söhne"/>
            </a:endParaRPr>
          </a:p>
          <a:p>
            <a:r>
              <a:rPr lang="en-IN" sz="2200" b="0" i="0" dirty="0">
                <a:solidFill>
                  <a:srgbClr val="C00000"/>
                </a:solidFill>
                <a:effectLst/>
                <a:latin typeface="Söhne"/>
              </a:rPr>
              <a:t>Iterative Refinement: Prompt engineering is an iterative process, refining prompts based on model responses and desired output. </a:t>
            </a:r>
          </a:p>
          <a:p>
            <a:r>
              <a:rPr lang="en-IN" sz="2200" b="0" i="0" dirty="0">
                <a:solidFill>
                  <a:srgbClr val="C00000"/>
                </a:solidFill>
                <a:effectLst/>
                <a:latin typeface="Söhne"/>
              </a:rPr>
              <a:t>Example: Modifying a prompt after reviewing initial model-generated text to clarify instructions or address biases.</a:t>
            </a:r>
          </a:p>
          <a:p>
            <a:endParaRPr lang="en-IN" sz="2200" b="0" i="0" dirty="0">
              <a:solidFill>
                <a:srgbClr val="374151"/>
              </a:solidFill>
              <a:effectLst/>
              <a:latin typeface="Söhne"/>
            </a:endParaRPr>
          </a:p>
          <a:p>
            <a:r>
              <a:rPr lang="en-IN" sz="2200" b="0" i="0" dirty="0">
                <a:solidFill>
                  <a:srgbClr val="7030A0"/>
                </a:solidFill>
                <a:effectLst/>
                <a:latin typeface="Söhne"/>
              </a:rPr>
              <a:t>Evaluation and Validation: Prompts should be evaluated and validated to assess their effectiveness in eliciting desired responses. </a:t>
            </a:r>
          </a:p>
          <a:p>
            <a:r>
              <a:rPr lang="en-IN" sz="2200" b="0" i="0" dirty="0">
                <a:solidFill>
                  <a:srgbClr val="7030A0"/>
                </a:solidFill>
                <a:effectLst/>
                <a:latin typeface="Söhne"/>
              </a:rPr>
              <a:t>Example: Comparing model-generated answers to human-provided answers to evaluate prompt performance.</a:t>
            </a:r>
          </a:p>
          <a:p>
            <a:endParaRPr lang="en-US" sz="2200" dirty="0"/>
          </a:p>
        </p:txBody>
      </p:sp>
      <p:sp>
        <p:nvSpPr>
          <p:cNvPr id="4" name="Title 1">
            <a:extLst>
              <a:ext uri="{FF2B5EF4-FFF2-40B4-BE49-F238E27FC236}">
                <a16:creationId xmlns:a16="http://schemas.microsoft.com/office/drawing/2014/main" id="{49052B93-0B17-E100-80EA-865F7D07DD16}"/>
              </a:ext>
            </a:extLst>
          </p:cNvPr>
          <p:cNvSpPr txBox="1">
            <a:spLocks/>
          </p:cNvSpPr>
          <p:nvPr/>
        </p:nvSpPr>
        <p:spPr>
          <a:xfrm>
            <a:off x="838200" y="365125"/>
            <a:ext cx="10515600" cy="7165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Principles of prompt engineering</a:t>
            </a:r>
            <a:endParaRPr lang="en-US"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0B5844E-9027-3A72-940A-4874E7B62F16}"/>
                  </a:ext>
                </a:extLst>
              </p14:cNvPr>
              <p14:cNvContentPartPr/>
              <p14:nvPr/>
            </p14:nvContentPartPr>
            <p14:xfrm>
              <a:off x="830520" y="173160"/>
              <a:ext cx="11287080" cy="6236280"/>
            </p14:xfrm>
          </p:contentPart>
        </mc:Choice>
        <mc:Fallback>
          <p:pic>
            <p:nvPicPr>
              <p:cNvPr id="2" name="Ink 1">
                <a:extLst>
                  <a:ext uri="{FF2B5EF4-FFF2-40B4-BE49-F238E27FC236}">
                    <a16:creationId xmlns:a16="http://schemas.microsoft.com/office/drawing/2014/main" id="{80B5844E-9027-3A72-940A-4874E7B62F16}"/>
                  </a:ext>
                </a:extLst>
              </p:cNvPr>
              <p:cNvPicPr/>
              <p:nvPr/>
            </p:nvPicPr>
            <p:blipFill>
              <a:blip r:embed="rId3"/>
              <a:stretch>
                <a:fillRect/>
              </a:stretch>
            </p:blipFill>
            <p:spPr>
              <a:xfrm>
                <a:off x="821160" y="163800"/>
                <a:ext cx="11305800" cy="6255000"/>
              </a:xfrm>
              <a:prstGeom prst="rect">
                <a:avLst/>
              </a:prstGeom>
            </p:spPr>
          </p:pic>
        </mc:Fallback>
      </mc:AlternateContent>
    </p:spTree>
    <p:extLst>
      <p:ext uri="{BB962C8B-B14F-4D97-AF65-F5344CB8AC3E}">
        <p14:creationId xmlns:p14="http://schemas.microsoft.com/office/powerpoint/2010/main" val="3979243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9C8E-E796-0315-3433-7CD552A90066}"/>
              </a:ext>
            </a:extLst>
          </p:cNvPr>
          <p:cNvSpPr>
            <a:spLocks noGrp="1"/>
          </p:cNvSpPr>
          <p:nvPr>
            <p:ph type="title"/>
          </p:nvPr>
        </p:nvSpPr>
        <p:spPr/>
        <p:txBody>
          <a:bodyPr/>
          <a:lstStyle/>
          <a:p>
            <a:r>
              <a:rPr lang="en-US" dirty="0"/>
              <a:t>Basic prompt types</a:t>
            </a:r>
          </a:p>
        </p:txBody>
      </p:sp>
      <p:sp>
        <p:nvSpPr>
          <p:cNvPr id="3" name="Content Placeholder 2">
            <a:extLst>
              <a:ext uri="{FF2B5EF4-FFF2-40B4-BE49-F238E27FC236}">
                <a16:creationId xmlns:a16="http://schemas.microsoft.com/office/drawing/2014/main" id="{CFF5E920-4F50-881A-583C-A295BABDA7F4}"/>
              </a:ext>
            </a:extLst>
          </p:cNvPr>
          <p:cNvSpPr>
            <a:spLocks noGrp="1"/>
          </p:cNvSpPr>
          <p:nvPr>
            <p:ph idx="1"/>
          </p:nvPr>
        </p:nvSpPr>
        <p:spPr/>
        <p:txBody>
          <a:bodyPr>
            <a:normAutofit fontScale="85000" lnSpcReduction="20000"/>
          </a:bodyPr>
          <a:lstStyle/>
          <a:p>
            <a:pPr algn="l">
              <a:buFont typeface="Wingdings" pitchFamily="2" charset="2"/>
              <a:buChar char="Ø"/>
            </a:pPr>
            <a:r>
              <a:rPr lang="en-IN" b="0" i="0" dirty="0">
                <a:solidFill>
                  <a:srgbClr val="374151"/>
                </a:solidFill>
                <a:effectLst/>
                <a:latin typeface="Söhne"/>
              </a:rPr>
              <a:t>Instructional Prompts: Prompts that provide specific instructions for the model's response. Example: "Write a step-by-step guide on how to bake a chocolate cake.”</a:t>
            </a:r>
          </a:p>
          <a:p>
            <a:pPr algn="l">
              <a:buFont typeface="Wingdings" pitchFamily="2" charset="2"/>
              <a:buChar char="Ø"/>
            </a:pPr>
            <a:endParaRPr lang="en-IN" b="0" i="0" dirty="0">
              <a:solidFill>
                <a:srgbClr val="374151"/>
              </a:solidFill>
              <a:effectLst/>
              <a:latin typeface="Söhne"/>
            </a:endParaRPr>
          </a:p>
          <a:p>
            <a:pPr algn="l">
              <a:buFont typeface="Wingdings" pitchFamily="2" charset="2"/>
              <a:buChar char="Ø"/>
            </a:pPr>
            <a:r>
              <a:rPr lang="en-IN" b="0" i="0" dirty="0">
                <a:solidFill>
                  <a:srgbClr val="374151"/>
                </a:solidFill>
                <a:effectLst/>
                <a:latin typeface="Söhne"/>
              </a:rPr>
              <a:t>Completions: Partial sentences or phrases where the model is expected to fill in the missing information. Example: "The most challenging part of my day is...”</a:t>
            </a:r>
          </a:p>
          <a:p>
            <a:pPr algn="l">
              <a:buFont typeface="Wingdings" pitchFamily="2" charset="2"/>
              <a:buChar char="Ø"/>
            </a:pPr>
            <a:endParaRPr lang="en-IN" b="0" i="0" dirty="0">
              <a:solidFill>
                <a:srgbClr val="374151"/>
              </a:solidFill>
              <a:effectLst/>
              <a:latin typeface="Söhne"/>
            </a:endParaRPr>
          </a:p>
          <a:p>
            <a:pPr algn="l">
              <a:buFont typeface="Wingdings" pitchFamily="2" charset="2"/>
              <a:buChar char="Ø"/>
            </a:pPr>
            <a:r>
              <a:rPr lang="en-IN" b="0" i="0" dirty="0">
                <a:solidFill>
                  <a:srgbClr val="374151"/>
                </a:solidFill>
                <a:effectLst/>
                <a:latin typeface="Söhne"/>
              </a:rPr>
              <a:t>Questions: Prompts in the form of direct inquiries that the model is expected to answer. Example: "What is the population of New York City?”</a:t>
            </a:r>
          </a:p>
          <a:p>
            <a:pPr algn="l">
              <a:buFont typeface="Wingdings" pitchFamily="2" charset="2"/>
              <a:buChar char="Ø"/>
            </a:pPr>
            <a:endParaRPr lang="en-IN" b="0" i="0" dirty="0">
              <a:solidFill>
                <a:srgbClr val="374151"/>
              </a:solidFill>
              <a:effectLst/>
              <a:latin typeface="Söhne"/>
            </a:endParaRPr>
          </a:p>
          <a:p>
            <a:pPr algn="l">
              <a:buFont typeface="Wingdings" pitchFamily="2" charset="2"/>
              <a:buChar char="Ø"/>
            </a:pPr>
            <a:r>
              <a:rPr lang="en-IN" b="0" i="0" dirty="0">
                <a:solidFill>
                  <a:srgbClr val="374151"/>
                </a:solidFill>
                <a:effectLst/>
                <a:latin typeface="Söhne"/>
              </a:rPr>
              <a:t>Multiple Choice: Providing a set of options for the model to choose the most appropriate response from. Example: "Which </a:t>
            </a:r>
            <a:r>
              <a:rPr lang="en-IN" b="0" i="0" dirty="0" err="1">
                <a:solidFill>
                  <a:srgbClr val="374151"/>
                </a:solidFill>
                <a:effectLst/>
                <a:latin typeface="Söhne"/>
              </a:rPr>
              <a:t>color</a:t>
            </a:r>
            <a:r>
              <a:rPr lang="en-IN" b="0" i="0" dirty="0">
                <a:solidFill>
                  <a:srgbClr val="374151"/>
                </a:solidFill>
                <a:effectLst/>
                <a:latin typeface="Söhne"/>
              </a:rPr>
              <a:t> is formed by mixing red and blue? a) Purple b) Green c) Orange”</a:t>
            </a:r>
          </a:p>
          <a:p>
            <a:pPr marL="0" indent="0" algn="l">
              <a:buNone/>
            </a:pPr>
            <a:endParaRPr lang="en-IN" b="0" i="0" dirty="0">
              <a:solidFill>
                <a:srgbClr val="374151"/>
              </a:solidFill>
              <a:effectLst/>
              <a:latin typeface="Söhne"/>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3FFF1E4-5639-CD13-4F66-3A061A0E9589}"/>
                  </a:ext>
                </a:extLst>
              </p14:cNvPr>
              <p14:cNvContentPartPr/>
              <p14:nvPr/>
            </p14:nvContentPartPr>
            <p14:xfrm>
              <a:off x="1175400" y="524520"/>
              <a:ext cx="10889280" cy="5335920"/>
            </p14:xfrm>
          </p:contentPart>
        </mc:Choice>
        <mc:Fallback>
          <p:pic>
            <p:nvPicPr>
              <p:cNvPr id="4" name="Ink 3">
                <a:extLst>
                  <a:ext uri="{FF2B5EF4-FFF2-40B4-BE49-F238E27FC236}">
                    <a16:creationId xmlns:a16="http://schemas.microsoft.com/office/drawing/2014/main" id="{A3FFF1E4-5639-CD13-4F66-3A061A0E9589}"/>
                  </a:ext>
                </a:extLst>
              </p:cNvPr>
              <p:cNvPicPr/>
              <p:nvPr/>
            </p:nvPicPr>
            <p:blipFill>
              <a:blip r:embed="rId3"/>
              <a:stretch>
                <a:fillRect/>
              </a:stretch>
            </p:blipFill>
            <p:spPr>
              <a:xfrm>
                <a:off x="1166040" y="515160"/>
                <a:ext cx="10908000" cy="5354640"/>
              </a:xfrm>
              <a:prstGeom prst="rect">
                <a:avLst/>
              </a:prstGeom>
            </p:spPr>
          </p:pic>
        </mc:Fallback>
      </mc:AlternateContent>
    </p:spTree>
    <p:extLst>
      <p:ext uri="{BB962C8B-B14F-4D97-AF65-F5344CB8AC3E}">
        <p14:creationId xmlns:p14="http://schemas.microsoft.com/office/powerpoint/2010/main" val="2853749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F6786-BFA9-ED9F-C65C-D4F202B1AE9A}"/>
              </a:ext>
            </a:extLst>
          </p:cNvPr>
          <p:cNvSpPr>
            <a:spLocks noGrp="1"/>
          </p:cNvSpPr>
          <p:nvPr>
            <p:ph type="title"/>
          </p:nvPr>
        </p:nvSpPr>
        <p:spPr/>
        <p:txBody>
          <a:bodyPr/>
          <a:lstStyle/>
          <a:p>
            <a:r>
              <a:rPr lang="en-US" dirty="0"/>
              <a:t>Basic prompt types</a:t>
            </a:r>
          </a:p>
        </p:txBody>
      </p:sp>
      <p:sp>
        <p:nvSpPr>
          <p:cNvPr id="3" name="Content Placeholder 2">
            <a:extLst>
              <a:ext uri="{FF2B5EF4-FFF2-40B4-BE49-F238E27FC236}">
                <a16:creationId xmlns:a16="http://schemas.microsoft.com/office/drawing/2014/main" id="{C2D10A38-5033-DE06-1C95-3B18822C61FC}"/>
              </a:ext>
            </a:extLst>
          </p:cNvPr>
          <p:cNvSpPr>
            <a:spLocks noGrp="1"/>
          </p:cNvSpPr>
          <p:nvPr>
            <p:ph idx="1"/>
          </p:nvPr>
        </p:nvSpPr>
        <p:spPr/>
        <p:txBody>
          <a:bodyPr>
            <a:normAutofit fontScale="77500" lnSpcReduction="20000"/>
          </a:bodyPr>
          <a:lstStyle/>
          <a:p>
            <a:pPr algn="l">
              <a:buFont typeface="Wingdings" pitchFamily="2" charset="2"/>
              <a:buChar char="Ø"/>
            </a:pPr>
            <a:r>
              <a:rPr lang="en-IN" b="0" i="0" dirty="0">
                <a:solidFill>
                  <a:srgbClr val="374151"/>
                </a:solidFill>
                <a:effectLst/>
                <a:latin typeface="Söhne"/>
              </a:rPr>
              <a:t>Contextual Prompts: Prompts that set the context or provide relevant information to guide the model's response. Example: "You are a news reporter covering a live event. Describe the atmosphere and notable activities.”</a:t>
            </a:r>
          </a:p>
          <a:p>
            <a:pPr algn="l">
              <a:buFont typeface="Wingdings" pitchFamily="2" charset="2"/>
              <a:buChar char="Ø"/>
            </a:pPr>
            <a:endParaRPr lang="en-IN" b="0" i="0" dirty="0">
              <a:solidFill>
                <a:srgbClr val="374151"/>
              </a:solidFill>
              <a:effectLst/>
              <a:latin typeface="Söhne"/>
            </a:endParaRPr>
          </a:p>
          <a:p>
            <a:pPr algn="l">
              <a:buFont typeface="Wingdings" pitchFamily="2" charset="2"/>
              <a:buChar char="Ø"/>
            </a:pPr>
            <a:r>
              <a:rPr lang="en-IN" b="0" i="0" dirty="0">
                <a:solidFill>
                  <a:srgbClr val="374151"/>
                </a:solidFill>
                <a:effectLst/>
                <a:latin typeface="Söhne"/>
              </a:rPr>
              <a:t>Priming: Pre-training the model on specific text or examples to influence its </a:t>
            </a:r>
            <a:r>
              <a:rPr lang="en-IN" b="0" i="0" dirty="0" err="1">
                <a:solidFill>
                  <a:srgbClr val="374151"/>
                </a:solidFill>
                <a:effectLst/>
                <a:latin typeface="Söhne"/>
              </a:rPr>
              <a:t>behavior</a:t>
            </a:r>
            <a:r>
              <a:rPr lang="en-IN" b="0" i="0" dirty="0">
                <a:solidFill>
                  <a:srgbClr val="374151"/>
                </a:solidFill>
                <a:effectLst/>
                <a:latin typeface="Söhne"/>
              </a:rPr>
              <a:t> or generate biased responses. Example: "Complete the sentence: 'In a galaxy far, far away...’”</a:t>
            </a:r>
          </a:p>
          <a:p>
            <a:pPr algn="l">
              <a:buFont typeface="Wingdings" pitchFamily="2" charset="2"/>
              <a:buChar char="Ø"/>
            </a:pPr>
            <a:endParaRPr lang="en-IN" b="0" i="0" dirty="0">
              <a:solidFill>
                <a:srgbClr val="374151"/>
              </a:solidFill>
              <a:effectLst/>
              <a:latin typeface="Söhne"/>
            </a:endParaRPr>
          </a:p>
          <a:p>
            <a:pPr algn="l">
              <a:buFont typeface="Wingdings" pitchFamily="2" charset="2"/>
              <a:buChar char="Ø"/>
            </a:pPr>
            <a:r>
              <a:rPr lang="en-IN" b="0" i="0" dirty="0">
                <a:solidFill>
                  <a:srgbClr val="374151"/>
                </a:solidFill>
                <a:effectLst/>
                <a:latin typeface="Söhne"/>
              </a:rPr>
              <a:t>Conditioning: Imposing specific attributes, constraints, or perspectives on the model's response. Example: "Write a poem about love from the perspective of a broken heart.”</a:t>
            </a:r>
          </a:p>
          <a:p>
            <a:pPr algn="l">
              <a:buFont typeface="Wingdings" pitchFamily="2" charset="2"/>
              <a:buChar char="Ø"/>
            </a:pPr>
            <a:endParaRPr lang="en-IN" b="0" i="0" dirty="0">
              <a:solidFill>
                <a:srgbClr val="374151"/>
              </a:solidFill>
              <a:effectLst/>
              <a:latin typeface="Söhne"/>
            </a:endParaRPr>
          </a:p>
          <a:p>
            <a:pPr algn="l">
              <a:buFont typeface="Wingdings" pitchFamily="2" charset="2"/>
              <a:buChar char="Ø"/>
            </a:pPr>
            <a:r>
              <a:rPr lang="en-IN" b="0" i="0" dirty="0">
                <a:solidFill>
                  <a:srgbClr val="374151"/>
                </a:solidFill>
                <a:effectLst/>
                <a:latin typeface="Söhne"/>
              </a:rPr>
              <a:t>Style or Tone Prompts: Specifying the desired writing style or tone for the model's response. Example: "Compose a formal letter of complaint to the manager regarding poor service at a restaurant.”</a:t>
            </a:r>
          </a:p>
          <a:p>
            <a:pPr algn="l">
              <a:buFont typeface="+mj-lt"/>
              <a:buAutoNum type="arabicPeriod"/>
            </a:pPr>
            <a:endParaRPr lang="en-IN" b="0" i="0" dirty="0">
              <a:solidFill>
                <a:srgbClr val="374151"/>
              </a:solidFill>
              <a:effectLst/>
              <a:latin typeface="Söhne"/>
            </a:endParaRP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0366749-B351-5C51-E89D-C697CA200C63}"/>
                  </a:ext>
                </a:extLst>
              </p14:cNvPr>
              <p14:cNvContentPartPr/>
              <p14:nvPr/>
            </p14:nvContentPartPr>
            <p14:xfrm>
              <a:off x="1227600" y="2075760"/>
              <a:ext cx="10007640" cy="3659040"/>
            </p14:xfrm>
          </p:contentPart>
        </mc:Choice>
        <mc:Fallback>
          <p:pic>
            <p:nvPicPr>
              <p:cNvPr id="4" name="Ink 3">
                <a:extLst>
                  <a:ext uri="{FF2B5EF4-FFF2-40B4-BE49-F238E27FC236}">
                    <a16:creationId xmlns:a16="http://schemas.microsoft.com/office/drawing/2014/main" id="{10366749-B351-5C51-E89D-C697CA200C63}"/>
                  </a:ext>
                </a:extLst>
              </p:cNvPr>
              <p:cNvPicPr/>
              <p:nvPr/>
            </p:nvPicPr>
            <p:blipFill>
              <a:blip r:embed="rId3"/>
              <a:stretch>
                <a:fillRect/>
              </a:stretch>
            </p:blipFill>
            <p:spPr>
              <a:xfrm>
                <a:off x="1218240" y="2066400"/>
                <a:ext cx="10026360" cy="3677760"/>
              </a:xfrm>
              <a:prstGeom prst="rect">
                <a:avLst/>
              </a:prstGeom>
            </p:spPr>
          </p:pic>
        </mc:Fallback>
      </mc:AlternateContent>
    </p:spTree>
    <p:extLst>
      <p:ext uri="{BB962C8B-B14F-4D97-AF65-F5344CB8AC3E}">
        <p14:creationId xmlns:p14="http://schemas.microsoft.com/office/powerpoint/2010/main" val="2347888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39EFC-0B82-E490-4FA0-36FD84D7AEF7}"/>
              </a:ext>
            </a:extLst>
          </p:cNvPr>
          <p:cNvSpPr>
            <a:spLocks noGrp="1"/>
          </p:cNvSpPr>
          <p:nvPr>
            <p:ph type="title"/>
          </p:nvPr>
        </p:nvSpPr>
        <p:spPr/>
        <p:txBody>
          <a:bodyPr/>
          <a:lstStyle/>
          <a:p>
            <a:r>
              <a:rPr lang="en-US" dirty="0"/>
              <a:t>Basic prompt types</a:t>
            </a:r>
          </a:p>
        </p:txBody>
      </p:sp>
      <p:sp>
        <p:nvSpPr>
          <p:cNvPr id="3" name="Content Placeholder 2">
            <a:extLst>
              <a:ext uri="{FF2B5EF4-FFF2-40B4-BE49-F238E27FC236}">
                <a16:creationId xmlns:a16="http://schemas.microsoft.com/office/drawing/2014/main" id="{033B9BD8-25B8-9518-9E63-496C57F348B3}"/>
              </a:ext>
            </a:extLst>
          </p:cNvPr>
          <p:cNvSpPr>
            <a:spLocks noGrp="1"/>
          </p:cNvSpPr>
          <p:nvPr>
            <p:ph idx="1"/>
          </p:nvPr>
        </p:nvSpPr>
        <p:spPr/>
        <p:txBody>
          <a:bodyPr/>
          <a:lstStyle/>
          <a:p>
            <a:pPr>
              <a:buFont typeface="Wingdings" pitchFamily="2" charset="2"/>
              <a:buChar char="Ø"/>
            </a:pPr>
            <a:r>
              <a:rPr lang="en-IN" sz="2400" b="0" i="0" dirty="0">
                <a:solidFill>
                  <a:srgbClr val="374151"/>
                </a:solidFill>
                <a:effectLst/>
                <a:latin typeface="Söhne"/>
              </a:rPr>
              <a:t>Conversational Prompts: Simulating a conversation with the model, involving back-and-forth exchanges or assigned roles. Example: User: "What movies are playing tonight?" Model: "There are several options available. Do you have a specific genre in mind?”</a:t>
            </a:r>
          </a:p>
          <a:p>
            <a:pPr>
              <a:buFont typeface="Wingdings" pitchFamily="2" charset="2"/>
              <a:buChar char="Ø"/>
            </a:pPr>
            <a:endParaRPr lang="en-IN" sz="2400" dirty="0">
              <a:solidFill>
                <a:srgbClr val="374151"/>
              </a:solidFill>
              <a:latin typeface="Söhne"/>
            </a:endParaRPr>
          </a:p>
          <a:p>
            <a:pPr>
              <a:buFont typeface="Wingdings" pitchFamily="2" charset="2"/>
              <a:buChar char="Ø"/>
            </a:pPr>
            <a:r>
              <a:rPr lang="en-IN" sz="2400" b="0" i="0" dirty="0">
                <a:solidFill>
                  <a:srgbClr val="374151"/>
                </a:solidFill>
                <a:effectLst/>
                <a:latin typeface="Söhne"/>
              </a:rPr>
              <a:t>Explicit Constraints: Imposing limitations or guidelines on the model, such as response length or restricted vocabulary. Example: "Write a tweet summarizing your thoughts on the latest movie you watched, using no more than 280 characters."</a:t>
            </a:r>
          </a:p>
          <a:p>
            <a:endParaRPr lang="en-IN" b="0" i="0" dirty="0">
              <a:solidFill>
                <a:srgbClr val="374151"/>
              </a:solidFill>
              <a:effectLst/>
              <a:latin typeface="Söhne"/>
            </a:endParaRP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E72AD0A-2EB4-EA19-ED57-6382D81BFBCD}"/>
                  </a:ext>
                </a:extLst>
              </p14:cNvPr>
              <p14:cNvContentPartPr/>
              <p14:nvPr/>
            </p14:nvContentPartPr>
            <p14:xfrm>
              <a:off x="606960" y="165960"/>
              <a:ext cx="11077560" cy="4699080"/>
            </p14:xfrm>
          </p:contentPart>
        </mc:Choice>
        <mc:Fallback>
          <p:pic>
            <p:nvPicPr>
              <p:cNvPr id="4" name="Ink 3">
                <a:extLst>
                  <a:ext uri="{FF2B5EF4-FFF2-40B4-BE49-F238E27FC236}">
                    <a16:creationId xmlns:a16="http://schemas.microsoft.com/office/drawing/2014/main" id="{DE72AD0A-2EB4-EA19-ED57-6382D81BFBCD}"/>
                  </a:ext>
                </a:extLst>
              </p:cNvPr>
              <p:cNvPicPr/>
              <p:nvPr/>
            </p:nvPicPr>
            <p:blipFill>
              <a:blip r:embed="rId3"/>
              <a:stretch>
                <a:fillRect/>
              </a:stretch>
            </p:blipFill>
            <p:spPr>
              <a:xfrm>
                <a:off x="597600" y="156600"/>
                <a:ext cx="11096280" cy="4717800"/>
              </a:xfrm>
              <a:prstGeom prst="rect">
                <a:avLst/>
              </a:prstGeom>
            </p:spPr>
          </p:pic>
        </mc:Fallback>
      </mc:AlternateContent>
    </p:spTree>
    <p:extLst>
      <p:ext uri="{BB962C8B-B14F-4D97-AF65-F5344CB8AC3E}">
        <p14:creationId xmlns:p14="http://schemas.microsoft.com/office/powerpoint/2010/main" val="103674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9B82-DBA0-5AF0-1CD7-B44BCE5C4378}"/>
              </a:ext>
            </a:extLst>
          </p:cNvPr>
          <p:cNvSpPr>
            <a:spLocks noGrp="1"/>
          </p:cNvSpPr>
          <p:nvPr>
            <p:ph type="title"/>
          </p:nvPr>
        </p:nvSpPr>
        <p:spPr/>
        <p:txBody>
          <a:bodyPr/>
          <a:lstStyle/>
          <a:p>
            <a:r>
              <a:rPr lang="en-US" dirty="0"/>
              <a:t>Key to amazing world of prompt engineering</a:t>
            </a:r>
          </a:p>
        </p:txBody>
      </p:sp>
      <p:sp>
        <p:nvSpPr>
          <p:cNvPr id="3" name="Content Placeholder 2">
            <a:extLst>
              <a:ext uri="{FF2B5EF4-FFF2-40B4-BE49-F238E27FC236}">
                <a16:creationId xmlns:a16="http://schemas.microsoft.com/office/drawing/2014/main" id="{7361E70F-50F7-7BD4-F315-F8C3FAA53522}"/>
              </a:ext>
            </a:extLst>
          </p:cNvPr>
          <p:cNvSpPr>
            <a:spLocks noGrp="1"/>
          </p:cNvSpPr>
          <p:nvPr>
            <p:ph idx="1"/>
          </p:nvPr>
        </p:nvSpPr>
        <p:spPr>
          <a:xfrm>
            <a:off x="838200" y="1690688"/>
            <a:ext cx="10515600" cy="3794589"/>
          </a:xfrm>
        </p:spPr>
        <p:txBody>
          <a:bodyPr>
            <a:normAutofit/>
          </a:bodyPr>
          <a:lstStyle/>
          <a:p>
            <a:pPr marL="0" indent="0" algn="just">
              <a:buNone/>
            </a:pPr>
            <a:r>
              <a:rPr lang="en-IN" sz="2200" i="1" dirty="0">
                <a:solidFill>
                  <a:schemeClr val="accent6">
                    <a:lumMod val="75000"/>
                  </a:schemeClr>
                </a:solidFill>
                <a:effectLst/>
                <a:latin typeface="Roboto" panose="02000000000000000000" pitchFamily="2" charset="0"/>
              </a:rPr>
              <a:t>I want you to become my Prompt Creator. Your goal is to help me craft the best possible prompt for my needs. The prompt will be used by you, </a:t>
            </a:r>
            <a:r>
              <a:rPr lang="en-IN" sz="2200" i="1" dirty="0" err="1">
                <a:solidFill>
                  <a:schemeClr val="accent6">
                    <a:lumMod val="75000"/>
                  </a:schemeClr>
                </a:solidFill>
                <a:effectLst/>
                <a:latin typeface="Roboto" panose="02000000000000000000" pitchFamily="2" charset="0"/>
              </a:rPr>
              <a:t>ChatGPT</a:t>
            </a:r>
            <a:r>
              <a:rPr lang="en-IN" sz="2200" i="1" dirty="0">
                <a:solidFill>
                  <a:schemeClr val="accent6">
                    <a:lumMod val="75000"/>
                  </a:schemeClr>
                </a:solidFill>
                <a:effectLst/>
                <a:latin typeface="Roboto" panose="02000000000000000000" pitchFamily="2" charset="0"/>
              </a:rPr>
              <a:t>. You will follow the following process: 1. Your first response will be to ask me what the prompt should be about. I will provide my answer, but we will need to improve it through continual iterations by going through the next steps. 2. Based on my input, you will generate 2 sections. a) Revised prompt (provide your rewritten prompt. it should be clear, concise, and easily understood by you), b) Questions (ask any relevant questions pertaining to what additional information is needed from me to improve the prompt). 3. We will continue this iterative process with me providing additional information to you and you updating the prompt in the Revised prompt section until it's complete.</a:t>
            </a:r>
            <a:endParaRPr lang="en-US" sz="2200" i="1" dirty="0">
              <a:solidFill>
                <a:schemeClr val="accent6">
                  <a:lumMod val="75000"/>
                </a:schemeClr>
              </a:solidFill>
            </a:endParaRPr>
          </a:p>
        </p:txBody>
      </p:sp>
      <p:sp>
        <p:nvSpPr>
          <p:cNvPr id="4" name="Content Placeholder 2">
            <a:extLst>
              <a:ext uri="{FF2B5EF4-FFF2-40B4-BE49-F238E27FC236}">
                <a16:creationId xmlns:a16="http://schemas.microsoft.com/office/drawing/2014/main" id="{B515594F-7166-436F-D768-D39DBBCC1BBD}"/>
              </a:ext>
            </a:extLst>
          </p:cNvPr>
          <p:cNvSpPr txBox="1">
            <a:spLocks/>
          </p:cNvSpPr>
          <p:nvPr/>
        </p:nvSpPr>
        <p:spPr>
          <a:xfrm>
            <a:off x="838200" y="5750583"/>
            <a:ext cx="10515600" cy="742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sz="2200" i="1" dirty="0">
                <a:solidFill>
                  <a:schemeClr val="accent6">
                    <a:lumMod val="75000"/>
                  </a:schemeClr>
                </a:solidFill>
                <a:latin typeface="Roboto" panose="02000000000000000000" pitchFamily="2" charset="0"/>
              </a:rPr>
              <a:t>I want you to create a prompt to help me write an article using Chat GPT about SEO for beginners.</a:t>
            </a:r>
            <a:endParaRPr lang="en-US" sz="2200" i="1" dirty="0">
              <a:solidFill>
                <a:schemeClr val="accent6">
                  <a:lumMod val="75000"/>
                </a:schemeClr>
              </a:solidFill>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E122AC30-12B8-FB72-E964-EA3BF063AAEF}"/>
                  </a:ext>
                </a:extLst>
              </p14:cNvPr>
              <p14:cNvContentPartPr/>
              <p14:nvPr/>
            </p14:nvContentPartPr>
            <p14:xfrm>
              <a:off x="2185560" y="2014920"/>
              <a:ext cx="360" cy="360"/>
            </p14:xfrm>
          </p:contentPart>
        </mc:Choice>
        <mc:Fallback>
          <p:pic>
            <p:nvPicPr>
              <p:cNvPr id="5" name="Ink 4">
                <a:extLst>
                  <a:ext uri="{FF2B5EF4-FFF2-40B4-BE49-F238E27FC236}">
                    <a16:creationId xmlns:a16="http://schemas.microsoft.com/office/drawing/2014/main" id="{E122AC30-12B8-FB72-E964-EA3BF063AAEF}"/>
                  </a:ext>
                </a:extLst>
              </p:cNvPr>
              <p:cNvPicPr/>
              <p:nvPr/>
            </p:nvPicPr>
            <p:blipFill>
              <a:blip r:embed="rId3"/>
              <a:stretch>
                <a:fillRect/>
              </a:stretch>
            </p:blipFill>
            <p:spPr>
              <a:xfrm>
                <a:off x="2176200" y="2005560"/>
                <a:ext cx="19080" cy="19080"/>
              </a:xfrm>
              <a:prstGeom prst="rect">
                <a:avLst/>
              </a:prstGeom>
            </p:spPr>
          </p:pic>
        </mc:Fallback>
      </mc:AlternateContent>
    </p:spTree>
    <p:extLst>
      <p:ext uri="{BB962C8B-B14F-4D97-AF65-F5344CB8AC3E}">
        <p14:creationId xmlns:p14="http://schemas.microsoft.com/office/powerpoint/2010/main" val="3394089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1570</TotalTime>
  <Words>1258</Words>
  <Application>Microsoft Macintosh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Lucida Calligraphy</vt:lpstr>
      <vt:lpstr>Roboto</vt:lpstr>
      <vt:lpstr>Söhne</vt:lpstr>
      <vt:lpstr>Wingdings</vt:lpstr>
      <vt:lpstr>Office Theme</vt:lpstr>
      <vt:lpstr>Prompt Engineering</vt:lpstr>
      <vt:lpstr>Definition</vt:lpstr>
      <vt:lpstr>Principles of prompt engineering</vt:lpstr>
      <vt:lpstr>Principles of prompt engineering</vt:lpstr>
      <vt:lpstr>PowerPoint Presentation</vt:lpstr>
      <vt:lpstr>Basic prompt types</vt:lpstr>
      <vt:lpstr>Basic prompt types</vt:lpstr>
      <vt:lpstr>Basic prompt types</vt:lpstr>
      <vt:lpstr>Key to amazing world of prompt engineering</vt:lpstr>
      <vt:lpstr>PowerPoint Presentation</vt:lpstr>
      <vt:lpstr>PowerPoint Presentation</vt:lpstr>
      <vt:lpstr>PowerPoint Presentation</vt:lpstr>
      <vt:lpstr>Formatting the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10</cp:revision>
  <dcterms:created xsi:type="dcterms:W3CDTF">2023-07-14T11:56:38Z</dcterms:created>
  <dcterms:modified xsi:type="dcterms:W3CDTF">2023-07-18T03:11:52Z</dcterms:modified>
</cp:coreProperties>
</file>