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07:30.4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21419 4757 24575,'-5'6'0,"-18"-2"0,-5-10 0,-33 5 0,23-7 0,0 0 0,2 6 0,0 1-456,-4-4 1,-1 0 455,-23 5 85,16 0 1,-2 0-86,1 0 0,-1 0 0,-14 0 0,0 0 0,11 0 0,2 0 0,8 0 0,1 0 0,-4 4 0,2 2 0,9-1 0,0 1 0,-7 4 0,0 1 0,7-6 0,2 0-140,0 7 0,1 0 140,-16-9 0,8 18 0,1 1 0,0-15 26,2 12 0,0 2-26,1-5 0,-13 13 0,8-1 0,-6 1 0,18-4 0,0-5 0,7-1 968,6-12-968,5 20 0,-15-15 0,16 17 0,-17-7 0,15-1 0,-3-7 0,9 4 0,1-11 0,0 13 0,4 6 0,-4 2 0,5 3 0,0-10 0,0-6 0,0-4 0,9 4 0,3 3 0,13 5 0,-12-5 0,17-6 0,-19 2 0,18-2 0,-3 12 0,24-4 0,-13-5 0,1 0 0,-3-1 0,2-1 0,12 4 0,2 0 0,-8-2 0,0-2 0,6 2 0,1-4 0,6-4 0,-2-2 0,-13 5 0,-3-1 0,0-8 0,-3 0 0,19 9 0,-18-4 0,1-2 0,2-3 0,1 1 0,7 7 0,0 0 0,-3-8 0,-3 0 0,18 8 0,-4-9 0,-16 8 0,16-6 0,4 7 0,-24-8 0,-1-2 0,23-8 0,-17 7 0,-4-12 0,1-4 0,22-3 0,-13 1 0,0-2 0,-7 5 0,-4 3 0,11-5 0,-8-2 0,-23 18 0,8-21 0,1 11 0,4-9 0,2-2 0,-11 2 0,0-3 0,-5-6 0,-8 9 0,0-11 0,2-15 0,-5 6 0,5-23 0,-8 23 0,0-15 0,0-2 0,-6 16 0,-2-12 0,-18 25 0,-2 0 0,1 11 0,-3 3 0,-21 3 0,5-3 0,-5 0 0,-2 6 0,1 0 0,1-7 0,3 0 0,9 7 0,6 0 0,8-5 0</inkml:trace>
  <inkml:trace contextRef="#ctx0" brushRef="#br0" timeOffset="920">19450 3501 24575,'6'14'0,"5"16"0,-4 20 0,-2 10 0,-1-4 0,1 2 0,1-4 0,3 3 0,-2-3 0,-2 1 0,1-5 0,2-8 0,2-6 0,-1-1 0,-4-15 0,-5-14 0,0-2 0</inkml:trace>
  <inkml:trace contextRef="#ctx0" brushRef="#br0" timeOffset="1166">19298 3970 24575,'41'-21'0,"10"-1"0,-23 3 0,0 0 0,20-11 0,-27 10 0,-11 10 0,-10 5 0</inkml:trace>
  <inkml:trace contextRef="#ctx0" brushRef="#br0" timeOffset="1519">19707 3904 15869,'15'0'0,"-3"0"3754,3-5-3754,0-6 1501,-3-5-1501,-2-5 804,-10 9-804,-11 3 2647,-16 38-2647,7-4 0,-1 35 0,21-26 0,11 4 0,11-21 0,9-6 0,-3-11 0,-8-1 0,-10-5 0</inkml:trace>
  <inkml:trace contextRef="#ctx0" brushRef="#br0" timeOffset="1820">19934 3873 24575,'5'16'0,"5"-1"0,4 0 0,18-3 0,-16-2 0,17-10 0,-21-11 0,-2-1 0,-10-4 0,-10 10 0,-2 6 0,-3 6 0,4 10 0,-4-3 0,8 3 0,-7 1 0,13-1 0,-4-4 0,5-3 0</inkml:trace>
  <inkml:trace contextRef="#ctx0" brushRef="#br0" timeOffset="2051">20220 3391 24575,'0'23'0,"0"11"0,13 28 0,-5-18 0,11 2 0,-13-26 0,-2-13 0,-4 2 0</inkml:trace>
  <inkml:trace contextRef="#ctx0" brushRef="#br0" timeOffset="2201">20206 3545 24575,'30'-6'0,"11"4"0,-17-4 0,2 6 0</inkml:trace>
  <inkml:trace contextRef="#ctx0" brushRef="#br0" timeOffset="2567">20541 3622 24575,'0'15'0,"0"-13"0,5 6 0,1-13 0,5 14 0,-1 3 0,-4 4 0,-1 0 0,-5-5 0,-5 4 0,-9 5 0,1-7 0,0-1 0,8-12 0</inkml:trace>
  <inkml:trace contextRef="#ctx0" brushRef="#br0" timeOffset="3783">21126 3177 24575,'-11'0'0,"-4"0"0,3 5 0,-11 13 0,10 1 0,-7 19 0,14-5 0,-1-2 0,12-5 0,1-11 0,14-4 0,22 3 0,-2-7 0,-2 1 0,-21-8 0</inkml:trace>
  <inkml:trace contextRef="#ctx0" brushRef="#br0" timeOffset="4102">21401 3228 24575,'-43'-6'0,"14"7"0,19 11 0,20 8 0,10 0 0,3-2 0,7 2 0,-14-3 0,-10-4 0,-12-2 0,-11-6 0,0-5 0,1 0 0,10 0 0,1 0 0</inkml:trace>
  <inkml:trace contextRef="#ctx0" brushRef="#br0" timeOffset="4434">21612 3161 24575,'6'11'0,"8"6"0,6 8 0,10 3 0,1-1 0,-7-12 0,-1-22 0,0-22 0,-7-4 0,-1-3 0,3-28 0,-2 25 0,-2 2 0,-10 2 0,15 14 0,-17 17 0,2 4 0</inkml:trace>
  <inkml:trace contextRef="#ctx0" brushRef="#br0" timeOffset="4886">22099 3220 16412,'6'5'0,"-1"1"3566,-10 0-3566,9-23 1404,1 5-1404,11-11 748,5 22-748,-9 7 2445,3 18-2445,-13 11 0,-1 4 0,-7 0 0,-6-14 0,-3-7 0,6-7 0,0-5 0</inkml:trace>
  <inkml:trace contextRef="#ctx0" brushRef="#br0" timeOffset="7100">22521 2911 24575,'14'30'0,"-7"-7"0,-1 6 0,0-8 0,-4 4 0,9-8 0,-10 3 0,4-14 0,-5-1 0</inkml:trace>
  <inkml:trace contextRef="#ctx0" brushRef="#br0" timeOffset="7285">22495 2773 13613,'-6'0'0,"1"0"0</inkml:trace>
  <inkml:trace contextRef="#ctx0" brushRef="#br0" timeOffset="8603">22665 2936 24575,'11'0'0,"4"6"0,-2 5 0,-2 2 0,1 6 0,-11-2 0,5-1 0,-6-1 0,0-18 0,6-13 0,9-28 0,-6 14 0,13-1 0,-15 21 0,8 9 0,-9 1 0,13 10 0,-16 6 0,20-4 0,-12 2 0,10-13 0,0 4 0,-5-5 0,0-5 0,3 4 0,-1-4 0,7 5 0,-4-6 0,-1-1 0,1-5 0,-1-11 0,-9 4 0,-1-5 0,-15 13 0,-1 6 0,0 10 0,1 1 0,10 5 0,5-5 0,7-1 0,-1-1 0,-1-2 0,0 2 0,6-4 0,1-4 0,4-4 0,-14-20 0,-3 12 0,-14-7 0,4 35 0,-4 6 0,11 21 0,-4-12 0,16 15 0,-8-13 0,10 5 0,-12-13 0,-2-10 0,-6-7 0</inkml:trace>
  <inkml:trace contextRef="#ctx0" brushRef="#br0" timeOffset="8950">23401 2874 24575,'4'-22'0,"-2"2"0,11 8 0,-10-4 0,6 3 0,-14 2 0,-5 6 0,-10 27 0,7-7 0,1 19 0,24-10 0,-4-11 0,11 4 0,-8-15 0,13 2 0,-6-4 0,12-6 0,-14 5 0,-6-5 0,-5 6 0</inkml:trace>
  <inkml:trace contextRef="#ctx0" brushRef="#br0" timeOffset="9884">23639 2727 24575,'-12'9'0,"5"3"0,6 9 0,2-4 0,13 0 0,-7-6 0,10 5 0,-20-4 0,-20 4 0,-12 6 0,-13-13 0,23 6 0,8-15 0</inkml:trace>
  <inkml:trace contextRef="#ctx0" brushRef="#br0" timeOffset="10685">20617 4146 24575,'23'-4'0,"4"-4"0,24-11 0,-10-1 0,4-2-2312,0 3 0,3-1 2312,-6 0 0,1-2 0,1 1-790,-2 2 0,1 0 0,1 0 790,6-2 0,1 2 0,2-2 0,2-1 0,2 0 0,5-1 0,-9 6 0,3-2 0,3 1 0,-1 1 0,-4 0 0,-1 1 0,-3 1 0,0 1 0,3-2 0,-3 1 0,3-1 0,0-1 0,0 1 0,-2 1 0,2 0 0,-2 1 0,-1 0 0,-2 1 0,0 0 0,-2 0 0,1 0 0,9-4 0,2-1 0,-6 1 695,0 0 1,-4 0-696,7-5 0,-2 1 0,-9 2 0,-3 2 0,-4 5 0,-4 0 0,-2-5 0,-22 15 0,-7-2 0,2 4 0</inkml:trace>
  <inkml:trace contextRef="#ctx0" brushRef="#br0" timeOffset="15268">12711 3840 24575,'4'-6'0,"-2"-4"0,7 9 0,-8-9 0,9 9 0,-9-9 0,-16 29 0,-10-4 0,-13 21 0,-2-5 0,-3 1 0,10-5 0,-1 0 0,-12 11 0,2 0 0,19-12 0,5-2 0,0 8 0,20-22 0,0-15 0,50-12 0,-10 3 0,6 0 0,-1 4 0,4 2 0,-2 1-498,13-3 1,-3 1 497,-9-1 0,-7 2 0,-9 7 0,-31-5 0,-8 6 0,-22-6 0,-27 4 0,1-13 0,-3 7 0,25-2 0,-8-15 995,19 16-995,-11-16 0,23 14 0,10 19 0,0 44 0,0-8 0,-1-7 0,2 1 0,14 12 0,2-4 0,6-7 0,-9-7 0,-10-29 0,-4-38 0,0-5 0,0 1 0,0-3 0,0-23 0,0 31 0,0 0 0,0-19 0,6 14 0,-4 18 0,4 16 0,-6 10 0,0 2 0,0 2 0</inkml:trace>
  <inkml:trace contextRef="#ctx0" brushRef="#br0" timeOffset="22684">11428 3297 24575,'5'11'0,"-4"5"0,4 5 0,-5 1 0,8 20 0,-6 16 0,7 4 0,-5 1 0,-2-29 0,15-6 0,3-20 0,16 4 0,-1-23 0,-9 4 0,-2-22 0,-17 10 0,1 0 0,-8 9 0</inkml:trace>
  <inkml:trace contextRef="#ctx0" brushRef="#br0" timeOffset="22923">11229 3547 24575,'36'-32'0,"-11"21"0,6-20 0,-12 30 0,-12-4 0,2 5 0</inkml:trace>
  <inkml:trace contextRef="#ctx0" brushRef="#br0" timeOffset="23304">11616 3449 8191,'14'-28'0,"-7"13"5063,-7-13-5063,-12 27 2818,-8 8-2818,8 15 1719,3 6-1719,18-5 6784,-2-2-6784,13-8 0,21-7 0,10 0 0,13-18 0,-24 8 0,-18-8 0</inkml:trace>
  <inkml:trace contextRef="#ctx0" brushRef="#br0" timeOffset="23552">11862 3359 24575,'23'20'0,"-9"-8"0,26 9 0,-20-13 0,9 6 0,-9-9 0,-13-5 0,2 0 0</inkml:trace>
  <inkml:trace contextRef="#ctx0" brushRef="#br0" timeOffset="23752">12013 3384 24575,'-15'21'0,"3"-2"0,-3 8 0,9-11 0,-4 0 0,9-5 0,-4-5 0,5-1 0</inkml:trace>
  <inkml:trace contextRef="#ctx0" brushRef="#br0" timeOffset="23984">12108 3172 24575,'0'24'0,"0"-5"0,12 14 0,4 10 0,9-16 0,-10 10 0,-1-25 0,-12-6 0,2-1 0</inkml:trace>
  <inkml:trace contextRef="#ctx0" brushRef="#br0" timeOffset="24152">12136 3232 10074,'43'-30'0,"13"1"1017,-24 10 0,-1 1 1,14-3-1,-30 12 0</inkml:trace>
  <inkml:trace contextRef="#ctx0" brushRef="#br0" timeOffset="24434">11549 3933 24575,'18'-12'0,"15"-6"0,9-6 0,12-7 0,1 3 0,-2 4 0,1 2 0,2-1-1296,-6 1 1,3 0 0,-2-1 0,-4 4 1295,16-7 0,-11 7 0,-10 7 0,-42 7 0</inkml:trace>
  <inkml:trace contextRef="#ctx0" brushRef="#br0" timeOffset="29234">25621 3351 8191,'16'4'0,"-1"-2"5063,-4 7-5063,0-8 2818,0 9-2818,-1-9 1719,-4 9-1719,-1 0 6784,-5 2-6784,0 8 0,5-4 0,1 1 0,26-7 0,13-34 0,9-15 0,-3 7 0,5-2 0,2-2-1081,-13 8 0,1-2 0,2 0 0,-1-1 0,-2 3 1081,4-3 0,-2 0 0,-1 2 0,-1 3 0,9-2 0,-2 4 0,-8 4 0,12 0 0,-24 5 0,-26 19 0,-14 6 0,-9 5 0,4 0 0,4-9 0</inkml:trace>
  <inkml:trace contextRef="#ctx0" brushRef="#br0" timeOffset="35635">9368 6967 24575,'5'20'0,"-4"7"0,4 6 0,-1-7 0,2-6 0,5-14 0,42-29 0,-9-10 0,7-7 0,-3 6 0,4-1 0,0-1-357,-4 0 1,-1 0-1,0 1 357,1 2 0,0 2 0,-6 5-102,-8 7 0,-5 3 102,15-14 0,-30 24 0,-17 11 0,6-3 0,-8 8 0</inkml:trace>
  <inkml:trace contextRef="#ctx0" brushRef="#br0" timeOffset="37567">14604 6589 24575,'-38'27'0,"1"0"0,7-5 0,0-1 0,-9 3 0,2 0 0,-14 10 0,2-4 0,20-7 0,0-10 0,22-3 0,21-9 0,9-5 0,29 2 0,-17-7 0,3 0 0,5 7 0,1 1 0,-8-4 0,-1 0 0,26 5 0,-49-5 0,2 4 0,-56-4 0,2-3 0,-9 3 0,-4-2 0,14-5 0,2 0 0,-25-1 0,24-9 0,19 7 0,5-2 0,0 20 0,22 9 0,-5 17 0,25 6 0,-9 16 0,-4-22 0,1 1 0,11 29 0,-7-20 0,5-49 0,2-34 0,-8-2 0,4-12 0,-17 36 0,0-4 0,-1 10 0,-5 5 0,0 6 0</inkml:trace>
  <inkml:trace contextRef="#ctx0" brushRef="#br0" timeOffset="46833">17246 7475 24575,'15'0'0,"6"5"0,8-4 0,14 4 0,13-5 0,-2 5 0,7 1-763,-18-4 1,1-2-1,3 1 763,3 2 0,3 0 0,0 0 0,-2 0-673,3-3 0,-3 0 0,1 0 673,2 0 0,0 0 0,-4 0 0,1 0 0,-3 0-134,10 0 0,1 0 134,-1 0 0,-2 0 0,-5 0 0,-4 0 0,-5-2 0,-12 4 0,-24 2 0,0-2 0,-20 2 0</inkml:trace>
  <inkml:trace contextRef="#ctx0" brushRef="#br0" timeOffset="57700">12373 7979 24575,'4'-6'0,"12"1"0,10-1 0,11 4 0,20-4 0,4 6 0,-23 0 0,0 0 0,22 0 0,-24 0 0,0 0 0,-3 0 0,1 0 0,9 0 0,1 0 0,-1 0 0,0 0 0,-5 0 0,-1 0 0,4 4 0,0 1 0,-6-4 0,0 0 0,7 3 0,0 0 0,17 5 0,-11-7 0,-14 2 0,2 1 0,28-5 0,-7 0 0,5 0 0,-9 0 0,0 0-464,-5 0 1,-2 0 463,-3 0 0,-5 0 0,10 0 0,7 0 0,3 0 0,-24 0 0,1 0 0,2 0 0,2 0 0,11 0 0,1 0 0,-9-1 0,-1 2 0,6 2 0,-1 0 0,-7-3 0,-3 1 0,15 5 0,5-6 0,-18 0 927,17 0-927,4 0 0,2 6 0,-13-4 0,-19 4 0,-3-6 0,-4 0 0,-6 5 0,-6-4 0,-10 4 0</inkml:trace>
  <inkml:trace contextRef="#ctx0" brushRef="#br0" timeOffset="59236">16082 7970 8191,'-2'-6'0,"8"1"5063,15 5-5063,17 0 0,15 11 0,13-8 0,-4 2 0,6 1 549,-24-2 1,1 0-1,2-1-549,15-2 0,3-1 0,0 1 0,-6 3 0,-1 0 0,0-1 0,-2-2 0,0-1 0,-3-1 0,6 1 0,-3 0 936,-1 0 1,-5 0-937,10 0 0,-11 0 6281,-11 0-6281,-49 0 0,15 0 0,-26 0 0</inkml:trace>
  <inkml:trace contextRef="#ctx0" brushRef="#br0" timeOffset="59924">16213 8117 24575,'11'0'0,"0"5"0,4-4 0,26 4 0,0 1 0,9 0 0,-2-5 0,5 0 0,3-1-2126,1 3 0,3 1 0,1 0 1,-2-3 2125,-7-3 0,-1-2 0,0 0 0,0 1 0,2 2 0,2 1 0,-2-1 0,-4 0 758,16-6 1,-3 1-759,-17 5 0,1 1 0,-3 1 0,5-1 0,-4 0 0,-3 0 0,-6 0 0,-12 0 0,-20 0 0,-7 0 0</inkml:trace>
  <inkml:trace contextRef="#ctx0" brushRef="#br0" timeOffset="64417">16918 7455 24575,'-5'-6'0,"-1"-4"0,-5 9 0,-12-9 0,9 4 0,-9 0 0,8 2 0,-6-1 0,-18 3 0,0-8 0,-1 8 0,11-4 0,8 6 0,-9 0 0,-2 0 0,-9 0 0,0 6 0,13-4 0,4 4 0,13-2 0,-4 2 0,-2 5 0,-17 8 0,-3 1 0,0-4 0,-1 3 0,16-12 0,-4 5 0,9-2 0,-14 11 0,12-3 0,-13 9 0,15-5 0,-3-4 0,7 2 0,2-7 0,0 2 0,10 1 0,-4 5 0,5 6 0,0 17 0,6-5 0,2 11 0,5-9 0,8 4 0,-6-12 0,4-5 0,-6-8 0,6 5 0,4 0 0,11 8 0,0-18 0,4-1 0,-6-2 0,2 0 0,20 2 0,4-1 0,-10-2 0,0-1 0,12 2 0,0-1-651,-11-4 1,-1-1 650,-2 0 0,-2-1 0,20-5 0,-17 0 0,2 0 0,-7 0 0,-1 0 0,15 1 0,-2-2 0,-17-7 0,-3 1 0,23 3 0,-20-24 0,1 25 1301,-3-16-1301,-3 13 0,-2-6 0,-12-4 0,-2 9 0,-1-19 0,-3 12 0,7-16 0,-3 7 0,0 4 0,-6-2 0,-5 5 0,1-14 0,-4-2 0,-1-5 0,-2 1 0,-17 6 0,15 4 0,-22-2 0,9-6 0,-10 6 0,-7-14 0,-4 11 0,4 4 0,-3 0 0,12 10 0,0-3 0,5 3 0,-2 7 0,5-1 0,-6 5 0,1-2 0,0-1 0,-6 3 0,4-5 0,-12-1 0,4 5 0,8 1 0,6 6 0</inkml:trace>
  <inkml:trace contextRef="#ctx0" brushRef="#br0" timeOffset="69685">9762 7988 24575,'-5'6'0,"-1"3"0,-14-3 0,-13 15 0,3-8 0,-2 1 0,2 0 0,0 1-350,-7 1 1,1-1 349,-20 7 86,19-11 1,1-1-87,-18 7 0,2-7 0,46-5 0,47-5 0,16 0 0,-17 0 0,2 0 0,-1 0 0,0 0 0,9 0 0,0 0 0,-4 0 0,-3 0 0,-4 0 0,-7 0 526,-6 0-526,-67-9 0,-14-2 0,15 0 0,0-3 0,7 2 0,2-1 0,-14-15 0,15 13 0,9 1 0,5 13 0,0-4 0,5 22 0,7-3 0,16 27 0,4-5 0,15 21 0,-2-16 0,-11-4 0,0-18 0,-17-8 0,9 0 0,1-30 0,17-41 0,-11 21 0,-1-3 0,0-2 0,0 2 0,9-10 0,-18 28 0,2 18 0,-7 1 0,2 5 0</inkml:trace>
  <inkml:trace contextRef="#ctx0" brushRef="#br0" timeOffset="75618">28017 6754 24575,'0'-26'0,"9"7"0,2-7 0,17 4 0,4 1 0,-6 6 0,-2 9 0,-13 6 0,5 0 0,0 0 0,6 0 0,6 14 0,-15 7 0,12 3 0,-18 4 0,3-10 0,0 3 0,-9 1 0,4-2 0,-5 1 0,0 9 0,0 1 0,-9 18 0,1-15 0,-2 4 0,-5-10 0,13-6 0,-13 7 0,14 16 0,-14 15 0,14-21 0,0 0 0,-8 20 0,9-13 0,7-26 0,0 10 0,6-7 0,-1 2 0,-2-14 0,1-6 0,10-14 0,-3-3 0,5-9 0,-13 4 0,-5 1 0,-10 10 0,-10 1 0,-3 10 0,-16 23 0,10 25 0,8-4 0,1 5 0,8 3 0,2 1 0,-2-3 0,3-4 0,3-11 0,2-6 0,-1-1 0,0-14 0,0-7 0,-14 3 0,-4-9 0,-25 5 0,-12-1 0,14-1 0,-2 0 0,7-4 0,0 1 0,-2 4 0,3-2 0,-3-5 0,14 5 0,13-8 0,6 0 0</inkml:trace>
  <inkml:trace contextRef="#ctx0" brushRef="#br0" timeOffset="83317">20094 8430 24575,'16'0'0,"-6"0"0,32 0 0,-19 0 0,16 6 0,9-4 0,12 4 0,0-6 0,-13 0 0,-10 0 0,10 0 0,12 8 0,-21-7 0,1 0 0,0 4 0,-2-1 0,23-4 0,-21 0 0,2 0 0,-3 0 0,1 0 0,8 0 0,2 0 0,-1 0 0,-2 0 0,-11 0 0,-3 0 0,24 0 0,-18 0 0,17 0 0,-3 0 0,-16 0 0,2 0 0,-3 0 0,-1 0 0,-1 0 0,1 0 0,11 0 0,0 0 0,18 0 0,-22-4 0,1-1 0,24 3 0,-14-6 0,3 8 0,-17-9 0,25 7 0,-29-2 0,2-1 0,6 5 0,2 0 0,3 0 0,-2 0 0,17 0 0,2 0 0,-34 0 0,8 0 0,9 0 0,13-8 0,-1 6 0,-4-7 0,-16 9 0,24 0 0,-2 0 0,-19 0 0,0 0 0,18 0 0,-13 0 0,-18-6 0,8 5 0,13-6 0,-10 7 0,4 0 0,4 0 0,0 0-413,-4 0 1,-1 0 412,-3 0 0,1 0 0,8 5 0,0 0 0,-8-3 0,1-1 0,13 4 0,1 0 0,-8-5 0,-4 0 0,10 0 0,0 0 0,-29 0 0,-7 0 0,-3 0 0,-10 0 0</inkml:trace>
  <inkml:trace contextRef="#ctx0" brushRef="#br0" timeOffset="95767">24598 7595 24575,'11'-5'0,"0"4"0,0-4 0,-1 5 0,5 0 0,2 0 0,28-9 0,-13 8 0,3 0 0,11-3 0,4 0 0,14 3 0,0 2-1046,-11-1 0,1 0 1046,8 0 0,0 0 0,-12 0 0,2 0 0,-2-1 0,4 1 0,0 1 0,-1 2 0,0 2 0,3-2 0,-5-2 0,1-1 0,2 0 0,-2 2 0,-1 3 0,0 2 0,0 0 0,-3-3 0,7-2 0,-2-2 0,0 1-741,-2 3 1,0 1 0,-3-2 740,6-2 0,1-2 0,-4 0 0,3 1 0,0 1-427,-4 2 1,1 2 0,2-1 426,12-3 0,3-1 0,-2 1 0,-8 3 0,-2 1 0,-3-2 0,11-2 0,-5-2 0,-7 1 0,-11 0 0,-20 0 1693,-27 0-1693,-35-10 0,9 8 0,7-8 0</inkml:trace>
  <inkml:trace contextRef="#ctx0" brushRef="#br0" timeOffset="96965">27657 6372 24575,'-9'-1'0,"-17"24"0,-9 3 0,-14 18 0,4-10 0,13-11 0,-1 2 0,-1 3 0,-2 1 0,-9 6 0,1-1-424,11-6 0,3-1 424,1-4 0,2-1 0,-2 7 208,-6 9-208,13-10 0,-3 1 0,19-23 0,1-3 0,5-8 0</inkml:trace>
  <inkml:trace contextRef="#ctx0" brushRef="#br0" timeOffset="97199">26993 6858 24575,'-6'10'0,"1"2"0,10 0 0,-4 6 0,21-16 0,-4 12 0,21-12 0,16-13 0,-19 8 0,8-17 0,-33 14 0,-16 0 0,3 1 0,-7 5 0</inkml:trace>
  <inkml:trace contextRef="#ctx0" brushRef="#br0" timeOffset="105633">28909 6632 24575,'-6'-11'0,"1"0"0,5 1 0,0-10 0,14 0 0,-1-1 0,12-8 0,-5 13 0,0-2 0,5 6 0,6 4 0,-3-4 0,2 4 0,-13 3 0,3 5 0,-3 0 0,13 0 0,-7 0 0,7 0 0,-14 0 0,-1 5 0,-4-4 0,4 9 0,-8-4 0,7 5 0,-13 4 0,4 1 0,-5 14 0,1 5 0,-2 3 0,-8 12 0,9 3 0,-2-1 0,-15-8 0,10 3 0,2 2 0,-6 14 0,1-13 0,2 1 0,7-16 0,0-1-218,-9 3 0,1-1 218,7 20 0,-4-6 0,2 4 0,3-8 0,2 1 0,-2 18 0,2-2 0,1-22 0,2-4 0,3 23 0,10-38 0,0 1 0,4-16 0,9 3 436,2-5-436,0-5 0,3-11 0,-1-10 0,-10-9 0,4-2 0,-22 11 0,-6 11 0,-10 5 0,-7 5 0,-4 0 0,1 17 0,0 4 0,-7 33 0,6 0 0,0 7-642,5-15 0,0 2 0,1 2 642,-2 11 0,1 2 0,2-2 0,4-9 0,1-1 0,1-4-209,2 7 1,1-6 208,0 3 0,4-27 0,-4-13 0,-8 8 0,5-6 1882,-20 7-1882,2-14 461,-11 6-461,4-10 0,3 4 0,13-6 0,1 0 0,1-6 0,-1-2 0,-9-6 0,6-3 0,3 9 0,10-1 0</inkml:trace>
  <inkml:trace contextRef="#ctx0" brushRef="#br0" timeOffset="110267">9148 9688 24575,'25'0'0,"35"0"0,1 0 0,5 0-2145,-7 0 1,0 0 2144,9 0 0,-3 0 0,-20 0 0,1 0-9,3 0 0,4 0 0,1 0 9,3 0 0,0 0 0,2 0 0,3 0 0,1 0 0,0 0-501,-3 0 0,0 0 0,-4 0 501,4 0 0,0 0 0,-5 0 0,5 0 0,-1 0-467,-5 0 1,0 0-1,2 0 467,8-4 0,1 0 0,-1 1 454,-4 2 0,0 1 0,-1-2-454,2-5 0,1-1 0,-3 1 0,-8 5 0,-2 2 0,-1-1 0,0-2 0,-1-2 0,-6 2 0,25 3 0,-33 0 904,-17 0-904,-27 0 2636,-13-10-2636,-11 9 0,-2 0 0,0-9 0,-12 10 0</inkml:trace>
  <inkml:trace contextRef="#ctx0" brushRef="#br0" timeOffset="110983">9250 8868 24575,'-6'2'0,"-8"19"0,12 16 0,-7 5 0,-1 4 0,8 1 0,1 3-1605,-5-5 1,-2 3 0,0-2 1604,1 12 0,1-1 0,-1-3 0,0-2 176,-4-9 0,1-3-176,-1 20 0,2-23 0,0-2 0,-1 2 0,-1-2 0,10-37 0,-4 2 0,5-17 0</inkml:trace>
  <inkml:trace contextRef="#ctx0" brushRef="#br0" timeOffset="111903">9466 8703 24575,'5'-11'0,"1"5"0,26 1 0,-1 4 0,7 2 0,19-1 0,8 0-1044,-8 0 1,5 0 0,2 0 1043,-7 0 0,3 0 0,1 0 0,-2 0 0,-6 0 0,-2 0 0,1 0 0,2 0 0,-1 0 0,2 0 0,0 0 0,0 0 0,-4 0 0,15 0 0,-4 0 0,2 0 0,-8 0 0,2 1 0,-1-1 0,-3-1 0,5-2 0,-3-1 0,-3 1 0,9 2 0,-4-1 0,-11-2 0,-5-2 0,6-2 734,7 6-734,-13-13 0,7 14 0,-22-6 0,-3 7 0,-13 0 0,-5 5 0,-1 13 2396,-5 10-2396,-6 19 0,5-10 0,0 1 0,-5 25 0,1-11 0,0 2 0,4-7 0,0 1 0,-9 12 0,0 1-780,8-8 1,1-1 779,-4-3 0,0 1 0,5 0 0,0-1 0,0-8 0,0 0 0,0 7 0,0-3 0,0 5 0,0-12 0,-4-22 1559,2-1-1559,-7-9 0,-2-1 0,4-5 0,-2 0 0</inkml:trace>
  <inkml:trace contextRef="#ctx0" brushRef="#br0" timeOffset="115048">12652 9187 24575,'-40'0'0,"0"0"0,-8 0 0,-5 0 0,-1 0 0,1 0 0,-1 0 0,-1 0 0,-7 0 0,-1 0 0,6 0 0,1 0 0,9 0 0,-4 0 0,27 0 0,18 0 0,1 0 0</inkml:trace>
  <inkml:trace contextRef="#ctx0" brushRef="#br0" timeOffset="115584">11989 9030 24575,'-15'0'0,"-6"6"0,-4 8 0,-11 8 0,5 4 0,-1-6 0,16 1 0,2-14 0,12 7 0,-2-8 0,4 5 0,0-1 0,9 6 0,2 0 0,16 4 0,7 4 0,0 1 0,0-9 0,-14 2 0,-1-17 0,-7 9 0,-2-5 0,-5 6 0,-5-5 0,0-1 0</inkml:trace>
  <inkml:trace contextRef="#ctx0" brushRef="#br0" timeOffset="116733">13180 9122 8191,'5'-11'0,"18"-8"5063,1 0-5063,6-2 2818,-6-2-2818,-17 6 1719,-7-1-1719,-7-2 6784,-12 13-6784,2 2 0,-3 29 0,1 7 0,0 7 0,2 19 0,2 4 0,0-10 0,0 1 0,-2 16 0,3-6 0,4-13 0,-11 1 0,9-30 0,1-14 0,0-1 0,-4-12 0,8-4 0,-2-2 0,18 2 0,7 6 0,33 20 0,11 4 0,-28-6 0,-1 1 0,20 3 0,-23-9 0,2-8 0,-12 0 0,1 0 0,-14 0 0</inkml:trace>
  <inkml:trace contextRef="#ctx0" brushRef="#br0" timeOffset="117467">13630 9219 24575,'22'-8'0,"5"-7"0,8-13 0,-5 0 0,-13 1 0,-13 14 0,-5-1 0,-13 12 0,7-2 0,-21 38 0,10-1 0,0 7 0,1 0 0,-1 2 0,0 0-643,-5 13 0,2-1 643,5-3 0,1-6 0,-3 2 0,15-12 0,-10-15 0,12-11 0,-4-19 0,5-11 0,5 8 1286,31 5-1286,-4 10 0,3 1 0,4 0 0,-5-3 0,0 0 0,28 0 0,1-9 0,-33 1 0,-1-8 0,-18 8 0,-2 2 0</inkml:trace>
  <inkml:trace contextRef="#ctx0" brushRef="#br0" timeOffset="118218">14103 9350 24575,'0'26'0,"0"5"0,0 6 0,-6-5 0,4-7 0,-4-10 0,1 0 0,4-22 0,-4-21 0,20-32 0,4-3 0,4 7 0,-7 28 0,-11 39 0,-5 0 0,0 26 0,0-16 0,5-9 0,13-3 0,0-15 0,18-4 0,-2-13 0,-7 1 0,0-1 0,6-5 0,1 40 0,-29 45 0,-5-8 0,0 3 0,0-7 0,0-4 0,0 12 0,-6-16 0,4-30 0,-4 2 0</inkml:trace>
  <inkml:trace contextRef="#ctx0" brushRef="#br0" timeOffset="118652">13335 9929 8889,'3'0'0,"29"0"2239,5-5 1,9 0-2240,-3 3 0,4 2 0,2-1 0,7-6 0,1-2 0,-1 2 328,-4 5 0,-2 2 0,-1-1-328,20-5 0,-6 1 0,-24 5 0,-2 0 931,1-4 0,-3-1-931,1 3 1326,-26-7 0,-9 9 0,-18 0 1</inkml:trace>
  <inkml:trace contextRef="#ctx0" brushRef="#br0" timeOffset="118900">13725 9986 24575,'56'0'0,"-10"0"0,4 0 0,6 1 0,3-2-1489,-10-2 0,3-2 1,-4 2 1488,8 1 0,-5 1 0,-8-4 0,-7-2 1368,-6-2-1368,-18 2 0,-1-4 0,-11 7 0</inkml:trace>
  <inkml:trace contextRef="#ctx0" brushRef="#br0" timeOffset="142033">10085 9579 24575,'15'0'0,"1"0"0,5 0 0,10 0 0,-8 0 0,15 0 0,9 0 0,-3 0 0,4 0 0,-23 0 0,-14 0 0,-6 0 0</inkml:trace>
  <inkml:trace contextRef="#ctx0" brushRef="#br0" timeOffset="142233">10152 9644 8191,'15'0'0,"1"0"5063,21 0-5063,13 0 0,-6 0 2818,-3-5-2818,-26 4 0,-9-4 0,-2 5 0</inkml:trace>
  <inkml:trace contextRef="#ctx0" brushRef="#br0" timeOffset="158315">24750 4028 8191,'-28'0'0,"5"0"5063,-1 0-5063,9 0 2818,0 0-2818,3 0 1719,-7 0-1719,2 0 6784,-12 0-6784,-3 0 0,-17 6 0,13 1 0,-3 3 0,-12 8 0,-1 3 0,0-2 0,1 0 0,1 4 0,4 0 0,11-7 0,5-1 0,-6 7 0,2-2 0,6-4 0,-12 7 0,3 0 0,-2-1 0,22-1 0,-10-5 0,18 0 0,-18 3 0,10-1 0,0 4 0,7 1 0,0-7 0,9 5 0,-4-5 0,5 6 0,0-1 0,5-4 0,-4-1 0,9-6 0,8 10 0,1-3 0,10 9 0,1-2 0,-7-12 0,17 15 0,-1-23 0,21 19 0,-27-17 0,2-1 0,3 5 0,0-1 0,22 2 0,-5-3 0,-17-8 0,17 0 0,5 0 0,-27 0 0,2 0 0,8 0 0,-2 0 0,14 0 0,11 0 0,-10 0 0,5-8 0,-1 6 0,-5-15 0,-17 14 0,17-14 0,-11 15 0,13-12 0,-16 6 0,-10 0 0,8-4 0,-11 4 0,3-4 0,0-11 0,-8 9 0,-1-8 0,-7 10 0,1-4 0,5-6 0,-8 4 0,11-8 0,-17 13 0,3-4 0,-5 7 0,-5-6 0,0-5 0,0-6 0,0 4 0,-5 3 0,4 10 0,-9-6 0,4 4 0,-8-21 0,-2 12 0,-4-10 0,-1 14 0,-2-4 0,0 3 0,-5-4 0,4 11 0,-9-4 0,-5 13 0,7-6 0,-3-2 0,-1 4 0,0 1 0,-4-1 0,2 0 0,-21-11 0,18 15 0,12-7 0,-2 3 0,-2 4 0,-9-4 0,18 6 0,5 0 0</inkml:trace>
  <inkml:trace contextRef="#ctx0" brushRef="#br0" timeOffset="159766">27189 3729 8191,'-11'0'0,"5"-5"5063,-4 4-5063,4-4 2818,-9 5-2818,-2 5 1719,-4 1-1719,-1 5 6784,-3 16-6784,12-7 0,-2 8 0,2 4 0,9 21 0,-4-14 0,1 1 0,12 16 0,13-10 0,-4-30 0,30-7 0,1-26 0,-15 3 0,0-2 0,17-17 0,-20 1 0,-12 21 0,-13 24 0,3 19 0,-1 6 0,-4 22 0,0-15 0,0-3 0,0-7 0,0-15 0,0-19 0,0 2 0,0-8 0</inkml:trace>
  <inkml:trace contextRef="#ctx0" brushRef="#br0" timeOffset="160266">27467 3938 24575,'0'35'0,"0"0"0,0 20 0,-4-7 0,2-3 0,-3-30 0,5-37 0,0-27 0,-1-2 0,2-4 0,10 11 0,2 0 0,-4-8 0,3 6 0,24 5 0,-9 21 0,-10 23 0,-2 3 0,-9 20 0,-13 6 0,-3 0 0,-8-7 0,6-10 0,-5 0 0,0-8 0,4 3 0,4-10 0</inkml:trace>
  <inkml:trace contextRef="#ctx0" brushRef="#br0" timeOffset="160486">27653 3829 24575,'36'-13'0,"0"0"0,0-3 0,0 2 0,2 3 0,-2 2 0,9-13 0,-31 15 0,-14 2 0</inkml:trace>
  <inkml:trace contextRef="#ctx0" brushRef="#br0" timeOffset="160666">27869 3759 24575,'-6'20'0,"-9"38"0,12-7 0,-2-6 0,0 0 0,5 6 0,0-3 0,5-22 0,-4-16 0,4-5 0</inkml:trace>
  <inkml:trace contextRef="#ctx0" brushRef="#br0" timeOffset="160927">28052 3977 13240,'11'-4'0,"5"-2"4540,9-7-4540,12 1 0,-13 4 0,-1 2 0</inkml:trace>
  <inkml:trace contextRef="#ctx0" brushRef="#br0" timeOffset="161732">28526 3735 24575,'0'20'0,"0"-2"0,0 7 0,0 3 0,0 27 0,0-1 0,0-1 0,-5-21 0,-5-60 0,4-8 0,1-1 0,1-1 0,4-20 0,0-4 0,0 21 0,13-5 0,1 15 0,18 11 0,-12 11 0,7 9 0,-20 10 0,3 6 0,-15 11 0,4-5 0,-13-1 0,6-10 0,-2 1 0,-4-6 0,7 4 0,-3-9 0,5 4 0</inkml:trace>
  <inkml:trace contextRef="#ctx0" brushRef="#br0" timeOffset="162000">28770 3514 24575,'-8'32'0,"2"5"0,6 5 0,0 4 0,0-4 0,0 1 0,0 9 0,0-3 0,0 13 0,0-45 0,0-8 0</inkml:trace>
  <inkml:trace contextRef="#ctx0" brushRef="#br0" timeOffset="162569">28903 3723 24575,'0'22'0,"0"-6"0,0 4 0,0-8 0,5-2 0,1-5 0,17-5 0,-1-22 0,3 17 0,-6-17 0,-4 22 0,6 0 0,17-26 0,6-7 0,-8 1 0,-2 31 0,-15 21 0,10 22 0,-7-21 0,1-2 0,-34-13 0,-15 8 0,-24-12 0,17 6 0,7-8 0</inkml:trace>
  <inkml:trace contextRef="#ctx0" brushRef="#br0" timeOffset="163033">27861 4508 24575,'43'-18'0,"1"0"0,6-3 0,3 0 0,-13 7 0,1 0 0,6-1-1967,5 1 1,7-1 0,4 0 0,-1 0 0,-5 2 1469,7 0 1,-3 1-1,5-1 497,-14 3 0,6-2 0,2 0 0,0 0 0,-6 2 0,-7 2 464,19 0 1,-9 1-465,3-2 0,-9-3 1954,-16-2-1954,-47 4 0,8 3 0,-13-2 0</inkml:trace>
  <inkml:trace contextRef="#ctx0" brushRef="#br0" timeOffset="167165">22042 9029 24575,'-5'-6'0,"-1"-4"0,-9 9 0,3-4 0,-3 5 0,-1 0 0,4 0 0,-3 0 0,-6 5 0,2 5 0,-13 17 0,11 5 0,-8 23 0,13-21 0,2 15 0,8-26 0,6 30 0,0-17 0,0 12 0,0-23 0,0-10 0,9 2 0,-2 0 0,12 7 0,-3-7 0,22 3 0,-5-13 0,6 2 0,-2-27 0,-19 8 0,5-14 0,-12 8 0,-5 4 0,-1-8 0,-5 8 0,-5 7 0,-1 11 0,0 6 0,-4 3 0,9-4 0,-4 0 0,5 4 0,0-4 0,0 0 0,0-6 0</inkml:trace>
  <inkml:trace contextRef="#ctx0" brushRef="#br0" timeOffset="167416">21945 9404 24575,'14'-6'0,"8"-5"0,30 10 0,-16-11 0,18 10 0,-34-13 0,0 13 0,-14-8 0</inkml:trace>
  <inkml:trace contextRef="#ctx0" brushRef="#br0" timeOffset="167982">22247 9209 24575,'6'20'0,"-4"-3"0,4 25 0,-6 0 0,-6 9 0,4-7 0,-9-22 0,10 1 0,-10-35 0,10 9 0,-6-40 0,7-14 0,7-6 0,4 5 0,14 21 0,-6 25 0,8 4 0,-15 12 0,4 7 0,-10 1 0,-1 4 0,-5-6 0,-14 7 0,5-5 0,-11 0 0,3 2 0,0-7 0,-1 4 0,7-7 0,6-4 0</inkml:trace>
  <inkml:trace contextRef="#ctx0" brushRef="#br0" timeOffset="168918">22479 9163 24575,'20'-8'0,"9"-7"0,26 3 0,-21 7 0,1-1 0,27-10 0,-14 15 0,-37-5 0,-6 6 0</inkml:trace>
  <inkml:trace contextRef="#ctx0" brushRef="#br0" timeOffset="169116">22693 9126 8191,'0'11'0,"0"13"5063,-10 35-5063,8-2 0,-4-15 0,2-1 0,4-3 704,0-5 1,0-27-1,0-1 1</inkml:trace>
  <inkml:trace contextRef="#ctx0" brushRef="#br0" timeOffset="169401">22925 9345 11092,'5'-11'0,"5"5"4974,7-5-4974,13 10 2346,-7-10-2346,7 10 335,-14-4 0,-5 5 0,-7 0 1</inkml:trace>
  <inkml:trace contextRef="#ctx0" brushRef="#br0" timeOffset="169931">23344 9091 24575,'0'10'0,"0"1"0,-6 13 0,-2 4 0,-5 13 0,5-9 0,2-2 0,23-18 0,5-3 0,13-22 0,-1-3 0,-14-5 0,-1 7 0,-13 19 0,-1 14 0,-5 20 0,0 3 0,0 7 0,0-17 0,0-11 0,0-12 0</inkml:trace>
  <inkml:trace contextRef="#ctx0" brushRef="#br0" timeOffset="170369">22116 9730 24575,'37'-9'0,"1"-1"0,23-16 0,-21 20 0,1 0 0,-2-10 0,3-1 0,19 2 0,7 1-1442,-15 2 0,4 0 0,-1-1 1442,5-2 0,0-1 0,-2 2 0,-9 8 0,-3 2 0,-3-2 0,4-7 0,-7 2 1330,-9 10-1330,-39-5 0,7 6 0,-17 0 0</inkml:trace>
  <inkml:trace contextRef="#ctx0" brushRef="#br0" timeOffset="170635">22559 9683 24575,'20'0'0,"30"-10"0,0 7 0,1-6 0,3-3 0,-13 6 0,-1 0 0,5-1 0,-3 0 0,9-3 0,-32 10 0,-14 0 0</inkml:trace>
  <inkml:trace contextRef="#ctx0" brushRef="#br0" timeOffset="178332">27715 3383 8191,'10'-6'0,"2"-8"5063,0 12-5063,-5-16 2818,2 15-2818,-7-11 1719,2 8-1719,-4-5 6784,-4 5-6784,-3 2 0,-12-3 0,-4 6 0,-13-5 0,1 6 0,-5 0 0,2 0 0,-17 8 0,3-6 0,15 6 0,-1 1 0,3-4 0,2 1 0,1 8 0,1 3 0,-1-6 0,0 1 0,-19 20 0,19-17 0,-1 0 0,-19 11 0,18-7 0,2 0 0,-2 4 0,-5 12 0,0 2 0,0 4 0,6-4 0,1 3 0,12-9 0,3-1 0,-11 19 0,4 10 0,9-15 0,9-3 0,6-9 0,0-2 0,0-10 0,6 10 0,15 6 0,6 21 0,-8-28 0,0-1 0,8 21 0,-5-11 0,-8-18 0,5 10 0,12 2 0,5 3 0,0-7 0,-11-9 0,-6-6 0,14-1 0,20 11 0,-20-14 0,3 0 0,23 5 0,2-1 0,-10-2 0,1-1 0,12-4 0,0 1 0,-8 3 0,-2-1 0,-1-7 0,-2-1-618,-3 4 1,-1 0 617,-1-5 0,-1 0 0,-9 0 0,1 0-9,15 0 0,3 0 9,-3-5 0,2 0 0,11 4 0,0-1 0,-3-7 0,-4-2 0,-18 6 0,-1-1 0,5 1 0,0-2 0,-7-4 0,1-1 0,9 5 0,2 0 0,1-8 0,-1-2 339,-8 2 1,-3 1-340,21-5 0,-15-11 19,7 12-19,-20-1 0,2-1 0,2 2 0,2-1 0,3-2 0,-1 1 0,21-10 0,-24 12 0,0 0 0,-5 0 0,0 0 0,7-7 0,0-1 0,-2-2 0,-1 0 0,-7 1 0,-3 0 555,17-16-555,-17 10 0,-3-16 0,1-10 0,-16 20 0,-1-1 0,2-3 0,-1 0 0,-6 8 0,-2 1 0,-6-26 0,0 3 0,-14 10 0,12 7 0,-17 3 0,18 19 0,-15-5 0,6 6 0,-5-5 0,-8-2 0,7 5 0,-13-4 0,14 9 0,-1 3 0,-2-4 0,-21-3 0,2-9 0,-7 8 0,16-9 0,-4 16 0,-14-11 0,19 17 0,-1 1 0,-4-4 0,1 1 0,-21 6 0,-4-6 0,22 8 0,-22 0 0,3 0 0,26 0 0,0 0 0,-24 0 0,11 0 0,8 0 0,-16 0 0,-5 0 0,27-1 0,-2 2 0,-8 1 0,2 2 0,-22 6 0,27 0 0,0 1 0,3-1 0,0 0 0,1 2 0,0-1 0,-28 0 0,5-3 0,24-8 0,-22 9 0,-6 3 0,14-1 0,3-1 0</inkml:trace>
  <inkml:trace contextRef="#ctx0" brushRef="#br0" timeOffset="189749">31069 6301 24575,'-32'15'0,"1"-3"0,-26 16 0,11-9 0,-6 2-1051,5-6 0,-3 1 1,-2 1 1050,-6 2 0,-2 1 0,-1 0 0,12-5 0,0 0 0,1 0 0,2-1 0,-18 6 0,4-1 0,-4-2 0,6 0 992,5 9-992,7-18 0,28 3 0,18-15 0</inkml:trace>
  <inkml:trace contextRef="#ctx0" brushRef="#br0" timeOffset="190083">29999 6517 24575,'-27'32'0,"4"-1"0,0 2 0,-5 13 0,-7 8 0,19-22 0,20-21 0,25 3 0,36-7 0,-25-2 0,0-1 0,-4-4 0,-2 0 0,10 0 0,-35 0 0</inkml:trace>
  <inkml:trace contextRef="#ctx0" brushRef="#br0" timeOffset="194100">3869 11823 24575,'48'4'0,"1"0"0,11 0 0,6-2 0,-9-6 0,3-4 0,-2 2-1336,-4 1 0,-2 1 0,-2-1 1336,13-5 0,-7 0 0,1 1 310,-42 5 0,-9 2 0,-2-2 0</inkml:trace>
  <inkml:trace contextRef="#ctx0" brushRef="#br0" timeOffset="194332">4595 11684 24575,'39'6'0,"-18"0"0,7 6 0,-14 5 0,-12 0 0,7 1 0,-9 2 0,-12 0 0,-24 20 0,7-18 0,0-1 0,-13 12 0,5-9 0</inkml:trace>
  <inkml:trace contextRef="#ctx0" brushRef="#br0" timeOffset="197099">14028 10355 24575,'0'11'0,"0"0"0,0 12 0,9 3 0,-7 12 0,6-8 0,-3-1 0,1-13 0,14-5 0,5-15 0,22-19 0,9-10 0,-11 8 0,1-2 0,1 0-753,4-2 1,0-1 0,-1 2 752,11-5 0,-8 6 0,-10 8 0,-38 19 0</inkml:trace>
  <inkml:trace contextRef="#ctx0" brushRef="#br0" timeOffset="204483">13371 10741 24575,'6'17'0,"-2"-4"0,2 15 0,-4-12 0,9 0 0,-10-1 0,4-4 0,0 0 0,0-6 0,26-5 0,-1-16 0,3-5 0,14 1 0,2-1 0,2-10 0,-2 1 0,-10 10 0,-2 4 0,13-6 0,-28 16 0,-1 0 0,-10 1 0,-7 5 0</inkml:trace>
  <inkml:trace contextRef="#ctx0" brushRef="#br0" timeOffset="209447">11669 11184 24575,'0'23'0,"0"-5"0,0 11 0,6-9 0,-5 1 0,6-5 0,-7-1 0,4-9 0,-2 3 0,7-7 0,-3 2 0,33-31 0,-9 9 0,2-1 0,9-10 0,0-1 0,-6 8 0,-2 2 0,16-5 0,-33 14 0,-1 10 0,0-4 0,-17 5 0,9 0 0,-17 0 0</inkml:trace>
  <inkml:trace contextRef="#ctx0" brushRef="#br0" timeOffset="210633">12720 11210 24575,'5'6'0,"10"-1"0,2 1 0,16-5 0,5 5 0,3-5 0,7-2 0,11 1 0,5 0-237,-12 1 1,2-1 0,-1-1 236,-2-1 0,0-2 0,-3 2 0,6 1 0,-6 0 0,-11-4 0,-6 1 0,-6 4 0,-9-5 0,-24-9 0,-5 6 0,-2-5 0,6 13 0</inkml:trace>
  <inkml:trace contextRef="#ctx0" brushRef="#br0" timeOffset="210883">13464 11114 24575,'21'0'0,"0"5"0,6 15 0,-9-1 0,4 11 0,-16-8 0,-6-1 0,-11-9 0,-2 7 0,-2-17 0,-2 12 0,5-13 0,1 4 0,6-5 0</inkml:trace>
  <inkml:trace contextRef="#ctx0" brushRef="#br0" timeOffset="212335">14683 10988 24575,'0'11'0,"-5"14"0,4-7 0,-4 12 0,-1 0 0,-2 2 0,-6 9 0,2-14 0,4-3 0,-1-13 0,7-27 0,18-42 0,-10 5 0,18-1 0,3 1 0,-7 7 0,0 17 0,2 3 0,-3 6 0,0 31 0,-12 10 0,-3 12 0,0 5 0,5 25 0,-8-24 0,0-1 0,8 10 0,-9-23 0,0-6 0,0-7 0,-10-2 0,8-5 0,-7-5 0</inkml:trace>
  <inkml:trace contextRef="#ctx0" brushRef="#br0" timeOffset="212515">14684 11209 24575,'30'-7'0,"21"-9"0,-6 6 0,-4-5 0,-24 15 0</inkml:trace>
  <inkml:trace contextRef="#ctx0" brushRef="#br0" timeOffset="212965">15079 10976 24575,'0'49'0,"-3"-15"0,-1 0 0,3 29 0,-5-9 0,6-17 0,0-35 0,0-20 0,0-44 0,9 25 0,2-1 0,-5-1 0,2 4 0,14-11 0,1 25 0,-15 15 0,16 1 0,-8 27 0,-5-8 0,-2 24 0,-19-14 0,-18 5 0,6-5 0,-21-4 0,33-10 0,-4-5 0</inkml:trace>
  <inkml:trace contextRef="#ctx0" brushRef="#br0" timeOffset="213367">15356 11004 24575,'0'21'0,"0"4"0,0 7 0,0-9 0,0 1 0,0-13 0,-5 0 0,-7 4 0,-8 4 0,6-6 0,1-1 0</inkml:trace>
  <inkml:trace contextRef="#ctx0" brushRef="#br0" timeOffset="213717">14589 11387 24575,'37'-8'0,"0"1"0,7 1 0,2-1 0,5-1 0,1 0 0,0 0 0,1 0 0,-1 1-807,0 2 1,-1 0 0,-5 1 806,-2-2 0,-11 2 193,-23 4 0,-9 0 1,-18 0-1</inkml:trace>
  <inkml:trace contextRef="#ctx0" brushRef="#br0" timeOffset="213965">14689 11467 24575,'40'4'0,"0"0"0,4-5 0,3-2 0,18-3 0,-1-2 0,-18-2 0,-3-1 0,-2 5 0,-6-1 0,-10-6 0,-5 11 0,-3-16 0,-10 14 0,4-10 0</inkml:trace>
  <inkml:trace contextRef="#ctx0" brushRef="#br0" timeOffset="214514">15780 11107 24575,'20'0'0,"8"-9"0,36-3 0,-10 1 0,-1 1 0,0 0 0,-2 3 0,7-4 0,-43 1 0,-10 9 0,-5-4 0</inkml:trace>
  <inkml:trace contextRef="#ctx0" brushRef="#br0" timeOffset="214732">16149 10965 12258,'24'6'0,"-5"0"4767,13 11-4767,-20-6 2142,-1 5-2142,-20-1 1201,-16 4-1201,2 0 0,-2-5 0,16-8 0</inkml:trace>
  <inkml:trace contextRef="#ctx0" brushRef="#br0" timeOffset="219384">16813 10913 24575,'-21'35'0,"-24"11"0,20-20 0,-1 1 0,-10 6 0,1-2 0,-8 8 0,8-5 0,21-15 0,36-23 0,13-5 0,7-1 0,2 3 0,3 1-813,12-10 0,1 3 813,-14 11 0,-1 1-326,-2-5 0,-3 0 326,6 6 0,-28 0 0,-43 0 0,-41-10 0,32 10 0,-1-2-412,-7-11 0,1-1 412,4 13 0,0-2 0,-5-11 0,1-3 0,-22-2 1498,-1 1-1498,26-4 677,8 16-677,9-1 0,15 2 0,2 14 927,14 3-927,-3 18 0,22 21 0,-8-16 0,0 2 0,2-3 0,0 0 0,2 2 0,-2-3 0,2 1 0,-4-2 0,-4-16 0,-5-10 0,11-24 0,-15-11 0,10-23 0,-16 10 0,10-7 0,-10 18 0,8 5 0,-8 11 0,2 9 0,-4 1 0</inkml:trace>
  <inkml:trace contextRef="#ctx0" brushRef="#br0" timeOffset="221283">10465 11708 24575,'-6'5'0,"1"-4"0,5 4 0</inkml:trace>
  <inkml:trace contextRef="#ctx0" brushRef="#br0" timeOffset="222581">9911 11937 9981,'-5'-6'0,"4"-3"5093,-4 3-5093,5-5 2536,0 0-2536,5 5 1480,6 1-1480,14 5 5485,23 0-5485,-4 0 0,19 0 0,-23 0 0,6 0 0,-8 0 0,0 0 0,9 0 0,-12 1 0,3-2 0,5-4 0,1 0 0,-1 4 0,1 0 0,8-5 0,1 2 0,-9 3 0,-1 2 0,12-1 0,2 0 0,0 0 0,-2 0-464,-11 0 0,-1 0 464,-1 0 0,-3 0 0,9 0 0,15 0 0,-11 0 0,-19-4 0,0-1 0,18 3 0,-11-7 0,-11 9 0,-8 0 928,24 0-928,-1 0 0,15 0 0,5 0 0,-11 0 0,-3 0 0,-4 0 0,2 0 0,13 0 0,-2 0 0,4 0 0,-15 0 0,2 0 0,-12 0 0,1 0 0,20 5 0,-1-1 0,-21-3 0,-5 0 0,18 8 0,-13-9 0,-16 0 0,24 0 0,14 0 0,-13 4 0,2 1 0,5-3 0,-2-1 0,-10 4 0,-2 0 0,2 0 0,-2-2 0,2-1 0,4 7 0,-9-9 0,-10 0 0,-5 5 0,-2-4 0,-3 4 0,1-5 0,-2 0 0,-9-5 0,-2 4 0,-4-4 0</inkml:trace>
  <inkml:trace contextRef="#ctx0" brushRef="#br0" timeOffset="223902">13587 11890 24575,'25'11'0,"32"10"0,-17-10 0,3 1 0,1 6 0,4-1-513,-1-6 1,4-1 0,-2 0 512,10 6 0,0-2 0,-6-8 0,3-2 0,-1 0 0,14 3 0,-6-3 0,-19-2 0,-5-4 499,9-7-499,-45-3 255,-12-5-255,7 2 0,15 22 0,0 8 783,19 15-783,-20-5 0,1-6 0,-13-9 0,-22 9 0,-6 2 0,1-5 0,5-4 0</inkml:trace>
  <inkml:trace contextRef="#ctx0" brushRef="#br0" timeOffset="229232">15081 12000 24575,'0'-11'0,"-5"5"0,-1 1 0,-9 5 0,3 0 0,-7 0 0,3 5 0,-1 6 0,2 1 0,9 8 0,1-3 0,19 6 0,-6-6 0,12 0 0,-9-7 0,4 7 0,-2 0 0,-2 1 0,-5-3 0,-6-5 0,-9-4 0,-10 4 0,-5-4 0,-4 6 0,7-6 0,0 0 0,5-10 0,6 2 0,5-2 0</inkml:trace>
  <inkml:trace contextRef="#ctx0" brushRef="#br0" timeOffset="230216">15121 12057 24575,'11'0'0,"4"0"0,2-5 0,-1-1 0,0-10 0,-10 4 0,-6 2 0,-6 5 0,-7 14 0,7-2 0,0 8 0,6-4 0,0 0 0,0 4 0,5-4 0,10 0 0,-2-11 0,12-6 0,-9-24 0,0 15 0,-5-14 0,-7 28 0,1 11 0,5 32 0,-3 5 0,1 11 0,-8-12 0,0-16 0,0-6 0,0-5 0,0-30 0,-6-10 0,5-21 0,-5-6 0,12 18 0,-5 1 0,14 12 0,-3 1 0,9 9 0,-4 2 0,0 14 0,-11 3 0,5 4 0,-10 17 0,-1-18 0,-14 21 0,-8-22 0,-3 6 0,-1-17 0,15 2 0,2-10 0</inkml:trace>
  <inkml:trace contextRef="#ctx0" brushRef="#br0" timeOffset="230532">15437 11936 24575,'21'24'0,"0"4"0,3 16 0,-5-13 0,-12-12 0,-2-8 0,-5 0 0,5-5 0,-4 3 0,-5-7 0,1 2 0,-6-4 0</inkml:trace>
  <inkml:trace contextRef="#ctx0" brushRef="#br0" timeOffset="230699">15492 12082 24575,'54'-25'0,"-6"3"0,-22 14 0,-11 2 0,-10 6 0</inkml:trace>
  <inkml:trace contextRef="#ctx0" brushRef="#br0" timeOffset="231716">15893 11878 24575,'23'-6'0,"-4"-4"0,5 9 0,-8-4 0,-6 15 0,-4 9 0,-1 8 0,-10-2 0,4-5 0,-4-4 0,5-4 0,14-2 0,-1-5 0,12-5 0,-1-13 0,10-3 0,-11-4 0,5 10 0,-17 7 0,9 8 0,-7-5 0,6 0 0,-8-5 0,-5-1 0,-1-10 0,-15 5 0,3 0 0,-9 6 0,6 5 0,-6 0 0,4 5 0,1-4 0,6 4 0</inkml:trace>
  <inkml:trace contextRef="#ctx0" brushRef="#br0" timeOffset="233248">16317 11780 24575,'6'-5'0,"3"-1"0,2 0 0,13-3 0,-2 7 0,7-2 0,-12 8 0,-7 2 0,-1 10 0,-7 9 0,-10 7 0,0-9 0,-6 3 0,4-24 0,9 12 0,1-13 0,10 9 0,19-9 0,-5 9 0,0-9 0,-14 4 0</inkml:trace>
  <inkml:trace contextRef="#ctx0" brushRef="#br0" timeOffset="233432">16578 11819 24575,'6'27'0,"4"-6"0,-9-1 0,4-4 0,-5-4 0,0-3 0</inkml:trace>
  <inkml:trace contextRef="#ctx0" brushRef="#br0" timeOffset="233901">15281 12488 24575,'38'-15'0,"-1"-1"0,8 0 0,5-1 0,3 0 0,-7 3 0,1 0 0,3-1 0,3 0-1230,4-1 1,4-1 0,2 0 0,2 1 0,-2 1 1229,0 1 0,2 1 0,-1 2 0,0-1 0,-3-1-509,5-3 1,-2-2 0,-2 2 0,-2 4 508,6 4 0,-4 5 0,-8-4 0,-14-7 0,-6 1 1672,16 11-1672,-29-11 0,-32 11 0,5-2 0,-19 4 0</inkml:trace>
  <inkml:trace contextRef="#ctx0" brushRef="#br0" timeOffset="248599">3221 732 8191,'-5'-6'0,"-1"1"5063,0 0-5063,-3 4 2818,3-4-2818,-14 5 1719,2 5-1719,-24 22 0,18-4 0,2 5 0,0 1 0,1 2 3099,-1 4 1,2 1-3100,-3 20 0,16-17 0,2 3 0,-1-6 0,2-1 0,3 0 0,2-3 0,4 9 0,20-15 0,12-9 0,20-6 146,-15-10 0,-14-9 0,-19 2 1</inkml:trace>
  <inkml:trace contextRef="#ctx0" brushRef="#br0" timeOffset="248947">3270 1143 24575,'-6'16'0,"1"0"0,5 4 0,5-3 0,16 15 0,-2-19 0,21 2 0,-12-20 0,0-10 0,-13-3 0,-9-7 0,-6 9 0,-14-1 0,6 6 0,-12 4 0,14 2 0,1 5 0</inkml:trace>
  <inkml:trace contextRef="#ctx0" brushRef="#br0" timeOffset="249449">3646 1150 24575,'-5'-10'0,"-1"3"0,-9 3 0,-5 22 0,8-4 0,-13 19 0,22-12 0,-10 4 0,13-9 0,5 0 0,5-11 0,2 0 0,3-10 0,4-18 0,-9-7 0,-2-8 0,6-11 0,-1-3-261,-6 5 1,-1 3 260,0 2 0,-1 9 0,-5 20 0,-9 51 0,7 27 0,-2-26 0,-1 1 0,5-2 0,0-3 0,0 3 0,0-19 0,0-9 0</inkml:trace>
  <inkml:trace contextRef="#ctx0" brushRef="#br0" timeOffset="249749">3852 1217 24575,'22'-12'0,"-2"-6"0,-5 16 0,1-23 0,-8 12 0,-8-4 0,-17 7 0,-10 30 0,3 4 0,3 10 0,18-4 0,16-14 0,5 1 0,11-10 0,-1-1 0,-14-6 0,3 0 0</inkml:trace>
  <inkml:trace contextRef="#ctx0" brushRef="#br0" timeOffset="249965">4129 1150 24575,'10'0'0,"5"0"0,34 0 0,4 0 0,4 0 0,-13 0 0,1 0 0,20 1 0,-7-2 0,-22-4 0,-9 4 0,-22-4 0</inkml:trace>
  <inkml:trace contextRef="#ctx0" brushRef="#br0" timeOffset="250198">4551 1054 24575,'32'16'0,"4"0"0,-11 7 0,-6-5 0,-14-3 0,-22 1 0,-1 0 0,-12-6 0,5-5 0,4-5 0,10 0 0,2 0 0</inkml:trace>
  <inkml:trace contextRef="#ctx0" brushRef="#br0" timeOffset="251066">5510 880 8191,'-15'0'0,"3"4"5063,-9 11-5063,-5 35 0,13-13 0,1 2 0,0-7 0,3-1 2818,-1 27-2818,19-38 1719,7-12-1719,11 1 6784,-9-14-6784,-4-1 0,-34-15 0,6 13 0,-18-7 0,16 15 0,1 0 0,9 0 0,1 0 0</inkml:trace>
  <inkml:trace contextRef="#ctx0" brushRef="#br0" timeOffset="251514">5892 678 24575,'-9'40'0,"0"0"0,-4 15 0,-1 4 0,4-9 0,-1 2 0,1-2 0,-2 10 0,2-4 0,-3-1 0,10-18 0,18-37 0,8-6 0,23-26 0,-1 15 0,-4 18 0,-15 6 0,-9 8 0,-11-4 0,8 1 0,1 7 0,2-10 0,-3 4 0,-9-13 0</inkml:trace>
  <inkml:trace contextRef="#ctx0" brushRef="#br0" timeOffset="251765">6135 1134 24575,'6'30'0,"1"-7"0,0 7 0,2-23 0,14-28 0,7-11 0,1 0 0,0 1 0,-2 4 0,8-1 0</inkml:trace>
  <inkml:trace contextRef="#ctx0" brushRef="#br0" timeOffset="251965">6615 1087 24575,'-15'0'0,"-1"9"0,4 2 0,-1 1 0,6 2 0,1-13 0,2 4 0</inkml:trace>
  <inkml:trace contextRef="#ctx0" brushRef="#br0" timeOffset="253014">3183 2063 24575,'0'30'0,"0"24"-4916,0-21 1,0 1 4170,0 1 0,0 1 745,0 1 0,0-1 2520,0 27-2520,0-33 1760,-5 10-1760,-6-34 0,4-1 0,-2-5 0</inkml:trace>
  <inkml:trace contextRef="#ctx0" brushRef="#br0" timeOffset="253298">3188 1958 8191,'23'-6'0,"-5"8"5063,27 25-5063,-12 19 0,-13-9 0,-2 2 0,1 22 2818,-10 4-2818,-28-22 1719,0-9-1719,-17-4 6784,13-18-6784,-2-3 0,13-7 0,2 2 0,5-4 0</inkml:trace>
  <inkml:trace contextRef="#ctx0" brushRef="#br0" timeOffset="253582">3489 2336 24575,'21'-25'0,"-10"-3"0,-8 23 0,-4 3 0,-10 18 0,9-1 0,-2-4 0,8-1 0,-2-4 0,2-1 0</inkml:trace>
  <inkml:trace contextRef="#ctx0" brushRef="#br0" timeOffset="253963">3693 2126 24575,'-9'47'0,"7"1"0,-7 1 0,0 2 0,4-14 0,1-3 0,-8 27 0,6-29 0,32-51 0,17-6 0,10-7 0,-7 9 0,-22 23 0,-18 9 0,8 4 0,-12 4 0,3 4 0,-11-9 0,-9-2 0,3-5 0,-8-5 0,12 0 0,-1 0 0</inkml:trace>
  <inkml:trace contextRef="#ctx0" brushRef="#br0" timeOffset="254565">3980 2396 24575,'9'6'0,"11"-1"0,-2-5 0,9 0 0,-15 0 0,3 0 0,0 0 0,1 5 0,5-4 0,0-1 0,0-8 0,-4 2 0,2 0 0,-3 0 0,1 4 0,-7-9 0,-5 5 0,-14 0 0,-3 6 0,-4 1 0,6 21 0,5-13 0,5 23 0,6-10 0,0 10 0,1-5 0,-2-2 0,0-8 0,1-7 0,0-5 0,-1-5 0</inkml:trace>
  <inkml:trace contextRef="#ctx0" brushRef="#br0" timeOffset="254781">4516 2334 8191,'9'-6'0,"12"-5"5063,26 9-5063,14-4 0,-10 0 2818,0 4-2818,-39-8 0,2 8 0,-14-3 0</inkml:trace>
  <inkml:trace contextRef="#ctx0" brushRef="#br0" timeOffset="255048">4768 2172 8191,'-6'-4'0,"6"2"5063,29 20-5063,-9 14 2818,10 15-2818,-21 2 1719,-9-22-1719,0-3 6784,-6-9-6784,-10-1 0,-12-4 0,10-4 0,-1-6 0</inkml:trace>
  <inkml:trace contextRef="#ctx0" brushRef="#br0" timeOffset="256313">5596 2156 24575,'0'0'0</inkml:trace>
  <inkml:trace contextRef="#ctx0" brushRef="#br0" timeOffset="256532">5730 2134 24575,'6'10'0,"5"10"0,4 16 0,-6-7 0,4-1 0,-13-18 0,0 1 0,-5-5 0,4-1 0,-4-5 0</inkml:trace>
  <inkml:trace contextRef="#ctx0" brushRef="#br0" timeOffset="256697">5812 2146 8191,'9'-27'0,"10"0"5063,13 13-5063,7 4 704,6-9 1,-21 15-1,-3-8 1</inkml:trace>
  <inkml:trace contextRef="#ctx0" brushRef="#br0" timeOffset="257048">6127 1948 8191,'-6'24'0,"-4"27"1955,1-9 1,0 3-1956,3-5 0,1 1 0,-1 1 0,2-4 2943,4 1-2943,0-11 1855,17-16-1855,-4-9 6343,16-10-6343,16-9 1332,-13 7-1332,14 1 0,-25 22 0,-6-1 0,-9 12 0,-1-13 0,-5-3 0</inkml:trace>
  <inkml:trace contextRef="#ctx0" brushRef="#br0" timeOffset="257314">6388 2274 8191,'5'8'0,"-4"4"5063,4 20-5063,-5-10 2818,0-2-2818,13-25 1719,23-21-1719,13-1 0,-10-7 0,-8 24 0,-30 5 0,4 5 0</inkml:trace>
  <inkml:trace contextRef="#ctx0" brushRef="#br0" timeOffset="258631">7958 569 24575,'0'56'0,"-8"-9"0,-2 7 0,1-5 0,-2 5 0,2 0-2246,1 0 0,1 1 1,-2 1 2245,-6 8 0,-3 1 0,6 0 0,9-11 0,3-1 0,-2 3 0,-6 0 0,-3 4 0,0 1 0,1 0 0,3 1 0,1 0 0,1 2 0,-2 2 0,1-12 0,0 1 0,-1 3 0,0-1 0,1-1 0,0-3-726,0 11 0,0-2 1,1-1-1,-1 0 726,-1 2 0,-1 0 0,1 0 0,2 0 0,3-2 0,2 1 0,0-2 0,-1-4-258,-4-6 0,0-4 0,1 1 258,3 9 0,2 2 0,-1-15 0,0-16 0,0-22 0</inkml:trace>
  <inkml:trace contextRef="#ctx0" brushRef="#br0" timeOffset="261715">8946 554 8191,'-5'-6'0,"-1"-3"5063,-5 8-5063,0-4 2818,0 5-2818,-9 0 1719,2 9-1719,-9 8 6784,6 13-6784,0 5 0,10 11 0,1-14 0,1 1 0,7 28 0,-4-27 0,2-1 0,13 13 0,-2-20 0,22-3 0,-2-17 0,13 0 0,-18-6 0,-5 0 0</inkml:trace>
  <inkml:trace contextRef="#ctx0" brushRef="#br0" timeOffset="261965">9014 877 24575,'0'16'0,"14"-6"0,7-5 0,2-10 0,2-1 0,-29-6 0,2 6 0,-22 0 0,15 6 0,-4 0 0</inkml:trace>
  <inkml:trace contextRef="#ctx0" brushRef="#br0" timeOffset="262381">9454 859 24575,'-36'5'0,"5"1"0,25 14 0,-3 2 0,7 0 0,4 2 0,4-17 0,10 2 0,9-26 0,7-30 0,-9-5 0,-3-6 0,-7 8 0,-3 3 0,2 8 0,-8 12 0,-15 24 0,6 35 0,3 17 0,-4-6 0,2 1 0,11-2 0,1-2 0,-4 14 0,11-34 0</inkml:trace>
  <inkml:trace contextRef="#ctx0" brushRef="#br0" timeOffset="262682">9695 951 24575,'41'-24'0,"-5"2"0,-4-2 0,-25 13 0,-23 21 0,-3 5 0,-2 12 0,21-7 0,15-7 0,2-1 0,-1-6 0,-6-6 0</inkml:trace>
  <inkml:trace contextRef="#ctx0" brushRef="#br0" timeOffset="262884">10160 860 24575,'20'0'0,"30"0"0,-7 0 0,4 0 0,16 0 0,-1 0 0,-19 0 0,-4 0 0,-6 0 0,1 0 0</inkml:trace>
  <inkml:trace contextRef="#ctx0" brushRef="#br0" timeOffset="263115">10603 744 24575,'36'26'0,"-1"1"0,11 14 0,-11-8 0,-33-11 0,-4-6 0,-9-5 0,-1 3 0,1-12 0,4 7 0,2-9 0</inkml:trace>
  <inkml:trace contextRef="#ctx0" brushRef="#br0" timeOffset="263382">11184 733 24575,'0'8'0,"9"25"0,8 13 0,-5-1 0,4-15 0,-43-24 0,21-1 0,-20-5 0</inkml:trace>
  <inkml:trace contextRef="#ctx0" brushRef="#br0" timeOffset="263514">11247 780 12752,'9'-6'0,"12"-5"4658,10 3-4658,10 1 0,-18 1 0,-5 6 0</inkml:trace>
  <inkml:trace contextRef="#ctx0" brushRef="#br0" timeOffset="263930">11550 790 24575,'0'30'0,"4"-12"0,-3 11 0,9-22 0,-9 7 0,13-13 0,14-2 0,-3-1 0,13-4 0,-13 0 0,-3 4 0,-1 1 0,-2 2 0,-2 9 0,4-9 0,-4 4 0,2-5 0,2 0 0,1 0 0,-1 0 0,0-5 0,-14 4 0,2-4 0</inkml:trace>
  <inkml:trace contextRef="#ctx0" brushRef="#br0" timeOffset="264065">11973 747 24575,'0'17'0,"5"-2"0,-4-9 0,4-1 0</inkml:trace>
  <inkml:trace contextRef="#ctx0" brushRef="#br0" timeOffset="264197">12064 852 24575,'15'0'0,"-3"0"0,3 5 0,-9-4 0,-2 4 0</inkml:trace>
  <inkml:trace contextRef="#ctx0" brushRef="#br0" timeOffset="265163">8620 1969 24575,'0'46'0,"0"2"0,0 0 0,-9 7 0,7-13 0,-6-7 0,8-11 0,-5-13 0,3-5 0,-2-1 0</inkml:trace>
  <inkml:trace contextRef="#ctx0" brushRef="#br0" timeOffset="265416">8599 1846 24575,'55'-12'0,"-16"11"0,-4 11 0,-18 33 0,0-10 0,-2 2 0,-3 19 0,-3 11 0,-23-33 0,-17 10 0,-8-6 0,6-14 0,5-10 0,22-12 0,2 0 0</inkml:trace>
  <inkml:trace contextRef="#ctx0" brushRef="#br0" timeOffset="265684">9092 2154 24575,'29'-46'0,"-12"15"0,-5 7 0,-21 28 0,6 8 0,-6 7 0,9 1 0,9-14 0,3-1 0,-1-5 0,-2 0 0</inkml:trace>
  <inkml:trace contextRef="#ctx0" brushRef="#br0" timeOffset="266183">9363 1944 24575,'6'-22'0,"4"3"0,-9-16 0,4 13 0,-5 36 0,0 5 0,0 35 0,0 2 0,-4-19 0,-1 1 0,4-3 0,0-1 0,-7 19 0,29-56 0,13-14 0,13-17 0,-9 19 0,-14 15 0,-18 5 0,-6 10 0,-10 4 0,3 3 0,-12-10 0,17 2 0,-16-12 0,16 7 0,-8-9 0</inkml:trace>
  <inkml:trace contextRef="#ctx0" brushRef="#br0" timeOffset="266548">9965 2143 8191,'38'-16'0,"14"-7"2531,-19 14 1,0-1-2532,23-20 2818,-18 16-2818,-26-6 1719,-2 14-1719,0 7 6784,7 5-6784,3 1 0,5 11 0,-8-15 0,1 19 0,-12-15 0,-10 9 0,-12-3 0,-6-6 0,6 0 0,7-7 0</inkml:trace>
  <inkml:trace contextRef="#ctx0" brushRef="#br0" timeOffset="266897">10874 1918 24575,'-15'11'0,"2"5"0,2 16 0,5 3 0,6 3 0,0-3 0,5-10 0,5-10 0,6-10 0,1-10 0,-7-1 0,-5-5 0,-14-10 0,-3 8 0,0-4 0,2 12 0</inkml:trace>
  <inkml:trace contextRef="#ctx0" brushRef="#br0" timeOffset="267315">11108 1882 24575,'8'34'0,"-2"1"0,-6 3 0,0-2 0,9-16 0,-2-6 0,20-14 0,0 0 0,20 0 0,-10 5 0,2-4 0,-18 4 0,-5-5 0,-5 0 0,5-9 0,5-7 0,-7-5 0,-1 6 0,-13 6 0</inkml:trace>
  <inkml:trace contextRef="#ctx0" brushRef="#br0" timeOffset="267599">11517 1959 12164,'14'0'0,"3"18"4786,5 3-4786,-8 8 2158,-4-13-2158,-4-6 1212,14-4-1212,2-1 4255,0-5-4255,2-6 0,-17 5 0,2-6 0</inkml:trace>
  <inkml:trace contextRef="#ctx0" brushRef="#br0" timeOffset="414898">16105 2682 24575,'38'0'0,"7"0"0,11 0 0,-11 0 0,4 0 0,4 0 0,3 0-1339,2 0 0,3 0 0,3 0 1,1 0-1,1 0 1339,-5 0 0,2 0 0,1 0 0,0 0 0,1 0 0,-1 0 0,2 0 0,1 0 0,0 0 0,0 0 0,-1 0 0,-1 0 0,-4 0 0,-1 0 0,0 0 0,-1 0 0,-1 0 0,-1 0 59,2 0 0,-1 0 1,-1 0-1,-2 0 1,-1 0-60,3 0 0,-2 0 0,-2 0 0,-3 0 460,0 0 1,-4 0 0,-3 0-461,5 0 0,-5 0 0,13 0 0,-24 0 846,-13 0 0,-11 0 0,-4 0 0</inkml:trace>
  <inkml:trace contextRef="#ctx0" brushRef="#br0" timeOffset="451531">14689 13307 24575,'13'6'0,"10"21"0,12 23 0,-8-5 0,-1 3 0,-6-14 0,-2-1 0,1 4 0,-1-5 0,-4-13 0,-3-11 0,-2-6 0,1-7 0,0-6 0,4-6 0,15-10 0,22-10 0,-11 13 0,4-1 0,12-6 0,5-1-241,-18 10 1,2-2 0,0 1 240,2-1 0,0-1 0,-1 1 0,-2 1 0,0 0 0,-1 1 0,12-7 0,-4 2 0,-8 5 0,-5 3 0,13-5 0,-25 11 0,-14 9 0,-8 2 0</inkml:trace>
  <inkml:trace contextRef="#ctx0" brushRef="#br0" timeOffset="453919">10909 14115 24575,'43'0'0,"-7"0"0,5 0 0,17 0 0,5 0-577,-12 0 1,2 0-1,0 0 577,3 0 0,0 0 0,1 0 0,0 0 0,1 0 0,0 0 0,0 0 0,1 0 0,-1 0 0,0 0 0,0 0 0,0 0 0,0 0 0,0 0 0,0 0 0,-2 0 0,0 0 0,0 0 0,-3 0 0,-1 0 0,0 0 0,-4 0 0,1 0 0,-2 0 279,19 0 1,-2 0-280,-7 0 0,-3 0 143,-7 0 0,-1 0-143,-9 0 0,-2 0 0,20 0 0,-15 0 884,-12 0-884,-7 0 1,-8 0-1,-5 5 0,-3-4 0,-4 3 0</inkml:trace>
  <inkml:trace contextRef="#ctx0" brushRef="#br0" timeOffset="457015">15728 13714 24575,'0'13'0,"0"8"0,1 13 0,4 5 0,3 0 0,2-11 0,0-10 0,1-8 0,2-6 0,6-3 0,8-5 0,7-11 0,21-15 0,-12 6 0,5-3 0,-6 3 0,4-1 0,1-1-380,6-2 1,2 0-1,1-1 380,1-1 0,1 1 0,-2 0 0,-5 2 0,-1 2 0,-3 1 0,8-4 0,-5 2 0,-13 6 0,-5 3 0,4 0 0,-21 10 0,-8 6 0,-5 2 0</inkml:trace>
  <inkml:trace contextRef="#ctx0" brushRef="#br0" timeOffset="458731">11847 14442 24575,'0'23'0,"2"3"0,3 3 0,4-2 0,5-3 0,0-6 0,0-2 0,-2-4 0,-2-2 0,-1-5 0,1-2 0,-1-3 0,2 0 0,5 0 0,7-7 0,18-17 0,-8 3 0,4-3 0,9-7 0,2-1 0,5-2 0,2 0 0,-4 2 0,-2 3 0,-8 5 0,-4 2 0,19-9 0,-21 13 0,-14 10 0,-7 4 0,-5 4 0,-2 0 0,-4 0 0,-2 0 0</inkml:trace>
  <inkml:trace contextRef="#ctx0" brushRef="#br0" timeOffset="463879">10371 14031 24575,'-15'0'0,"-11"0"0,2 0 0,-7 0 0,10 0 0,-1 0 0,5 0 0,2 0 0,4 0 0,-14 0 0,2 4 0,-17 4 0,12-2 0,-2 5 0,9-10 0,-1 8 0,5-7 0,2 7 0,4-3 0,-20 20 0,10-7 0,-11 8 0,17-12 0,4-4 0,-5 5 0,-1 0 0,-4 6 0,-1-1 0,5-4 0,0 3 0,6-3 0,-2 3 0,0 1 0,5 8 0,-7-10 0,13 9 0,-12-10 0,13 3 0,-4-5 0,5 3 0,0-3 0,0 5 0,0 0 0,0-5 0,6 4 0,5 7 0,6-4 0,5 8 0,-5-19 0,1 6 0,-2-2 0,15 6 0,-4 3 0,9-4 0,-17-10 0,-3 3 0,-5-13 0,9 9 0,-2-4 0,16 0 0,-1 4 0,6-8 0,18 4 0,2 2 0,-21-6 0,1-1 0,-4 3 0,-2 0 0,26-4 0,-19 0 0,-2 0 0,10 0 0,-14 0 0,2 0 0,26 0 0,-20 0 0,-2 0 0,4 0 0,-8-4 0,2 0 0,22 1 0,-26-8 0,0-1 0,23 8 0,-11-19 0,12 6 0,-2-8 0,-23 9 0,0 1 0,21-14 0,-19 8 0,4-6 0,-16 12 0,2-3 0,-2-7 0,-1-1 0,-1 0 0,9-12 0,-17 18 0,8-12 0,-15 11 0,3-1 0,-8 1 0,4-13 0,-5 10 0,-5-10 0,4 17 0,-8 1 0,7 6 0,-7-6 0,3-8 0,-5 1 0,0-6 0,-4 18 0,3-3 0,-3 8 0,4 0 0,0-4 0,0 9 0,5-9 0,-16 9 0,8-9 0,-19 9 0,10-8 0,-3 7 0,0-7 0,4 8 0,-8-4 0,-1-1 0,-6 4 0,-4-10 0,9 10 0,-7-4 0,16 1 0,-16 4 0,6-4 0,-13 5 0,4 0 0,-4 0 0,-11 0 0,13 0 0,-3 0 0,18 0 0,-16 9 0,9-7 0,-17 6 0,22-8 0,10 0 0,-4 0 0,-10 0 0,15 0 0,-6 0 0</inkml:trace>
  <inkml:trace contextRef="#ctx0" brushRef="#br0" timeOffset="486780">17455 13310 24575,'-6'-5'0,"20"-2"0,34-22 0,-6 13 0,3 0 0,6-2 0,-1 0 0,-10 6 0,-3 1 0,12 3 0,-39 17 0,-5 7 0,-11 15 0,4 29 0,-20 2-765,20-18 1,0 2 764,-12-5 0,0 2 0,6 18 0,2 2-412,-6-5 1,-1 1 411,8-9 0,2 3 0,-2-3 0,-6 5 0,1-3 0,8-2 0,1-2 0,-3-12 0,-3 0 0,-1 19 0,-1 5 0,-1 2 0,-2 2 0,1-17 0,-2 1 0,0-1 0,-2 11 0,1-6 0,-10 5 0,14-19 0,-1-22 0,5 4 0,-4-4 1462,-3 5-1462,2-5 890,-1-6-890,-4 0 0,-9-9 0,2 4 0,-7-5 0,9 0 0,5 0 0,1 0 0,-1 0 0,4-5 0,-8-1 0,4 0 0,-5-5 0,1 3 0,8 1 0,3 0 0</inkml:trace>
  <inkml:trace contextRef="#ctx0" brushRef="#br0" timeOffset="494146">25015 13782 24575,'11'0'0,"12"0"0,12 0 0,5 0 0,8 0 0,-10 0 0,17 0 0,5 0 0,-27 0 0,1 0-456,31 0 456,-1 0-22,-20 0 0,2 0 22,9 0 0,3 0 0,8 0 0,-1 0 0,-7-1 0,-2 2 0,-4 3 0,-4 0 0,12-2 0,-5 7 0,-17-9 0,25 0 0,-25 0 0,1 0 0,12 0 0,2 0 0,11 0 0,0 0 0,-15 0 0,1 0 0,12-1 0,-1 2 0,-17 4 0,-1 0 228,3-4 0,2 0-228,-2 2 0,4 1 0,-5-1 0,-4-3 0,-1 0 0,24 0 0,1 0 0,-14 0 0,-3 0 0,1 0 0,1 0 0,14 1 0,-1-2 22,-22-3 0,-3 0-22,4 3 0,-3-1 0,2-6 0,8 8 0,-17 0 0,-6 0 0,-11 0 0,6-20 0,-12 15 0,6-15 0</inkml:trace>
  <inkml:trace contextRef="#ctx0" brushRef="#br0" timeOffset="494729">29070 13044 24575,'-18'23'0,"5"-8"0,-16 9 0,8-10 0,-27 17 0,-8 4 0,21-16 0,-2 0 0,3 5 0,3-4 0,-6-6 0,4 9 0,21-17 0,-12 0 0,6-1 0,-8-5 0,14 0 0,3 0 0</inkml:trace>
  <inkml:trace contextRef="#ctx0" brushRef="#br0" timeOffset="494964">28545 13258 24575,'0'25'0,"-5"2"0,3 0 0,-2-6 0,8-6 0,7 0 0,1-3 0,3-2 0,4-5 0,27-25 0,-23 15 0,14-15 0</inkml:trace>
  <inkml:trace contextRef="#ctx0" brushRef="#br0" timeOffset="497713">20171 14639 24575,'37'0'0,"21"0"0,-7 0 0,8 0-1773,-6 0 0,5 0 0,4 0 1773,0 0 0,5 0 0,1 0 0,-2 0-1034,-5 0 0,-1 0 1,0 0-1,1 0 1034,-7 0 0,2 0 0,-1 0 0,0 0 0,-3 0 0,15 0 0,-3 0 0,4 0-111,-14 0 1,3 0 0,2 0 0,0 0 0,0 0 110,-1 0 0,1 0 0,-1-1 0,1 1 0,1 1 0,5 1 0,2 0 0,1 1 0,-2 0 0,-1-1 0,-8-1 0,1-1 0,-2 0 0,-4 1 0,-3 0 0,1 4 0,-4 0 0,-4-3 0,11-5 0,-16-3 0,-31 4 0,0-7 0</inkml:trace>
  <inkml:trace contextRef="#ctx0" brushRef="#br0" timeOffset="498563">23745 14075 24575,'20'-13'0,"-3"7"0,33 0 0,2 6 0,9 0 0,-18 0 0,-19 0 0,-18 9 0,-1 28 0,-15 5 0,-3 7 0,7-2 0,1 4 0,-2 1 0,-4 5 0,-3 2 0,3-3 0,4 12 0,-1-6 0,-5-15 0,-2-11 0,2-21 0,-36-25 0,-1-11 0,-6-4 0,24 8 0,3 2 0,6 6 0,1-4 0</inkml:trace>
  <inkml:trace contextRef="#ctx0" brushRef="#br0" timeOffset="504578">25768 14313 24575,'-11'-6'0,"5"-4"0,-8 9 0,7-4 0,-12 5 0,-5 0 0,-13 0 0,-5 0 0,3 0 0,-5 0-540,-13-3 0,-10-2 0,0 0 540,17 4 0,-1 1 0,-1 0 0,-1-2 0,-9-3 0,-1-2 0,-1 0 0,2 1 0,6 5 0,1 1 0,2 0 0,3-2 0,1-3 0,4-1 0,6 0 0,-18 0 0,45 0 0,16 2 0</inkml:trace>
  <inkml:trace contextRef="#ctx0" brushRef="#br0" timeOffset="504928">24508 14128 24575,'-37'-6'0,"-5"7"0,7 10 0,0 3 0,-9 4 0,-13 15 0,27-16 0,4-1 0,3-2 0,17-3 0,1 4 0,14-2 0,-2 2 0,22-1 0,17 7 0,15-3 0,-2-1 0,-21-8 0,-24-9 0</inkml:trace>
  <inkml:trace contextRef="#ctx0" brushRef="#br0" timeOffset="521962">27332 15202 24575,'32'-24'0,"17"-5"0,-5 12 0,-4-1 0,3-1 0,14-1 0,0-8 0,-23 12 0,-28 21 0,-1 14 0,-5 20 0,0 9 0,0 0 0,0 8 0,4-11 0,0 1 0,0 4-598,-2 12 0,-3 3 1,3 3 597,4-10 0,1 2 0,0 0 0,-2-3 0,-3 5 0,-2-3 0,1 2 0,2-11 0,1 2 0,-1-1 0,0-3-97,-2 1 1,-2-3-1,1-1 97,1 22 0,-2-2 0,-5-10 0,-1-5 0,4 9 0,-30-12 0,23-30 0,-45 15 0,18-20 0,-5-4 0,-22 2 0,-4-1-1001,5-3 0,0-1 1001,-1-3 0,3-4 786,20-5 0,1-3-786,-4 0 0,2-4 0,9-3 0,2-2 0,-19-5 0,30 10 0</inkml:trace>
  <inkml:trace contextRef="#ctx0" brushRef="#br0" timeOffset="524681">20404 15772 24575,'11'-5'0,"-2"4"0,-9-4 0</inkml:trace>
  <inkml:trace contextRef="#ctx0" brushRef="#br0" timeOffset="525364">20197 15652 8256,'3'0'0,"-1"0"5070,18 6-5070,29-4 0,-4 1 0,3 0 0,2-3 0,1 0 637,12 0 0,-2 0-637,-19 0 0,0 0 0,15 1 0,0-2 954,-11-4 0,-1 0-954,6 4 0,-4 0 0,5-9 6075,-24 10-6075,-22-5 0,-11 4 0,3-4 0,-7 5 0</inkml:trace>
  <inkml:trace contextRef="#ctx0" brushRef="#br0" timeOffset="526613">20052 16094 24575,'31'0'0,"30"0"0,-14-5 0,7-2-2469,3 2 0,7 0 1,-2-1 2468,-6 1 0,-1 1 0,3-2 0,-1 0 0,4-1 0,-1 0 0,-6 3 715,14 2 0,-5 1-715,2-5 0,-6 0 1307,-6 1-1307,-44-1 0,-10 0 0,-4 2 0</inkml:trace>
  <inkml:trace contextRef="#ctx0" brushRef="#br0" timeOffset="528263">20350 16630 8191,'8'-6'0,"33"11"4766,16-2-4766,-12 0 0,9 1 0,2-1 0,7-2 0,2-2 0,3 1 170,-17 0 1,2 0 0,2 0 0,0 0 0,0 0-171,3 0 0,2 0 0,-1 0 0,0 0 0,-4 0 0,1 0 0,-2 1 0,-1-1 0,0-1 0,3-2 0,1 0 0,-3-1 0,-4 2 995,12 0 1,-5 1-996,-1-6 0,-6 1 5798,0 6-5798,-26 0 0,-17 0 0,2 0 0</inkml:trace>
  <inkml:trace contextRef="#ctx0" brushRef="#br0" timeOffset="528966">23333 16519 24575,'40'0'0,"3"5"0,9 1 0,7-4 0,7-2 0,1 1-2590,-5 2 1,0 2-1,2-2 2590,-8-2 0,3-2 0,-1 1 0,-3 0 0,-2 0 0,-3 0 0,2 0 292,-2 0 0,2 0 1,-1 0-1,-2 0-292,3 0 0,-2 0 0,-1 0 0,-1 0 0,-1 0 0,-5 0 0,22 0 354,-63 0 1,1 0-1,-11 0 1</inkml:trace>
  <inkml:trace contextRef="#ctx0" brushRef="#br0" timeOffset="546210">14715 11210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26:38.8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3761 954 24575,'-35'3'0,"1"0"0,-10 5 0,-2 3 0,-14 6 0,-2 4 0,18-5 0,0 1 0,0 0 0,0 1 0,1 1 0,1-1 0,-14 6 0,2-2 0,8-3 0,2-2 0,6-3 0,3-1 0,-20 5 0,15-3 0,13-5 0,9-3 0,13-3 0,16-3 0,36-1 0,0 0 0,8 0 0,-5 0 0,4 0 0,2 0-382,6 0 0,3 0 0,0 0 382,-1 1 0,1-1 0,-3 1 0,-7 1 0,-1 0 0,-4 0 0,8 2 0,-5 0 0,-14 0 0,-4 0 0,6 3 0,-19-3 0,-15-1 0,-15-2 1146,-21-1-1146,-21-1 0,16-3 0,-3-2 0,-7-3 0,-2-3 0,-7-4 0,-1-3 0,-2-3 0,0-2 0,1-1 0,1-1 0,3-1 0,2 0 0,6 0 0,2 1 0,5 1 0,3 2 0,-16-12 0,19 14 0,15 13 0,9 9 0,9 14 0,13 22 0,-2-7 0,2 4 0,4 9 0,1 1 0,3 7 0,-1 1 0,-1 1 0,-1-1 0,-3-6 0,-1-1 0,-2-7 0,-2-2 0,5 15 0,-5-20 0,-5-12 0,-1-10 0,1-5 0,-1-3 0,2-2 0,3-5 0,3-9 0,6-11 0,5-22 0,-9 13 0,0-2 0,3-8 0,1-1 0,1-5 0,0 0 0,0 2 0,-1 3 0,-3 7 0,-1 3 0,11-17 0,-10 21 0,-8 15 0,-6 8 0,-3 4 0,-1 0 0,1 2 0,1-1 0,1-2 0,-1 0 0,2-5 0,0-1 0,2 0 0,-1 1 0,-2 6 0,-2 2 0</inkml:trace>
  <inkml:trace contextRef="#ctx0" brushRef="#br0" timeOffset="3532">22255 683 24575,'-20'0'0,"-14"0"0,-21 2 0,21 0 0,-2 3 0,0 0 0,0 3 0,1 2 0,0 2 0,1 2 0,1 2 0,-2 3 0,1 0 0,-1 3 0,1 0 0,1-1 0,2 0 0,2-2 0,1-1 0,-21 9 0,6-5 0,-1-1 0,-14 9 0,16-4 0,-10 8 0,20-7 0,3 5 0,-1 5 0,0 3 0,2 1 0,2-1 0,2-2 0,4-3 0,4-5 0,4-5 0,6-4 0,3-1 0,1 1 0,3 4 0,4 2 0,3 4 0,5 0 0,6 0 0,2-2 0,7 0 0,9-2 0,11 2 0,-17-15 0,3-2 0,3 1 0,2-1 0,3 0 0,1-1 0,1-1 0,1-3 0,0 0 0,0-2 0,3-1 0,1-2 0,5-1 0,2 0 0,6-1 0,1 0 0,1 0 0,0 0 0,-3 0 0,-1 0 0,-7-1 0,-5 0 0,-11 0 0,-4-1 0,18-2 0,3-4 0,-15 3 0,5 0 0,2 0 0,3-1 0,4 0-509,-2-1 0,2 0 1,3 0-1,0 0 509,4-1 0,2 0 0,0-1 0,1 1 0,1-1 0,0 0 0,0 0 0,-1 0 0,-5 0 0,-1 1 0,0 0 0,-2-1-100,11-2 0,-1 0 1,-3-1 99,-6 1 0,-1 0 0,-4-1 0,9-2 0,-6 1 0,-16 3 0,-4 2 0,16 2 0,8 6 1000,-17-1 1,4 0-1001,7 0 0,2-1 166,-2 0 1,-1 0-167,-5 0 0,-1-1 0,-6 1 0,-2 0 0,25-3 0,-7-1 0,-4-2 0,-3 0 0,0-2 0,-4-3 0,-4-3 0,-4-2 0,-8 0 0,-6-2 0,-6 0 0,-6-6 0,-7-16 0,-9 10 0,-4-3 0,-9-15 0,-6-4 0,3 11 0,-3-2 0,-1 0-272,-4-2 1,-1 0-1,-2 0 272,0 1 0,-2 0 0,-1 2 0,0 4 0,-1 1 0,-1 3 0,0 5 0,0 2 0,-1 3-59,0 2 0,-1 3 1,0 2 58,-20-2 0,-2 4 0,0 6 0,-1 4 0,-2 2 0,0 2 0,18 1 0,1 1 0,-1 0 0,0 1 0,0 0 0,0 0 0,1 1 0,-1 0 0,1 1 0,-2 1 0,0 0 0,-2 1 0,-11 3 0,-2 2 0,2 1 0,12-2 0,1 2 0,0 0 0,-10 3 0,-1 1 0,4 0 0,-1 4 0,3 0 0,-3 2 0,1 1 0,3-1 0,1 0 0,2 0 0,2-1 0,4-1 0,2 0 0,9-4 0,1 0 0,-21 9 201,11-5 1,19-9 0,6-2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16:42.3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1957 2929 24575,'14'0'0,"11"0"0,14 4 0,10 12 0,5 20 0,-25-6 0,-1 4 0,1 9 0,0 3 0,1 4 0,-1 0 0,-3-3 0,0-1 0,-4-7 0,0-4 0,14 10 0,1-33 0,-4-32 0,5-14 0,-6 4 0,2-6 0,4-3 0,1-1-779,-2 2 1,3-2 0,1-2-1,2-2 1,1 0 0,0-1 778,0 1 0,1-1 0,2-1 0,0-1 0,1 0 0,1 1 0,0-1 0,-4 5 0,2 0 0,0-1 0,1 1 0,0-1 0,0 2 0,-1-1 0,0 2 0,3-3 0,1 0 0,-1 1 0,0 1 0,-1 1 0,-1 1 0,-1 1 0,0 1 0,0 1 0,-2 1 0,0 2 0,-2 1 0,-1 1-78,8-5 0,-1 2 0,-3 2 0,-4 4 78,11-7 0,-7 7 0,9-2 0,-32 20 0,-12 7 0,-5 2 0,-4 1 0,0 0 0</inkml:trace>
  <inkml:trace contextRef="#ctx0" brushRef="#br0" timeOffset="1885">3510 11611 24575,'-18'0'0,"-12"3"0,-13 7 0,-7 7 0,4 6 0,8 2 0,7-2 0,5-1 0,2 3 0,-3 7 0,-3 9 0,-4 11 0,15-24 0,-1 1 0,-15 27 0,5-5 0,6-8 0,6-1 0,1 5 0,3 8 0,5 10 0,6-29 0,1 1 0,1 1 0,0 1 0,2 0 0,2 1 0,2 0 0,4-1 0,1 0 0,3-1 0,1-2 0,2-1 0,0-2 0,1-1 0,10 22 0,2-10 0,1-11 0,-13-16 0,-2-8 0</inkml:trace>
  <inkml:trace contextRef="#ctx0" brushRef="#br0" timeOffset="3301">20663 12777 24575,'26'13'0,"11"18"0,-10-5 0,0 3 0,4 7 0,-2 4 0,-1 3 0,-4 3 0,-2 2 0,-5 2 0,-4 4 0,-4 3 0,-3 5 0,-3 3-202,-2-17 1,0 0-1,-1 1 202,0 0 0,0 0 0,0 0 0,0-2 0,1 0 0,-2-1 0,-1 16 0,-1-2 0,-3-9 0,-2-4 0,-3-4 0,-4-2 0,-2-8 0,-3-2 0,-22 17 0,-3-10-1545,3-12 0,18-12 0,7-6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16:49.1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22760 12999 24575,'-43'0'0,"-7"0"0,17 0 0,-3 0 0,-7 0 0,-2 0 0,-7 0 0,-3 0 0,-7 0 0,0 0 0,0 0 0,0 1 0,3 1 0,0 3 0,-1 5 0,0 2 0,4 2 0,0 3 0,3 2 0,-2 2 0,12-3 0,-2 2 0,5-2 0,0 1 0,2 1 0,-9 4 0,3 0 0,0 4 0,8-3 0,4-1 0,3 0 0,1 1 0,-2 5 0,-3 8 0,-5 8 0,18-20 0,-1 1 0,0 1 0,0 0 0,2-1 0,1 1 0,-13 27 0,11 7 0,13-26 0,3 2 0,2 5 0,1 3 0,2 2 0,3 0 0,2 2 0,2-1 0,4 0 0,4-2 0,1-3 0,3-1 0,2-3 0,1-1 0,3-3 0,2-1 0,8 2 0,5-2 0,-5-9 0,3 0 0,2 0-475,10 3 0,3-1 0,3 0 475,-10-7 0,2 0 0,0 0 0,2-2 0,0-1 0,2-1 0,0 0 0,-1-3 0,-1 0 0,0-2 0,0-2 0,0 0 0,12 0 0,-1-3 0,0-1-245,-5-2 1,-1-1 0,0-1 244,-2-1 0,-1-1 0,1-1 0,1-1 0,1-2 0,0 0 0,4-1 0,1-1 0,1-1-393,2-2 1,1-1-1,0 0 393,1-2 0,-1 0 0,0-2 0,-2 0 0,-2 0 0,0-1 0,-4 0 0,-1-1 0,0-1-221,-2 0 1,-2 0-1,0-1 221,-1-1 0,0-1 0,-2 0 0,0-2 0,0 0 0,-1-2 0,-1-1 0,0-1 0,-1-1 0,0-1 0,-2-1 0,-1 0 0,-4 0 0,-2 0 0,-1 0 616,11-14 1,-3 0-617,-7 4 0,-3-1 354,-7 1 1,-3 0-355,-4-1 0,-3 0 632,-5-2 1,-4-1-633,-3-2 0,-3 0 395,-8 0 1,-4 1-396,-7-3 0,-4 1 0,-9-1 0,-5 1 0,-7 0 0,-3 2 0,-4 0 0,-3 2 0,-2 4 0,-3 3 0,18 14 0,-2 2 0,0 1 0,-1 1 0,-1 2 0,0 1 0,-1 1 0,-2 3 0,1 0-179,-2 2 1,-1 1 0,0 1 178,-1 1 0,-1 1 0,0 1 0,-2 0 0,0 2 0,0 0 0,2 0 0,0 0 0,0 0 0,3 1 0,0 0 0,1 0 0,-19 0 0,1 0 0,1 0 0,-2 0 0,14 0 0,-1 0 0,5 0 0,6 0 0,2 0 0,-1 0 0,-1 0 0</inkml:trace>
  <inkml:trace contextRef="#ctx0" brushRef="#br0" timeOffset="579807">19752 9616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16:56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12732 14506 24575,'-3'18'0,"-20"29"0,4-8 0,-2 4 0,-7 12 0,-1 4-308,6-16 1,-2 2 0,1-2 307,2-3 0,1-1 0,-2 0 0,-4 7 0,-3 0 0,2-3 0,-4 2 0,1-3 151,-4 6 1,2-4-152,-5 4 153,9-14-153,9-10 0,8-11 0,5-7 466,3-4-466,1-2 0,0-1 0,1 0 0,1-6 0,1-6 0,0-8 0,0-5 0,0-2 0,0 2 0,0 3 0,0 4 0,0 3 0,0 4 0,0 4 0,0 2 0,0 2 0,0 0 0,0-1 0,0 3 0,0 12 0,0 6 0,0 7 0,1-1 0,2-3 0,2-4 0,1-1 0,0-1 0,1 1 0,1 0 0,-1 1 0,1-2 0,0-3 0,1-2 0,1-1 0,1-2 0,3 1 0,5 0 0,7-3 0,10-1 0,11-2 0,4 0 0,6-4 0,-4-6 0,-8-4 0,-11-3 0,-11 3 0,-8 3 0,-6 1 0,-3 3 0,-2 1 0,-3 4 0,0 0 0</inkml:trace>
  <inkml:trace contextRef="#ctx0" brushRef="#br0" timeOffset="9066">13586 6397 24575,'35'0'0,"1"0"0,20 0 0,8 0 0,-3 0 0,6 0 0,3 0-1081,-19 0 1,3 0 0,0 0 0,2 0 0,0 0 1080,5 0 0,1 0 0,1 0 0,0 0 0,0 0 0,0 0 0,0 0 0,0 0 0,0 0 0,-2 0 0,-5 0 0,0 0 0,0 0 0,-2 0 0,0 0 0,7 0 0,-1 0 0,0 0 0,-2 0 95,-5 0 1,-1 0 0,-1 0-1,-1 0-95,11 0 0,-1 0 0,-2 0 279,-3 0 0,-2 0 0,-1 0-279,14 0 0,-3 0 0,-11 0 0,-3 0 0,-10 0 0,-3 0 2696,16 0-2696,-23 0 1129,-12 0-1129,-9 0 357,3-3-357,2-1 0,-3 1 0,0-1 0</inkml:trace>
  <inkml:trace contextRef="#ctx0" brushRef="#br0" timeOffset="83213">7056 9376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17:15.6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5949 6487 24575,'13'-3'0,"18"0"0,33 3 0,-13 0 0,6 0 0,-6 0 0,4 0 0,2 0-857,-6 0 0,2 0 0,1 0 0,2 0 857,7 0 0,1 0 0,2 0 0,1 0 0,-9 0 0,2 0 0,1 0 0,0 0 0,0 0-430,5 0 0,0 0 0,1 0 0,0 0 0,0 0 430,-10 0 0,0 0 0,1 0 0,-1 0 0,1 0 0,-1 0 0,0 0 0,1 0 0,-1 0 0,0 0 0,-1 0 0,-1 0-290,6 0 1,0 0 0,-2 0-1,-1 0 1,-1 0 289,5 0 0,-1 0 0,-2 0 0,-2 0-63,5 0 1,-2-1-1,-4 0 63,7 0 0,-6-2 977,-17 1 0,-5-1-977,5-3 3012,-21 2-3012,-10-3 490,-2-10 0,-4 8 1,0-5-1</inkml:trace>
  <inkml:trace contextRef="#ctx0" brushRef="#br0" timeOffset="18450">7486 4076 24575,'0'14'0,"0"7"0,0 9 0,0 18 0,0-15 0,0 2 0,0 6 0,0 2 0,0 6 0,0 1 0,0-3 0,0-1 0,0-6 0,0-2 0,0 22 0,0-24 0,0-16 0,0-13 0,-1-7 0,-2-7 0,-6-9 0,-7-4 0,-3-5 0,-2 2 0,4 3 0,3 6 0,3 4 0,2 5 0,4 4 0,1 2 0,4 5 0,0 4 0,0 1 0,3 2 0,4 2 0,3 1 0,3 1 0,0-2 0,-1-3 0,-3-5 0,0-4 0,-1-2 0,1-1 0,9-11 0,-1-2 0,6-11 0,-6 2 0,-3 0 0,-2 4 0,-2 3 0,-2 3 0,-3 4 0,-1 3 0,-2 0 0,-1 2 0,-1 2 0,0-1 0</inkml:trace>
  <inkml:trace contextRef="#ctx0" brushRef="#br0" timeOffset="27368">14391 6364 9239,'3'0'0,"4"0"5119,30 0-5119,21 0 0,-17 0 0,4 0 0,7 0 0,0 0 720,-5 0 1,1 0-721,1 0 0,0 0 0,-4 0 0,2 0 0,2 0 0,5 0 0,1 0 0,6 1 0,1-1 0,3-1 106,-7-1 1,2-2-1,1 1 1,-1 0-107,0 2 0,1 0 0,-2 1 0,-2-1 752,5-3 1,-4-1 0,0 1-753,-1 3 0,-1 2 0,-2-1 0,9 0 0,1 0-334,-17 0 0,4 0 0,1 0 1,0 0 333,0 0 0,0 0 0,0 0 0,2 0 0,9 0 0,2 0 0,0 0 0,-3 0-434,6 0 0,-4 0 1,-1 0 433,-8 0 0,-1 0 0,-3 0 0,7 0 0,1 0 111,-8 0 0,3 0 0,-1 0-111,-2 0 0,0 0 0,2 0 0,12 0 0,4 0 0,-4 0 0,-16 0 0,-4-1 0,3 2 0,11 2 0,3 2 0,-2-1 0,-6-3 0,-2-1 0,3 1 0,-6 2 0,2 0 0,1 1 0,-1-2 0,12-2 0,0 0 0,-4 0 0,-11 3 0,-1 0 0,-5 0 0,0-2 0,-7 0 2308,-3 2-2308,-44-12 0,8 2 0,-13-2 0</inkml:trace>
  <inkml:trace contextRef="#ctx0" brushRef="#br0" timeOffset="39732">3364 4443 8191,'0'-11'0,"-19"17"4179,-27 11-4179,-8 9 0,18-10 0,-1-1 0,-19 8 0,16-7 0,-1 0 0,10-3 0,0-1 0,-2-1 0,1 0 2918,-9 5-2918,19-8 1825,47-11-1825,17 7 0,10-18 0,5-1 2679,-7 12 0,4 1-2679,1-7 0,6-4 0,-3 4 0,9 7 0,-2 0 0,-15-4 0,1-3 0,-6 3 0,-7 6 0,-7-2 958,-4-11-958,-89 2 0,27-1 0,-4 0 0,-7 2 0,-5 1 0,1-1-269,-13-7 0,2-1 269,-2 0 0,3 2 0,19 7 0,4 0 0,-21-12 0,29 19 0,4-10 1115,8 5-1115,1 10 0,12 3 0,12 23 569,-6 2-569,6 2 0,3 4 0,-3 0 0,1 1 0,5 2 0,1 0 0,-3-5 0,3-3 0,4-1 0,-1-3 0,-4 7 0,11 3 0,-23-20 0,7-41 0,4-5 0,3-6 0,3-25 0,2-5-380,4 5 1,1-1 379,-5 15 0,1-2 0,-2 5 0,1 1 0,-1 4 0,0 2 0,0 3 0,3-11 0,-11 28 0,-6 24 0,-10 1 759,-11 23-759,-18 1 0,3 8 0,7-15 0,-2 0 0,-12 10 0,-2-3 0,13-15 0,11-12 0,-2 7 0,5-7 0,-5 3 0,6-5 0,5-5 0,1 0 0</inkml:trace>
  <inkml:trace contextRef="#ctx0" brushRef="#br0" timeOffset="45298">14628 9950 24575,'0'0'0</inkml:trace>
  <inkml:trace contextRef="#ctx0" brushRef="#br0" timeOffset="67632">16825 4718 24575,'-31'0'0,"-6"0"0,-9 0 0,-9 0 0,-6 0 0,-4 3 0,32 2 0,-1 1 0,-30 9 0,4 8 0,7 5 0,1 4 0,26-12 0,0 2 0,-3 4 0,0 1 0,0 2 0,0 2 0,0 1 0,1 2 0,3-2 0,0 1 0,3-2 0,0 1 0,2-1 0,1 0 0,2-1 0,0 0 0,1 1 0,1 0 0,0 0 0,2 1 0,1 3 0,2 0 0,1 2 0,1 0 0,3 0 0,1 1 0,2 0 0,1 0 0,1-1 0,1-1 0,3 0 0,2-1 0,3-1 0,3 1 0,6 1 0,4-1 0,3 1 0,3-1 0,3 1 0,2 0 0,2 0 0,1-2 0,-1-3 0,1-2 0,1-1 0,0-1 0,-1-5 0,0-1 0,0-3 0,1-2 0,0-1 0,1-2 0,0-1 0,0-3 0,0-1 0,1-2 0,1-2 0,0-2 0,4 0 0,2-1 0,5-2 0,2-1 0,2-3 0,1-1 0,5-4 0,1-3 0,2-4 0,0-2-171,-21 4 1,-1-1-1,1 0 171,2-2 0,0-1 0,0 0 0,-4-1 0,-2 0 0,0 0 0,15-8 0,-3-1 0,-8 4 0,-5 0 0,15-15 0,-18 1 0,-12-9 0,-4-14 256,-9 24 0,-1-3-256,0-5 0,-2 0 0,0-2 0,-2 1 0,-1-2 0,-1 1 0,-3 0 0,-3 1 0,-4-3 0,-4 0 0,-5-4 0,-3 0 0,-4 1 0,-2 1 0,-2 2 0,-1 2 0,2 5 0,-1 3 0,1 6 0,1 2 0,1 5 0,1 2 0,-19-14 0,3 14 0,-1 5 0,-6 3 0,-9 3 0,-8 2 0,29 7 0,-1 2 0,-3 1 0,-1 0 0,-5 1 0,0 0 0,-1 1 0,2 0 0,-15 0 0,19 0 0</inkml:trace>
  <inkml:trace contextRef="#ctx0" brushRef="#br0" timeOffset="91864">20779 16375 24575,'5'12'0,"5"22"0,10 24 0,1-11 0,-1-6 0,8-34 0,5-8 0,3-19 0,7-12 0,5-3-585,0 4 0,5-3 0,3-2 0,3-4 585,-13 7 0,2-4 0,3-2 0,0-1 0,1 1 0,-2 1 0,-3 4-926,7-2 1,-2 3-1,-1 1 1,-1 1-1,0-2 926,0-2 0,3-2 0,-3 0 0,-4 6 0,-9 9 0,19 2 0,-23 1 0,-17 16 0,-9-11 0,-2 13 0,-5-4 0</inkml:trace>
  <inkml:trace contextRef="#ctx0" brushRef="#br0" timeOffset="96197">23664 14271 24575,'-11'-6'0,"5"-4"0,-3 9 0,-19-10 0,-17 10 0,-7-5 0,16 5 0,0 2 0,-24-1 0,22-1 0,-1 2 0,1 2 0,0 2 0,4 0 0,0 2-366,-2 4 1,-1 0 365,5-5 0,-1 1-54,-13 13 0,-2 2 54,4-9 0,1 1 0,-3 11 0,3 1 0,-15-4 0,15 12 0,21-23 0,-17 29 0,2-10 0,5-2 726,4-3-726,13-8 113,1 9-113,-2 3 0,2 6 0,6-12 0,-11 4 0,16-10 0,-15 8 0,17 5 0,-4 2 0,5 9 0,0 0 0,0-9 0,7 7 0,0-8 0,10 7 0,0-5 0,9 1 0,-4-15 0,7 20 0,-5-20 0,10 11 0,-6-6 0,12-9 0,-12 8 0,8-5 0,-8 6 0,-1-12 0,5 10 0,23-10 0,-21-3 0,2 1 0,9-4 0,4 0 0,1 4 0,2-1 0,0-8 0,0 0-454,-8 9 0,-1 0 454,-2-9 0,-1 0 0,16 9 0,-21-10 0,3 0 0,-1 4 0,3 1 0,11-4 0,0 0 0,-16 3 0,1 0 0,16-3 0,0-2 0,-12 1 0,-1 0 0,9 0 0,0 0 0,0 0 0,-4 0 0,16 0 0,-5 0 0,-25 0 908,23 0-908,-20 0 0,2 0 0,9 0 0,0 0 0,-5 0 0,-1 0-231,-2 1 1,-1-2 230,21-10 0,-15 10 0,1 0 0,-3-9 0,1 0 0,6 9 0,0 0 0,-10-6 0,-3-1 0,16 7 0,-3-14 0,-16 13 461,33-16-461,-26 11 0,3 1 0,12-4 0,0-2 0,-8 0 0,-1 1-351,-1 6 0,-3-2 351,17-18 0,-22 16 0,0-1 0,-2-4 0,0-3 0,2-2 0,0 0 0,20-11 0,-21 2 0,-8 10 0,-13 2 702,0-9-702,5-4 0,0-19 0,-6 9-6784,-3-26 6784,-8 23 0,0-13 0,-8-1 0,-4 26 0,-2-2 0,-3-8 0,-4 0 0,-8-4 0,-1 1 0,7 10 0,0 0 0,-7-7 0,-1 2 0,4 10 0,-1 0 0,-6-6 0,0 1 0,5 10 0,0 3 0,-25-19 0,15 20 0,-7-2 6784,-2 10-6784,15-1 0,-2 0 0,-2 5 0,-2 1 0,-5-7 0,-1 1 0,1 5 0,1 3 0,6-1 0,-1 1 0,-7 4 0,0 0 0,-2 0 0,-1 0-742,3 0 0,-2 0 0,1 0 742,-9 0 0,1 0 0,-4 0 0,2 0-6,15 0 0,0 0 6,-8 0 0,-3 0 0,-3 6 0,-2-1 0,12-4 0,-2-1 0,1 2-1089,2 4 1,-1 2 0,2 0 1088,-14-1 0,2 0 0,4-2 0,3 3-187,14 6 1,2-2 186,-32-8 0,16 19 1781,-7-15-1781,13 8 11,0 1-11,12-9 893,-5 20 1,20-23-1,-7 14 1</inkml:trace>
  <inkml:trace contextRef="#ctx0" brushRef="#br0" timeOffset="97449">25859 14487 24575,'20'0'0,"46"-8"0,-30 1 0,5-1-1147,2 1 1,6-3-1,5 0 1,-1 0 1146,7-2 0,1-1 0,2-1 0,3 0-423,-13 4 0,1-2 0,2 1 1,1-1-1,-1 1 0,1-1 423,1 1 0,1-1 0,0 0 0,0 0 0,-2 1 0,-2 1 0,11-1 0,-3 1 0,-1 1 0,-1-1 0,-4-1 0,1-1 0,-4 0 0,-6 3 508,2 2 0,-6 1-508,-1-2 0,-10-3 0,-19-3 0,-11 13 0,-13-4 0</inkml:trace>
  <inkml:trace contextRef="#ctx0" brushRef="#br0" timeOffset="97713">27574 14014 24575,'59'-6'0,"7"1"0,-26 11 0,-1 2 0,14 1 0,-26 11 0,-22-5 0,-5-3 0,-14 9 0,-15 12 0,-5-5 0,0 10 0,19-20 0,10-8 0,5-5 0</inkml:trace>
  <inkml:trace contextRef="#ctx0" brushRef="#br0" timeOffset="98364">28403 13816 8191,'0'-15'0,"0"-2"5063,0 1-5063,-9 6 2818,-20 5-2818,-12 30 1719,2 0-1719,6 19 6784,30-13-6784,3-15 0,24 0 0,19-23 0,10-4 0,-8-1 0,-18 16 0,-22 26 0,1 14 0,-4-4 0,4-15 0,-6-14 0,0-7 0</inkml:trace>
  <inkml:trace contextRef="#ctx0" brushRef="#br0" timeOffset="98683">28566 13632 8191,'0'3'0,"0"13"5063,0 14-5063,0 2 2818,0-4-2818,5-2 1719,-4-5-1719,8-5 0,-7-6 0,2-10 0</inkml:trace>
  <inkml:trace contextRef="#ctx0" brushRef="#br0" timeOffset="99031">28545 13768 24575,'23'-15'0,"7"-4"0,-5 0 0,0 6 0,-14 2 0,-2 10 0,-3 5 0,14 8 0,-2 4 0,8-5 0,-10-11 0,4-6 0,-8 0 0,7 1 0,-7 10 0,-2-4 0,-5 4 0</inkml:trace>
  <inkml:trace contextRef="#ctx0" brushRef="#br0" timeOffset="100648">29183 13604 24575,'11'0'0,"4"0"0,12-15 0,4 2 0,2-4 0,0-1 0,10-4 0,7 30 0,-38 27 0,-7 10 0,4 8 0,-3 2-267,-4-1 0,-1-3 267,10 13 0,-11-49 0,-5-9 0,-14-1 0,0-5 0,-15 0 0,15-9 534,-3-3-534,15-4 0,0 6 0,7 5 0</inkml:trace>
  <inkml:trace contextRef="#ctx0" brushRef="#br0" timeOffset="100948">29477 13820 24575,'5'10'0,"1"1"0,9-5 0,9-1 0,11-18 0,-8 5 0,1-6 0,-22 18 0,5 8 0,-9 4 0,4-6 0,-6-5 0</inkml:trace>
  <inkml:trace contextRef="#ctx0" brushRef="#br0" timeOffset="101533">29758 13453 24575,'0'38'0,"0"1"0,4-1 0,1 0 0,-3 22 0,6-13 0,-1-19 0,-6-3 0,10-7 0,-10-3 0,4-10 0</inkml:trace>
  <inkml:trace contextRef="#ctx0" brushRef="#br0" timeOffset="101865">29928 13720 24575,'15'0'0,"3"-14"0,-1 6 0,4-13 0,-9 14 0,-2 6 0,10 27 0,-6 26 0,3 8 0,-7 6 0,-4-28 0,-4-14 0,4-9 0,-16-4 0,-11-5 0,-10-2 0,-9-4 0,19 0 0,4 0 0</inkml:trace>
  <inkml:trace contextRef="#ctx0" brushRef="#br0" timeOffset="102148">29432 14207 24575,'49'-28'0,"0"0"0,5-2 0,1 0 0,-3 5 0,5 2-1000,1-1 0,6 0 0,0 2 1000,-2 5 0,0 2 0,-1-1 135,-8 0 0,-1-2 1,-5 5-1,6 5 1,-14 2-1,-30 0 1</inkml:trace>
  <inkml:trace contextRef="#ctx0" brushRef="#br0" timeOffset="102397">29371 14319 24575,'50'-23'0,"0"-1"0,0 2 0,-2 1 0,-7 5 0,-2 1 0,17-10 0,-45 24 0,-7-4 0</inkml:trace>
  <inkml:trace contextRef="#ctx0" brushRef="#br0" timeOffset="107548">20312 15082 24575,'38'0'0,"-1"0"0,7 0 0,18 1 0,7-2-956,-11-2 1,2-2 0,0 1 955,-3 3 0,1 1 0,-4-2 0,10-4 0,-7 0 0,9 6 908,-43-5-908,-17-5 0,-1 3 0,-5-3 0</inkml:trace>
  <inkml:trace contextRef="#ctx0" brushRef="#br0" timeOffset="107780">21171 14991 24575,'36'15'0,"-21"6"0,19 4 0,-32-2 0,7-7 0,-9-4 0,0 3 0,-9 1 0,-3-3 0,-17 7 0,-1-12 0,-12 15 0,20-19 0,2 11 0</inkml:trace>
  <inkml:trace contextRef="#ctx0" brushRef="#br0" timeOffset="108847">20861 14620 24575,'-17'0'0,"-9"15"0,-1 1 0,-11 15 0,-4-4 0,10-7 0,11-2 0,25-7 0,17-5 0,22-1 0,13-5 0,-8 0 0,2 0 0,-8 0 0,-1 0 0,1-2 0,-5-1 0,-7 2 0,-40-10 0,-40 9 0,-12-19 0,27 10 0,-1-1 0,-23-17 0,26 1 0,0 13 0,15 8 0,-2 2 0,14 0 0,1 18 0,10-5 0,2 22 0,0-8 0,11 7 0,-14-7 0,14 7 0,-11-7 0,0 3 0,3-13 0,11-53 0,-1-4-470,-2 1 0,-2-3 470,-9 13 0,-1 2 0,20-27 0,-22 20 0,11 12 0,-20 25 0,-13 9 0,9 4 0,-8-2 0</inkml:trace>
  <inkml:trace contextRef="#ctx0" brushRef="#br0" timeOffset="117964">30892 13078 24575,'-26'32'0,"-10"7"0,5-13 0,-1-2 0,-12 13 0,0-7 0,29-23 0,4 7 0,30-12 0,40-3 0,-6 0 0,6-1 0,-9-2 0,2 0 0,-3 1 0,2 3 0,-5 0 0,11-6 0,-74-4 0,-30 2 0,-1-16 0,9 13 0,-3-2 0,2-5 0,1-2 0,-1 3 0,2 1 0,-17-5 0,26 8 0,13 12 0,5 5 0,6 3 0,10 13 0,5-2 0,-3 3 0,15 5 0,-10 13 0,7 3 0,-9-1 0,9-42 0,-3-28 0,0-13 0,8-8 0,0-2 0,-1-5 0,-2 3 0,-5 15 0,-3 5 0,-9 4 0,-22 11 0,9 12 0,-8-2 0</inkml:trace>
  <inkml:trace contextRef="#ctx0" brushRef="#br0" timeOffset="119897">22350 16614 24575,'63'0'0,"-7"0"0,5 0 0,0 0 0,7 0-852,-21 0 1,5 0 0,3 0 0,2 0 0,-1 0 851,4 0 0,1 0 0,1 0 0,-1 0 0,1 0-1194,-2 0 0,0 0 0,0 0 0,0 0 0,0 0 1194,0 0 0,0-1 0,0 1 0,-1 0 0,-2 1 0,2 1 0,-1 2 0,-2-1 0,-1 0 60,5-2 0,-1 0 0,-2 0-60,-2 3 0,-2 1 0,-4-2 0,-1-2 0,-10-2 0,-14 1 1289,-39 0-1289,-20 0 0,1 0 0,1 0 0</inkml:trace>
  <inkml:trace contextRef="#ctx0" brushRef="#br0" timeOffset="120264">22655 16903 24575,'40'0'0,"1"0"0,18 0 0,4 0 0,-19 0 0,1 0 0,2 0-1927,6 0 1,1 0 0,-1 0 1926,-8 0 0,-1 1 0,3-2 0,13-3 0,3-1 0,0 1-65,-2 3 0,0 1 0,-1-2 65,-1-2 0,-2-1 0,-3 2 0,2 2 0,-10 2 1306,-15-1-1306,-45 8 0,5-6 0,-8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19:27.3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22098 9656 24575,'-20'0'0,"-10"-2"0,-17-4 0,15 2 0,-4-1 0,-6-1 0,-3-1 0,-5 0 0,-2 0 0,-4 2 0,-1 0 0,-2 2 0,0 0 0,-2 1 0,0 2 0,2-1 0,0 2 0,4-1 0,1 0 0,5 0 0,2 0 0,5-1 0,1 2 0,5-1 0,1 1 0,-26 3 0,10 1 0,5 4 0,-1 3 0,-4 4 0,-3 4 0,15 0 0,0 2 0,10-5 0,0 0 0,-8 8 0,1 1 0,-10 13 0,3 1 0,2 5 0,4 7 0,20-24 0,1 3 0,0 8 0,3 3 0,1 6 0,3 4 0,2 8 0,3 2 0,5-18 0,1 1 0,3 0 0,3 1 0,2 0 0,2-1 0,2 0 0,1-2 0,1 0 0,11 14 0,0-2 0,-1-7 0,0-4 0,-3-8 0,1-2 0,0-6 0,0-3 0,25 16 0,-3-10 0,4-7 0,3-5 0,-20-11 0,2-2 0,8 1 0,3-1 0,4-2 0,2-1 0,5 0 0,2-1 0,5-1 0,1 0 0,-20-1 0,0 0 0,0 0 0,0 0 0,0 0 0,0 0 0,21 0 0,-2 0 0,-3 0 0,-2 0 0,0-2 0,-1-1 0,3-2 0,-1-3 0,-2-3 0,0-3 0,-2-4 0,0-2 0,-2-1 0,-1-2 0,-2-3 0,0-1 0,-1-2 0,-2-1 0,-3-1 0,-2 0 0,-4 0 0,-3 0 0,-6 3 0,-2 0 0,-5 3 0,-2-1 0,10-24 0,-8-9 0,-14 23 0,-3-2 0,0-9 0,-2-3 0,0-6 0,-3-2 0,-2-4 0,-3-2 0,-2 0 0,-2 0 0,-2 3 0,-2 0 0,-1 2 0,0 3 0,1 6 0,-1 3 0,2 7 0,-2 2 0,-11-21 0,-6 15 0,-6 8 0,-10 5 0,16 16 0,-4 0 0,-10-1 0,1 2 0,-9-3 0,-2 3 0</inkml:trace>
  <inkml:trace contextRef="#ctx0" brushRef="#br0" timeOffset="2931">20227 4749 8191,'-26'-10'0,"3"1"5063,12 9-5063,0 0 2818,-4 0-2818,2 0 1719,-2 0-1719,0 0 6784,-14 5-6784,-8 9 0,1 0 0,-6 9 0,12-7 0,-20 16 0,19-9 0,-5 9 0,17-7 0,4 2 0,2 8 0,7 1 0,6 12 0,0 10 0,4-17 0,2 2 0,0-7 0,1-1 0,-1 3 0,0-3 0,4 11 0,-1 10 0,-8-20 0,0 3 0,4 8 0,-2 2 0,-6 8 0,-4-2 0,0-14 0,-3 0 0,-5 11 0,-4 0 0,-5-6 0,-3-2 0,-1 8 0,-2 0 0,-2-3 0,0-5 0,9-16 0,0-4 0,-14 9 0,17-25 0,-9 11 0,10-16 0,-8 10 0,15-13 0,1-19 0,11 5 0,15-18 0,20 11 0,2 8 0,7 4 0,-19 14 0,0 5 0,-14 7 0,6 3 0,-11 1 0,0 15 0,-6 22 0,0-7 0,0 6 0,1 5 0,-2 2-938,-2-10 0,-1 2 0,0-3 938,3 3 0,0-3 0,-4 1 0,-1-4 0,-5 14 0,10-17 0,-1 5 0,-9 7 0,-1 4-1060,6-7 1,2 3 0,-1-1 1059,0-9 0,0-2 0,1 2 0,-1 9 0,0 3 0,2-5-698,3-1 1,0-3 697,0 10 0,0 1 685,0-1 1,0 0-686,4-4 0,2 1 0,1 5 0,0 0-582,-1-8 1,1-4 581,7-9 0,0-2 0,-7-3 0,0-2 2918,12 20-2918,1-19 0,0-1 1728,-1 6-1728,1-14 0,2-3 886,-4-10-886,2-11 1647,-4-4-1647,5 0 0,0-4 0,2-7 0,-6-5 0,-5-5 0,-7-7 0,-5 5 0,0 3 0,0 11 0</inkml:trace>
  <inkml:trace contextRef="#ctx0" brushRef="#br0" timeOffset="4833">30480 5063 24575,'-5'-6'0,"4"-3"0,1 3 0,6-5 0,29-10 0,-1 0 0,0 8 0,2 1 0,3-2 0,22 8 0,-36 15 0,10 8 0,-17 10 0,-7 1 0,2 5 0,-11 5 0,7-3 0,0 3 0,-7 8 0,-1 3 0,4 15 0,0 2-847,-5-12 0,0-2 847,1 3 0,-2-3 0,-4-16 0,-1 1-74,0 15 0,-2 2 74,-4 6 0,-1 3 0,3-6 0,1 4 0,2 2-1406,2-11 1,2 1 0,0 1-1,-1-2 1406,-4 9 0,-2-1 0,3 1 0,5-5 0,2 1 0,0 1 0,-1-4-282,-3 1 0,-2-2 1,3 1 281,4-3 0,2 1 0,1 1 0,0-1 0,2 11 0,1-1 0,0-2 0,-2-11 0,-1-2 0,3-1 0,8 4 0,3-1 0,-2-6 548,-6-7 1,2-5-549,9 3 0,2-5 105,1-6-105,-3-19 5776,6-23-5776,11-31 1331,-8-8-1331,-16 25 0,-2 1 0,-3-2 0,-18 18 0,2 12 0,-8 4 0,-2 9 0,-7 27 0,11 3 0,0 5 0,-5 0 0,0 3-1729,4 11 0,1 0 1729,-3-8 0,-1 0 0,1 11 0,0 4-303,5-14 1,0 1-1,-1 2 303,-1 2 0,0 1 0,0-1 0,1-6 0,1 0 0,0-2-831,-5 16 0,0-4 831,3-13 0,0-2 0,-5 12 0,0 2-327,-1-1 1,0-1 326,-6 5 0,-1-2 1401,8-19 1,0-5-1402,-5-5 0,0-8 935,-10-12-935,-10-8 2017,5-19-2017,1-21 926,18 7-926,-2-17 0,19 7 0,31-20 0,-5 5 0,14 16 0,-23 19 0</inkml:trace>
  <inkml:trace contextRef="#ctx0" brushRef="#br0" timeOffset="84849">29513 5892 24575,'1'14'0,"10"19"0,12 24 0,-7-21 0,1 0 0,0 2 0,0-2 0,10 18 0,-9-21 0,-3-17 0,2-10 0,12-12 0,1-10 0,5-7 0,6-5 0,4-5 0,5-3-707,-10 6 1,4-2 0,1-2-1,2-1 1,1 0 706,-1 0 0,1-1 0,1 0 0,1-2 0,1 1 0,-1 0 0,3-1 0,0 0 0,1 0 0,0-1 0,-1 2 0,-1 0 0,-4 3 0,1 1 0,-2 0 0,0 1 0,-1 0 0,-1 2-202,11-8 1,-1 2-1,-3 2 1,-2 1 201,-1 2 0,-2 1 0,-5 4 0,0 0 0,-6 5 0,4-2 0,-24 14 0,-10 5 0,-6 3 0,-3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19:40.7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2530 3202 24575,'0'64'0,"-1"-25"0,2 1 0,0 3 0,2-1 0,8 20 0,10-30 0,13-31 0,10-15 0,7-13 0,5-13 0,1 2-1731,0 6 0,1 2 0,1-5 1731,-14 4 0,1-3 0,1-2 0,-1 0 0,-2 4 0,-1 1 0,-1 3 0,-1 0 0,1-1 0,8-5 0,2-2 0,-1 2 0,-1 1-1039,3-1 1,-1 2 0,-3 1 1038,-4 2 0,-1 0 0,-6 4 0,-4 5 0,-10 3 0,-18 6 0,-1 5 0,-5 1 0</inkml:trace>
  <inkml:trace contextRef="#ctx0" brushRef="#br0" timeOffset="30948">10824 10456 24575,'6'19'0,"-4"8"0,10 5 0,2 3 0,0-18 0,9-5 0,1-12 0,19-11 0,11-9 0,-2-5 0,5-6 0,3 0-570,-4 5 0,2-1 0,1 0 0,-1-2 570,1-4 0,0-2 0,-2 1 0,-3 3 0,-1 3 0,-3 3 0,-5 2 0,3-3 0,-10 4 0,-13 8 0,-10 6 0,-10 3 0</inkml:trace>
  <inkml:trace contextRef="#ctx0" brushRef="#br0" timeOffset="32067">18514 10253 24575,'12'48'0,"19"-2"0,7-46 0,8-11 0,11-1 0,9-6-1191,-17-1 1,7-5 0,3-3 0,1-1 0,-3 2 1190,-3 3 0,0 0 0,-1 0 0,0-1 0,0 0 0,1-3 0,1-2 0,-1 1 0,-2 1 0,-3 3 587,8-2 0,-4 4 0,-10 5-587,0 4 0,-38 15 0,-5 7 0</inkml:trace>
  <inkml:trace contextRef="#ctx0" brushRef="#br0" timeOffset="37116">5156 15117 24575,'20'6'0,"6"5"0,6-9 0,4-2 0,-1 3 0,2 0-1916,15-4 1,4 2 1915,-3 5 0,4 0 0,-2-4 0,4-2 0,3 1 0,-11 5 0,2 1 0,1 1 0,2-3 0,-4-3 0,2-1 0,1-2 0,-1 1 0,-2 1-736,4 2 0,-2 1 0,0 0 0,-2-2 736,12-2 0,-2-1 0,-4 2 0,2 5 0,-2 0 724,6-4 0,-2-1-724,-21 6 0,-3-2 0,22-5 0,-73 0 0,-3 0 0,-9 0 0</inkml:trace>
  <inkml:trace contextRef="#ctx0" brushRef="#br0" timeOffset="37566">4999 15364 24575,'57'0'0,"8"11"0,-30-10 0,4 1-940,5 4 0,7 2 0,2 1 940,-3-3 0,3-1 0,2 0 0,-1 1-1199,3 2 1,0 0 0,1 0 0,0-1 1198,3 0 0,0-2 0,2 1 0,0-1 0,-4 1 0,2-1 0,0 1 0,-2-1 0,-4 0 227,9 0 1,-4 0 0,1-1-228,-6 0 0,5 1 0,-5-1 0,-11-1 0,8 2 0,-41-6 0,-20-6 0</inkml:trace>
  <inkml:trace contextRef="#ctx0" brushRef="#br0" timeOffset="59065">31855 3300 24575,'0'8'0,"-36"43"0,7-2 0,-5 6-832,2-7 0,-3 3 0,-1 0 832,-3 1 0,-2 0 0,3-3 0,8-10 0,2-2 0,-1-2 0,-3 1 0,-1-2 0,2-3 325,0-1 1,0-2-326,-6 8 0,0 0 0,8-9 0,2-2 0,-8 9 445,7-9-445,16-19 0,-3-4 0,9-4 0,1-2 0</inkml:trace>
  <inkml:trace contextRef="#ctx0" brushRef="#br0" timeOffset="59333">30961 4074 24575,'-8'30'0,"2"18"0,6 12 0,9-2 0,-2-20 0,16-10 0,2-25 0,34 10 0,-14-26 0,3-7 0,2 5 0,0-2 0,-4-6 0,-5-2 0,3 0 0,-33 16 0</inkml:trace>
  <inkml:trace contextRef="#ctx0" brushRef="#br0" timeOffset="128766">21553 12837 24575,'41'0'0,"16"0"0,-18 0 0,2 0 0,10 0 0,2 0 0,3 0 0,1 0 0,3 0 0,0 0 0,0 0 0,0-1 0,-4-1 0,-2-1 0,-1-2 0,-2 0 0,-5-2 0,-1 1 0,-7-1 0,-2 0 0,24-4 0,-17 5 0,-14 2 0,-10 2 0,-8 2 0,-6 0 0,-3 0 0</inkml:trace>
  <inkml:trace contextRef="#ctx0" brushRef="#br0" timeOffset="143730">21124 10118 24575,'4'12'0,"5"9"0,4 5 0,2 0 0,-2-7 0,1-10 0,12-8 0,20-22 0,-12-1 0,2-4 0,7-9 0,-1-3 0,3-7 0,-2-2 0,-1 1 0,-1 1 0,-3 2 0,-1 2 0,-3 4 0,0 2 0,-3 6 0,-1 1 0,-2 5 0,-1 1 0,22-14 0,-22 17 0,-8 6 0</inkml:trace>
  <inkml:trace contextRef="#ctx0" brushRef="#br0" timeOffset="146699">21005 5654 24575,'13'8'0,"5"9"0,6 8 0,0 3 0,-4-4 0,-5-6 0,-2-6 0,3-6 0,3-3 0,12-5 0,23-13 0,-11-3 0,4-5 0,-4 1 0,3-4 0,1-1-437,7-6 0,1-2 0,0-1 437,-13 9 0,1-1 0,-1 0 0,-1 0 0,11-6 0,-2 1 0,-2 2 0,8-7 0,-4 4 0,-14 10 0,-4 3 0,7-4 0,-21 14 0,-11 7 0,-6 2 0</inkml:trace>
  <inkml:trace contextRef="#ctx0" brushRef="#br0" timeOffset="155849">20140 14556 24575,'0'29'0,"0"5"0,0 8 0,0 0 0,0 6 0,0 2-837,0-2 0,0 3 1,0 1-1,0 1 837,0 5 0,0 1 0,0 1 0,0-1 0,0-3 0,0 0 0,0-1 0,0-1 125,0 11 0,0-2 1,0-2-126,0-12 0,0-1 0,0-4 350,0 6 0,0-5-350,0 18 0,0-32 0,0-18 0,0-7 0</inkml:trace>
  <inkml:trace contextRef="#ctx0" brushRef="#br0" timeOffset="157365">19865 14803 24575,'24'-35'0,"2"-2"0,5-4 0,-4 4 0,-3 5 0,-3 4 0,1-1 0,2 3 0,1 2 0,-1 1 0,-1 5 0,-5 6 0,-5 5 0,-4 5 0,-2 2 0,-2 0 0,0 0 0,-1 0 0,1 1 0,2 3 0,4 7 0,4 8 0,5 7 0,2 3 0,4-2 0,-3-4 0,-5-5 0,-1-3 0,-5-4 0,1-1 0,-1 1 0,1 1-1696,3 1 0,-8-5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21:02.8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30931 9172 24575,'-48'0'0,"-3"0"0,-11 6 0,-1 8 0,31-2 0,1 2 0,0 4 0,1 2 0,1 1 0,0 1 0,-20 19 0,12-6 0,12-8 0,9-5 0,8 0 0,1 8 0,3 11 0,2 12 0,1 10 0,1-29 0,0-1 0,4 32 0,8-2 0,10-3 0,-6-29 0,3-1 0,4 2 0,1 0 0,2 1 0,2-1 0,2 0 0,2-2 0,-1 0 0,1-3 0,-1-4 0,0-1 0,-1-4 0,0-2 0,29 10 0,-27-16 0,0 0 0,2-1 0,1 0 0,17 3 0,0-2 0,-11-4 0,0-1 0,12 2 0,-1-2 0,-14-3 0,-1-3 0,1 0 0,0-1 0,-1-3 0,1-2 0,-1-3 0,0-3 0,-1-2 0,-1-2 0,-2-2 0,-1-1 0,-2 0 0,-1-1 0,1-5 0,-2 1 0,11-14 0,-2-6 0,-20 12 0,-4-5 0,-2-12 0,-5-11 0,-4 28 0,0-1 0,-1-2 0,0 0 0,-5-30 0,-6 8 0,-8 7 0,-8 7 0,-7 1 0,-6-5 0,16 21 0,0 0 0,-3-2 0,1-1 0,-2 0 0,0 0 0,1 2 0,0 0 0,1 3 0,0 0 0,-20-15 0,4 9 0,0 10 0,-1 9 0,-6 6 0,-19 4 0,25 2 0,-2 0 0,-6 0 0,-1 0 0,-5 0 0,0 0 0,0 1 0,1 0 0,2 1 0,0-1 0,3 2 0,1 0 0,2 1 0,1 1 0,-2 2 0,0 1-1357,4 2 0,3-1 0,-16 4 1,22-3-1</inkml:trace>
  <inkml:trace contextRef="#ctx0" brushRef="#br0" timeOffset="8401">14019 8592 24575,'0'27'0,"3"11"0,6 7 0,7 5 0,3-8 0,-1-14 0,-2-9 0,-2-10 0,6-6 0,29-18 0,2-15 0,9-10 0,-21 13 0,4-2 0,3-3 0,1-1 0,1 0-763,1-2 0,2-1 0,2-1 0,0-1 0,2-1 0,-1 0 763,-2 3 0,1-2 0,0 0 0,1-1 0,0 1 0,0-1 0,-1 2 0,-1 1 0,-1 1 0,0 0 0,0 0 0,0 0 0,0 1 0,-1 0-296,6-5 1,0 1 0,1 0 0,-2 1-1,-3 2 1,-4 2 295,1 0 0,-5 2 0,-1 2 0,-2 1 0,11-7 0,-3 2 0,-12 9 0,-15 11 0,-14 8 0,-4 4 0</inkml:trace>
  <inkml:trace contextRef="#ctx0" brushRef="#br0" timeOffset="18899">15607 5792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4:22:36.9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2958 4098 24575,'66'0'0,"-20"0"0,6 0 0,-6 0 0,4 0 0,4 0-1511,4 0 0,4 0 1,4 0-1,1 0 1511,-13 0 0,1 0 0,1 0 0,2 0 0,0 0 0,0 0-442,4 0 1,1 0 0,0 0 0,2 0 0,0 0 0,1 0 441,-3 0 0,2 0 0,1 0 0,0 0 0,0 0 0,0 0 0,-2 0 0,-2 0 0,-1 0 0,0 0 0,-1 0 0,0 0 0,0 0 0,-1 0 0,8 0 0,-1 0 0,-1 0 0,0 0 0,0 0 0,0 0 10,-3 0 0,0 0 0,1 0 1,-2 0-1,-2 0 0,-2 0-10,10-1 0,-2 1 0,-4-1 0,-2 0-19,2 0 0,-3 0 0,-5 0 19,8 0 0,-4-1 0,-9 1 0,2 0 0,8 0 0,6 1 0,5 1-47,-13-1 1,3 0 0,2 0-1,2 0 1,1 0 46,-4 0 0,1 0 0,1 0 0,1 0 0,1 0 0,0 0 0,-5 0 0,1 0 0,1 0 0,0 0 0,0 0 0,-1 0 0,-2 0 0,6 0 0,-1-1 0,-1 1 0,0 0 0,-2 0 0,0 0 0,5-1 0,-1 1 0,0-1 0,-3 0 0,-1 0 781,7 0 1,-2-1 0,-3-1 0,-4 1-782,-2-1 0,-4 0 0,-5 0 1043,-1 0 1,-7-1-1044,-9 0 82,-24 4-82,31 0 0,16 0 0,13 0 0,-13 0 0,6 0 0,3 0 0,2 0-41,-2 0 1,2 0 0,3 0 0,0 0-1,2 0 41,-5 0 0,2 1 0,1-1 0,1 0 0,-1 0 0,0-1 0,0 1 0,0 0 0,0-1 0,0 1 0,-2-1 0,0 1 0,-8-1 0,0 1 0,0-1 0,-2 0 0,0 1 0,-2-1-228,5 0 0,-2 0 0,0 0 1,-3-1-1,-1 1 228,16-1 0,-4 0 0,-4 0 0,7 0 0,-5-1 0,-12 0 0,-4 0 0,20-2 0,-19 0 3562,-14 0-3562,-11 1 350,-6 0 0,-8 1 0,-3 2 1</inkml:trace>
  <inkml:trace contextRef="#ctx0" brushRef="#br0" timeOffset="53532">21607 6479 24575,'1'24'0,"4"17"0,5 15 0,4 0 0,2-15 0,1-19 0,11-16 0,1-15 0,5-8 0,7-8 0,5-6 0,3-4-741,-3 1 0,3-3 1,1-3-1,1-1 741,-2 1 0,2-2 0,0-1 0,1-1 0,0 0 0,-7 6 0,1-1 0,0 0 0,0 0 0,-1 0 0,-1 2 0,4-5 0,-1 1 0,-1 1 0,-1 1 0,0 0 0,7-4 0,-1 0 0,-2 3 0,-1 1 0,2-2 0,-2 3 0,-3 3 0,7-5 0,-4 5 0,-10 8 0,-3 4 0,11-5 0,-19 13 0,-14 9 0,-7 4 0</inkml:trace>
  <inkml:trace contextRef="#ctx0" brushRef="#br0" timeOffset="55667">29369 12729 24575,'4'18'0,"5"4"0,3 2 0,3 2 0,-1-4 0,-1-6 0,-1-7 0,4-7 0,14-18 0,-4-3 0,3-5 0,11-10 0,3-4 0,-10 9 0,1-1 0,0 0 0,2-1 0,0 0 0,0 1 0,16-12 0,-1 2 0,-7 5 0,-1 3 0,-5 5 0,-3 3 0,16-10 0,-20 15 0,-11 9 0,-7 5 0,-7 4 0,-2 1 0</inkml:trace>
  <inkml:trace contextRef="#ctx0" brushRef="#br0" timeOffset="62166">16095 8982 24575,'21'-2'0,"14"-6"0,19-4 0,-21 5 0,1 0 0,-1 0 0,0 1 0,27-2 0,-9 4 0,-9 3 0,-5 4 0,-2 16 0,1 25 0,-17-12 0,-2 4 0,1 8 0,-3 4 0,-1 2 0,-1 2 0,-1 1 0,-1 1 0,0 1 0,-1 1 0,0 2 0,-1 1 0,1-1 0,0 0 0,-1-1 0,1 1 0,-1-2 0,1-1 0,-1-5 0,0-1 0,1-5 0,0-1 0,0-5 0,0-3 0,12 16 0,0-14 0,1-13 0,3-10 0,7-6 0,7-5 0,14-9 0,-18 1 0,1-4 0,-25 3 0,-7 0 0,-3-3 0,-2-4 0,0 2 0,0 1 0,0 6 0,-2 6 0,-10 24 0,-12 37 0,7-14 0,1 5 0,4-8 0,0 2 0,3 1-262,0 4 1,3 0 0,0 2 261,2 0 0,1 0 0,0 0 0,2-3 0,0 0 0,1-2 0,0-2 0,0-2 0,0-1 0,0 17 0,0-3 0,0-7 0,0-2 0,-1-4 0,-2-2 0,-2-6 0,-4-1 0,-3-2 0,-4-1 0,-3-2 0,-5-1 392,-7 1 0,-4-1-392,-4-4 0,-3-2 0,-10-2 0,-3-3 0,-4-1 0,-2-4 0,1-5 0,-1-2 0,-2-1 0,1-2 0,7-2 0,2-2 0,4-1 0,2 0 0,8 0 0,2 0 0,-24-1 0,14-1 0,21 0 0,10 0 0</inkml:trace>
  <inkml:trace contextRef="#ctx0" brushRef="#br0" timeOffset="70015">8147 14581 24575,'34'0'0,"0"0"0,6 0 0,4 0 0,15 0 0,4 0-671,-12 0 1,2 0-1,1 0 671,4 0 0,0 0 0,0 0 0,1 0 0,0 0 0,-1 0 0,-4 0 0,0 0 0,-2 0 324,15 0 0,-2 0-324,-10 0 0,-2 0 166,-8 0 0,-4 0-166,17 0 0,-22 0 0,-13 0 258,-6 0 0,-7 0 0,-3 0 0</inkml:trace>
  <inkml:trace contextRef="#ctx0" brushRef="#br0" timeOffset="72065">14436 13965 24575,'10'-24'0,"1"1"0,7 0 0,3 1 0,1 3 0,1 5 0,-3 6 0,3 3 0,2 1 0,1 1 0,1 2 0,-1 1 0,-1 1 0,-1 7 0,-1 12 0,-2 16 0,-2 18 0,-11-22 0,-1 2 0,-1 3 0,-1 1 0,-1 0 0,-1 1 0,-2-1 0,0-1 0,-1-2 0,0 0 0,0-1 0,0 0 0,0 1 0,0 0 0,0 2 0,0-1 0,0 2 0,0-1 0,0-2 0,0-2 0,0 21 0,0-15 0,1-14 0,2-11 0,3-6 0,5-5 0,5-3 0,8 0 0,7 0 0,1-5 0,-2-4 0,-6-5 0,-8-7 0,-7-2 0,-5-3 0,-5 4 0,-4 6 0,-1 6 0,-3 6 0,-1 4 0,-3 16 0,-5 18 0,-7 24 0,10-19 0,-1 3 0,0 1 0,1 2 0,-1 1 0,3 1 0,1-1 0,2 0 0,3-1 0,2-1 0,1-1 0,2 1 0,1-1 0,1-1 0,0-3 0,0 0 0,0-3 0,-1-1 0,-9 24 0,-14-10 0,1-25 0,-6-2 0,-9-2 0,-5-2 0,-13 0 0,-5-3 0,12-6 0,-1-2 0,3-1 0,3 0 0,3-2 0,2-2 0,0 1 0</inkml:trace>
  <inkml:trace contextRef="#ctx0" brushRef="#br0" timeOffset="99782">1905 2217 24575,'3'17'0,"6"2"0,8 5 0,7-4 0,13-10 0,-3-18 0,4-9 0,0-5 0,2-6 0,2-3-512,-3 0 1,2-4 0,0-1 0,1-2 511,4-6 0,1-1 0,0-2 0,-1 1 0,-1 2 0,-1-1 0,-1 1 0,-1 0-173,-5 6 1,0 0-1,-2 1 1,0 2 172,3-2 0,-2 1 0,-1 3 0,6-5 0,-2 4 0,-8 8 0,-3 3 0,16-7 0,-13 10 492,-9 10 0,-12 5 0,-5 4 0</inkml:trace>
  <inkml:trace contextRef="#ctx0" brushRef="#br0" timeOffset="112595">19394 7091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790-1BEE-8218-ECAF-2469603D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B1962-8FC1-A614-3745-495A7C5E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FC94-F0B7-6722-4B03-42FF74F1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9459-AC82-8733-EC2A-5713C88C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3ABD-3394-F95E-E7A1-9E654F00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CD22-E831-65CB-2AA5-24099F4F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999BB-918F-C083-EA1B-A73D2913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FF30-9F21-BE0A-8836-37BCD728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9C8F-BC9D-0D18-8292-D60A3CC8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0ECE-797D-904E-B2C2-B051F538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54ABE-752A-3C91-AE50-52CBBB74F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B3C3C-8F1A-6BD6-6F0F-094E7184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F86E-AA91-37CF-31A6-45936FEA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9FCD-3EB8-9197-DCCF-1007D5E7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AE83-BA2A-BD77-9362-FB201B3D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20D8-05A5-498B-DD4B-2E3475B1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97B0-F4A5-A6CB-0C78-9CF97880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BBCD-39C4-90F6-1774-87566302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CA56-000D-C203-AB2E-6CD9BA35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C625-1631-B7F7-C592-A38FC5B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7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54CA-6E98-24AE-0B79-D77985C1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E7C0-16B4-ED23-E485-49D28E2C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79B3D-FD73-2A38-D59B-F8F98AF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239D-286D-CF1A-3943-B979DE18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E18F-234A-C392-C40A-DDDB3801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9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CCE5-0571-ACEF-93CD-DC6ADBA1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01AD-860C-632E-ADC9-1959A33C3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FED4-2DD6-B6BE-0AD0-940281EF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67D6-39FA-D6AD-74B5-9766B976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BBB59-3AB8-D8EF-F22C-624B3C5E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3D3EB-CCF8-7D0E-915D-06FD0C39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DCAF-1848-4A6B-B0AA-BEEFBE6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B971C-E4D5-8DF3-F54F-3141DD3B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E13A0-0B17-8937-A1F6-6EF26F134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FFFE1-8FB2-851E-C037-7EAE40B9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8F9A3-C9E1-CD09-2150-AEB759EEE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F8AAB-C004-7E0A-3F0E-99DFB1CC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9290-2181-7926-480F-0D74ED37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7B74B-5479-9E90-5CAB-FC2E8D8B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75F-5170-65DD-84EE-394D5EEA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B8B51-4B0B-3765-61A1-ECFDED21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36E13-D62F-8A6F-B660-D68707ED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9C232-C765-0B80-8A1B-E2B17239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85750-8CC4-D948-B3DA-0F3D7C8E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2647-673E-4849-2D02-9E6E527D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F8E04-E96D-58A1-2EE1-0571179F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9B9-D181-54A6-4941-53F9998B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D411-BB13-6C54-E349-A6F9B734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82E8-B0C0-35F7-AF88-B057D517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3E09-BC5B-AEA1-2DDC-952B76CE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6689-830D-B9A0-0AF8-0ABEE09E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5EF3-025E-0F1D-BB41-50E4FA81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61B2-6A93-407C-9C8D-D20E7103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2DC8-736C-7C6E-1E2C-2998C0AB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2227E-10FD-7631-DF25-5B0C2411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3280-6D46-B142-6949-BB4663E8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163E-A36E-2082-C655-377FD6D4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E8A1-9965-F361-4EF9-9B9EE7AC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AAA03-1AC8-CC33-2F26-554551E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F87C-2C95-F99D-9A0E-F4DC23EC2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2F55-377C-C964-80B9-90022987B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7CB7-99B6-6F41-961E-430B1CAE41A9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9821-16DC-A2F0-8687-76B5E3266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A38A-AC5D-E599-DD7C-D34B9F934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3F8AF-DA76-1344-93D0-97B8516E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F348-44B8-1B12-9762-E10DBF10D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ChatGPT</a:t>
            </a:r>
            <a:r>
              <a:rPr lang="en-US" sz="4400" dirty="0"/>
              <a:t> , GPT Plus, bard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F1663-ABD9-0DCE-302C-A7713AE08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F180-88E8-5807-906A-08C64797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E86A-B85A-38E6-D797-4DB715B6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4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new feature “code interpreter” was launched on 9</a:t>
            </a:r>
            <a:r>
              <a:rPr lang="en-US" baseline="30000" dirty="0"/>
              <a:t>th</a:t>
            </a:r>
            <a:r>
              <a:rPr lang="en-US" dirty="0"/>
              <a:t> July 2023</a:t>
            </a:r>
          </a:p>
          <a:p>
            <a:endParaRPr lang="en-US" dirty="0"/>
          </a:p>
          <a:p>
            <a:r>
              <a:rPr lang="en-US" dirty="0"/>
              <a:t>It is a powerful feature that helps you analyze, visualize and compare datasets with a single click.</a:t>
            </a:r>
          </a:p>
          <a:p>
            <a:endParaRPr lang="en-US" dirty="0"/>
          </a:p>
          <a:p>
            <a:r>
              <a:rPr lang="en-US" dirty="0"/>
              <a:t>It opens the data as a pandas </a:t>
            </a:r>
            <a:r>
              <a:rPr lang="en-US" dirty="0" err="1"/>
              <a:t>dataframe</a:t>
            </a:r>
            <a:r>
              <a:rPr lang="en-US" dirty="0"/>
              <a:t> at the backend.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8A1BB-379A-B7B0-95ED-65FB4A09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901825"/>
            <a:ext cx="4000500" cy="383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69CFEE-6647-F4B4-5636-77C9BBDCFCF8}"/>
                  </a:ext>
                </a:extLst>
              </p14:cNvPr>
              <p14:cNvContentPartPr/>
              <p14:nvPr/>
            </p14:nvContentPartPr>
            <p14:xfrm>
              <a:off x="685800" y="453960"/>
              <a:ext cx="10197000" cy="522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69CFEE-6647-F4B4-5636-77C9BBDCF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0" y="444600"/>
                <a:ext cx="1021572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30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PT-4 vs Google Bard. It has only been 3 months since the… | by Abhi Sai |  Medium">
            <a:extLst>
              <a:ext uri="{FF2B5EF4-FFF2-40B4-BE49-F238E27FC236}">
                <a16:creationId xmlns:a16="http://schemas.microsoft.com/office/drawing/2014/main" id="{E21DDC7C-89F3-3FD3-0EC6-FBCCB05F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50" y="279827"/>
            <a:ext cx="7865642" cy="62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0A956B-10E4-8F66-5A79-E4429B59D94E}"/>
                  </a:ext>
                </a:extLst>
              </p14:cNvPr>
              <p14:cNvContentPartPr/>
              <p14:nvPr/>
            </p14:nvContentPartPr>
            <p14:xfrm>
              <a:off x="1008360" y="150840"/>
              <a:ext cx="8083440" cy="51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0A956B-10E4-8F66-5A79-E4429B59D9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000" y="141480"/>
                <a:ext cx="810216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82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FA7C1-783C-E557-3D8D-A5DFF841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01" y="332317"/>
            <a:ext cx="9669597" cy="58400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2D8C21-9AD7-2F67-E5DC-5FE8323D0C77}"/>
                  </a:ext>
                </a:extLst>
              </p14:cNvPr>
              <p14:cNvContentPartPr/>
              <p14:nvPr/>
            </p14:nvContentPartPr>
            <p14:xfrm>
              <a:off x="1055520" y="191880"/>
              <a:ext cx="10129680" cy="585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2D8C21-9AD7-2F67-E5DC-5FE8323D0C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160" y="182520"/>
                <a:ext cx="10148400" cy="58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41DE-EC28-2FFE-EF10-2FE8BB9C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Additional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EED4-B4AA-2A41-0613-D1C514E3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help of “file uploader extension” in </a:t>
            </a:r>
            <a:r>
              <a:rPr lang="en-US" dirty="0" err="1"/>
              <a:t>ChatGPT</a:t>
            </a:r>
            <a:r>
              <a:rPr lang="en-US" dirty="0"/>
              <a:t> we can actually upload a file and ask </a:t>
            </a:r>
            <a:r>
              <a:rPr lang="en-US" dirty="0" err="1"/>
              <a:t>ChatGPT</a:t>
            </a:r>
            <a:r>
              <a:rPr lang="en-US" dirty="0"/>
              <a:t> questions from the same file. It also provides the summary of the file</a:t>
            </a:r>
          </a:p>
          <a:p>
            <a:endParaRPr lang="en-US" dirty="0"/>
          </a:p>
          <a:p>
            <a:r>
              <a:rPr lang="en-US" dirty="0"/>
              <a:t>Use below link to get “</a:t>
            </a:r>
            <a:r>
              <a:rPr lang="en-US" dirty="0" err="1"/>
              <a:t>ChatGPT</a:t>
            </a:r>
            <a:r>
              <a:rPr lang="en-US" dirty="0"/>
              <a:t> file uploader extension”</a:t>
            </a:r>
          </a:p>
          <a:p>
            <a:r>
              <a:rPr lang="en-US" dirty="0"/>
              <a:t>https://</a:t>
            </a:r>
            <a:r>
              <a:rPr lang="en-US" dirty="0" err="1"/>
              <a:t>chrome.google.com</a:t>
            </a:r>
            <a:r>
              <a:rPr lang="en-US" dirty="0"/>
              <a:t>/webstore/detail/</a:t>
            </a:r>
            <a:r>
              <a:rPr lang="en-US" dirty="0" err="1"/>
              <a:t>chatgpt</a:t>
            </a:r>
            <a:r>
              <a:rPr lang="en-US" dirty="0"/>
              <a:t>-file-uploader-</a:t>
            </a:r>
            <a:r>
              <a:rPr lang="en-US" dirty="0" err="1"/>
              <a:t>ext</a:t>
            </a:r>
            <a:r>
              <a:rPr lang="en-US" dirty="0"/>
              <a:t>/</a:t>
            </a:r>
            <a:r>
              <a:rPr lang="en-US" dirty="0" err="1"/>
              <a:t>becfinhbfclcgokjlobojlnldbfillpf</a:t>
            </a:r>
            <a:r>
              <a:rPr lang="en-US" dirty="0"/>
              <a:t>/related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1BBFA8-5690-8D96-A4C6-FA10AF6FD45A}"/>
                  </a:ext>
                </a:extLst>
              </p14:cNvPr>
              <p14:cNvContentPartPr/>
              <p14:nvPr/>
            </p14:nvContentPartPr>
            <p14:xfrm>
              <a:off x="704520" y="585360"/>
              <a:ext cx="6843240" cy="45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1BBFA8-5690-8D96-A4C6-FA10AF6FD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576000"/>
                <a:ext cx="6861960" cy="45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7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A65D-E6E9-149B-EB9D-5CCCCE5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0951-B752-5CDC-9CB6-7459AFE3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</a:t>
            </a:r>
            <a:r>
              <a:rPr lang="en-US" dirty="0" err="1"/>
              <a:t>ChatGPT</a:t>
            </a:r>
            <a:r>
              <a:rPr lang="en-US" dirty="0"/>
              <a:t> page and the prompt bar now looks as shown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6923C-AFFF-ECBB-A4EF-D2A3E766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64" y="3832670"/>
            <a:ext cx="7772400" cy="1556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4B2553-855C-5D23-28D0-5D758A918EC7}"/>
                  </a:ext>
                </a:extLst>
              </p14:cNvPr>
              <p14:cNvContentPartPr/>
              <p14:nvPr/>
            </p14:nvContentPartPr>
            <p14:xfrm>
              <a:off x="7110720" y="3461760"/>
              <a:ext cx="1824840" cy="190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4B2553-855C-5D23-28D0-5D758A918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1360" y="3452400"/>
                <a:ext cx="1843560" cy="19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63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C80-CEDD-DBC6-66FD-ADA2FB21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43F8-36FB-8182-BF89-F1E0970D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plus is based on GPT 4.0</a:t>
            </a:r>
          </a:p>
        </p:txBody>
      </p:sp>
      <p:pic>
        <p:nvPicPr>
          <p:cNvPr id="1026" name="Picture 2" descr="How (and why) to subscribe to ChatGPT Plus | ZDNET">
            <a:extLst>
              <a:ext uri="{FF2B5EF4-FFF2-40B4-BE49-F238E27FC236}">
                <a16:creationId xmlns:a16="http://schemas.microsoft.com/office/drawing/2014/main" id="{431973BB-A56F-6006-0958-9A973C95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56" y="2438399"/>
            <a:ext cx="7879844" cy="417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1937C9-C7D8-563B-A64C-B5361DC6BFAB}"/>
                  </a:ext>
                </a:extLst>
              </p14:cNvPr>
              <p14:cNvContentPartPr/>
              <p14:nvPr/>
            </p14:nvContentPartPr>
            <p14:xfrm>
              <a:off x="2540160" y="2297880"/>
              <a:ext cx="3359160" cy="327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1937C9-C7D8-563B-A64C-B5361DC6BF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0" y="2288520"/>
                <a:ext cx="3377880" cy="32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92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97E-52C7-CA3A-0A90-FE54EE04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EF31-D358-FF16-FDAE-9DCA8472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costs $20 per month (approx. $24 including taxes)</a:t>
            </a:r>
          </a:p>
          <a:p>
            <a:r>
              <a:rPr lang="en-US" dirty="0"/>
              <a:t>It offers two extremely good features</a:t>
            </a:r>
          </a:p>
          <a:p>
            <a:endParaRPr lang="en-US" dirty="0"/>
          </a:p>
          <a:p>
            <a:r>
              <a:rPr lang="en-US" dirty="0"/>
              <a:t>Select Plugins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DB7B7-2131-F044-54A1-9B0A5E8B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0" y="2657475"/>
            <a:ext cx="4000500" cy="383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9CA1A5-3C6A-7D89-996D-9367BD590F5A}"/>
                  </a:ext>
                </a:extLst>
              </p14:cNvPr>
              <p14:cNvContentPartPr/>
              <p14:nvPr/>
            </p14:nvContentPartPr>
            <p14:xfrm>
              <a:off x="1024200" y="1467360"/>
              <a:ext cx="10189440" cy="461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9CA1A5-3C6A-7D89-996D-9367BD590F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840" y="1458000"/>
                <a:ext cx="10208160" cy="46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63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CB3C-B646-7BF5-7FC2-DB84675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D70E-2B94-511B-35D4-0A8BEDBD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click on plugin store</a:t>
            </a:r>
          </a:p>
          <a:p>
            <a:r>
              <a:rPr lang="en-US" dirty="0"/>
              <a:t>It offers different plugins</a:t>
            </a:r>
          </a:p>
          <a:p>
            <a:r>
              <a:rPr lang="en-US" dirty="0"/>
              <a:t>You can click and install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82393-22C7-3EEE-FFF0-22F28337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20" y="254794"/>
            <a:ext cx="4864100" cy="3746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4210FF-8C5D-7438-40D3-7E9552AD571B}"/>
                  </a:ext>
                </a:extLst>
              </p14:cNvPr>
              <p14:cNvContentPartPr/>
              <p14:nvPr/>
            </p14:nvContentPartPr>
            <p14:xfrm>
              <a:off x="6977880" y="1702800"/>
              <a:ext cx="4374360" cy="233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4210FF-8C5D-7438-40D3-7E9552AD57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8520" y="1693440"/>
                <a:ext cx="4393080" cy="23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90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65459-664E-3B4C-4798-82633873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25" y="762000"/>
            <a:ext cx="10020615" cy="47548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533431-7930-C38D-2109-1DFE6343D28F}"/>
                  </a:ext>
                </a:extLst>
              </p14:cNvPr>
              <p14:cNvContentPartPr/>
              <p14:nvPr/>
            </p14:nvContentPartPr>
            <p14:xfrm>
              <a:off x="910440" y="953280"/>
              <a:ext cx="10557720" cy="480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533431-7930-C38D-2109-1DFE6343D2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080" y="943920"/>
                <a:ext cx="10576440" cy="48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90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E0D9-50A4-1544-F703-F5996E2E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7409-5339-554A-5535-B51C61CD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4351338"/>
          </a:xfrm>
        </p:spPr>
        <p:txBody>
          <a:bodyPr/>
          <a:lstStyle/>
          <a:p>
            <a:r>
              <a:rPr lang="en-US" dirty="0"/>
              <a:t>The installed plugins will be shown in the drop down. You may select the check box to enable them while working on </a:t>
            </a:r>
            <a:r>
              <a:rPr lang="en-US" dirty="0" err="1"/>
              <a:t>ChatGPT</a:t>
            </a:r>
            <a:r>
              <a:rPr lang="en-US" dirty="0"/>
              <a:t> plus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A81F-2740-D9F4-95FF-33A058A4C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20" y="1825625"/>
            <a:ext cx="6604000" cy="3924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0BDA01-C326-85E8-6139-B396F13CB589}"/>
                  </a:ext>
                </a:extLst>
              </p14:cNvPr>
              <p14:cNvContentPartPr/>
              <p14:nvPr/>
            </p14:nvContentPartPr>
            <p14:xfrm>
              <a:off x="5046840" y="2085120"/>
              <a:ext cx="6459840" cy="165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0BDA01-C326-85E8-6139-B396F13CB5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7480" y="2075760"/>
                <a:ext cx="6478560" cy="16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07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199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ChatGPT , GPT Plus, bard</vt:lpstr>
      <vt:lpstr>PowerPoint Presentation</vt:lpstr>
      <vt:lpstr>ChatGPT Additional feature</vt:lpstr>
      <vt:lpstr>PowerPoint Presentation</vt:lpstr>
      <vt:lpstr>ChatGPT Plus</vt:lpstr>
      <vt:lpstr>PowerPoint Presentation</vt:lpstr>
      <vt:lpstr>PowerPoint Presentation</vt:lpstr>
      <vt:lpstr>PowerPoint Presentation</vt:lpstr>
      <vt:lpstr>PowerPoint Presentation</vt:lpstr>
      <vt:lpstr>Code Interpreter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4</dc:title>
  <dc:creator>Microsoft Office User</dc:creator>
  <cp:lastModifiedBy>Microsoft Office User</cp:lastModifiedBy>
  <cp:revision>3</cp:revision>
  <dcterms:created xsi:type="dcterms:W3CDTF">2023-07-17T13:20:21Z</dcterms:created>
  <dcterms:modified xsi:type="dcterms:W3CDTF">2023-07-18T04:28:41Z</dcterms:modified>
</cp:coreProperties>
</file>