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5" r:id="rId5"/>
    <p:sldId id="257" r:id="rId6"/>
    <p:sldId id="258" r:id="rId7"/>
    <p:sldId id="266" r:id="rId8"/>
    <p:sldId id="262" r:id="rId9"/>
    <p:sldId id="259" r:id="rId10"/>
    <p:sldId id="264" r:id="rId11"/>
    <p:sldId id="268" r:id="rId12"/>
    <p:sldId id="270" r:id="rId13"/>
    <p:sldId id="269" r:id="rId14"/>
    <p:sldId id="267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40"/>
  </p:normalViewPr>
  <p:slideViewPr>
    <p:cSldViewPr snapToGrid="0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A539-D13F-798E-C774-2B8BFD2D5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48EAB-B774-4541-F498-30EBE1D9F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999D4-0A86-1018-BD28-50B777BA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7DC2-67AA-284D-B372-8D24A946E7BB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A22C8-23F2-7355-810D-6526E61E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3E2B4-6C4A-F9AC-9DD0-C768BB08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F5FB-0A18-2C4D-B84A-7B3A31F3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1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2A6D0-6E88-B1EC-AE3B-B75124A6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051F8-FDF8-C59E-AB9C-F631199E6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74017-E79C-3897-C657-899A0B9C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7DC2-67AA-284D-B372-8D24A946E7BB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FA15C-C884-74D0-8929-5AE643FE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F8D62-8626-73D4-CD30-A791316F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F5FB-0A18-2C4D-B84A-7B3A31F3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7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D3E4B-A7F4-D410-24C9-ADC57C350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65A83-A0DF-326B-3ABE-F110256C3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A0FE8-6BF5-3BD1-B94B-8C5D75951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7DC2-67AA-284D-B372-8D24A946E7BB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08166-1203-E80C-6CF0-2FA8E22A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B10E0-6FF5-6BA8-ECE2-17B4B3C2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F5FB-0A18-2C4D-B84A-7B3A31F3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4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FACF4-214E-95FE-67DC-8878CDA5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39A3C-D66A-EBCF-7C68-7815E3B55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85441-7DE0-51FC-03C5-3F322751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7DC2-67AA-284D-B372-8D24A946E7BB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BE7F9-5D72-DD02-C46A-A170F470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9BFC2-BB8C-7BE4-1271-F0CE814D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F5FB-0A18-2C4D-B84A-7B3A31F3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7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B904-E890-69F1-0AD9-C00525F4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664A8-13C1-29C3-D727-8B8778781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B1C74-792B-A6CA-051A-13555171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7DC2-67AA-284D-B372-8D24A946E7BB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A1D48-7F02-9750-8B95-84842E30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2E32A-4B7E-2E31-AE4F-356CAC47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F5FB-0A18-2C4D-B84A-7B3A31F3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0CA9-01E3-AEA3-C27C-5E52919C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F1F2-A24A-487D-FCC0-602C710B2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45680-101B-2C16-C975-BFAE6998B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A417B-98A5-A111-8AFE-A901AB0E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7DC2-67AA-284D-B372-8D24A946E7BB}" type="datetimeFigureOut">
              <a:rPr lang="en-US" smtClean="0"/>
              <a:t>7/19/23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7C107-74BE-5E61-4AFA-8808E42C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8D94A-69D5-7C23-40F3-642A1F9C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F5FB-0A18-2C4D-B84A-7B3A31F3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7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0786-5D53-0F14-44B7-22F42A51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ED9FF-5721-72B9-A1AC-B7DA7CCA0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36FA9-DE07-12DF-6BE5-177C833D1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1DF8B7-CC35-D8F3-4480-8C900C055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BFA1B8-966D-60F0-F7F1-ECA562460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E513BF-8A93-988C-7C73-808897E4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7DC2-67AA-284D-B372-8D24A946E7BB}" type="datetimeFigureOut">
              <a:rPr lang="en-US" smtClean="0"/>
              <a:t>7/19/23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EEFFA8-1A18-40F4-A1E7-42CDD6D7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D3C123-079E-0FCA-6934-1456FDF1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F5FB-0A18-2C4D-B84A-7B3A31F3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3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76280-21C7-D9A9-E766-651A8655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90D9E-163E-7598-E344-A24451BC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7DC2-67AA-284D-B372-8D24A946E7BB}" type="datetimeFigureOut">
              <a:rPr lang="en-US" smtClean="0"/>
              <a:t>7/19/23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98A95-4AE7-C404-319F-8A76B432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316F6-C9DB-0E3E-2EE7-EC0EE458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F5FB-0A18-2C4D-B84A-7B3A31F3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9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05524D-5338-A938-E275-415BCAE3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7DC2-67AA-284D-B372-8D24A946E7BB}" type="datetimeFigureOut">
              <a:rPr lang="en-US" smtClean="0"/>
              <a:t>7/19/23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8BA137-436F-2D94-FAF0-B4704A82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16186-354A-8904-DA6E-F86F9174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F5FB-0A18-2C4D-B84A-7B3A31F3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1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2A7A-F6B4-924C-DF77-B765703F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40009-EC19-CC24-D8B7-836F33DA4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2F7E9-EFC1-5C97-A9C7-F84D225F8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8958A-6ECE-03C6-B35B-0509FEC46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7DC2-67AA-284D-B372-8D24A946E7BB}" type="datetimeFigureOut">
              <a:rPr lang="en-US" smtClean="0"/>
              <a:t>7/19/23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45D02-5130-5B5F-E969-A4C61D77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C9381-B37B-F0C9-A270-38222FCD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F5FB-0A18-2C4D-B84A-7B3A31F3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3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1519-F98D-23CC-0AA7-44744A645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5D9D5-5650-8DEA-4F91-B3955573F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F6732-3E71-F7AB-6566-586FE2718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D70D4-AA8B-650B-035D-0482AF80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87DC2-67AA-284D-B372-8D24A946E7BB}" type="datetimeFigureOut">
              <a:rPr lang="en-US" smtClean="0"/>
              <a:t>7/19/23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AC256-BB16-DAB1-8CA1-B01B0E5B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1C592-FDB2-CEC3-A7BE-71CAD0A77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F5FB-0A18-2C4D-B84A-7B3A31F3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2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6A5A8D-E64A-0B85-2997-35188849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9A2AF-F696-5622-8EB4-C9B0313B4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B9084-944C-7592-D71D-1E1DDA279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87DC2-67AA-284D-B372-8D24A946E7BB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F32A8-0E19-BA49-C6DF-F477E98F9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6400D-541C-3DA7-FDB5-C96B96FD9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CF5FB-0A18-2C4D-B84A-7B3A31F3A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0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context.indiana.edu/2023/may-jun/article2.asp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yjus.com/maths/statistic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On9eSN3F8w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ai.com/blog/chatgpt-plugi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823C23-C2B7-6189-1AF7-C4174CBA2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" y="0"/>
            <a:ext cx="12192001" cy="6848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F0A7CA-507E-EF42-E2C0-866F0FA44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855116"/>
            <a:ext cx="5986464" cy="823913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Lucida Calligraphy" panose="03010101010101010101" pitchFamily="66" charset="77"/>
              </a:rPr>
              <a:t>GPT 4 Features</a:t>
            </a:r>
          </a:p>
        </p:txBody>
      </p:sp>
    </p:spTree>
    <p:extLst>
      <p:ext uri="{BB962C8B-B14F-4D97-AF65-F5344CB8AC3E}">
        <p14:creationId xmlns:p14="http://schemas.microsoft.com/office/powerpoint/2010/main" val="1357587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65E1-8F96-7FB2-684F-393BFAF3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CDECB-1875-F2EB-8E59-298AE92B1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can do amazing things with all types of files</a:t>
            </a:r>
          </a:p>
          <a:p>
            <a:endParaRPr lang="en-US" dirty="0"/>
          </a:p>
          <a:p>
            <a:r>
              <a:rPr lang="en-US" dirty="0"/>
              <a:t>Prompt: </a:t>
            </a:r>
          </a:p>
          <a:p>
            <a:r>
              <a:rPr lang="en-US" dirty="0"/>
              <a:t>Create a </a:t>
            </a:r>
            <a:r>
              <a:rPr lang="en-US" dirty="0" err="1"/>
              <a:t>qr</a:t>
            </a:r>
            <a:r>
              <a:rPr lang="en-US" dirty="0"/>
              <a:t> code that I can scan with my phone to reach the following URL: </a:t>
            </a:r>
            <a:r>
              <a:rPr lang="en-US" dirty="0">
                <a:hlinkClick r:id="rId2"/>
              </a:rPr>
              <a:t>https://byjus.com/maths/statistics/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B9110-3FC3-0828-96D0-2F0F8EB75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689" y="381789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61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60C103-57F1-CA1F-DF49-44BCA0372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57765" y="1619734"/>
            <a:ext cx="6885331" cy="21716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4AD5A0-AE4B-74CD-C569-84F5B830E4D2}"/>
              </a:ext>
            </a:extLst>
          </p:cNvPr>
          <p:cNvSpPr txBox="1"/>
          <p:nvPr/>
        </p:nvSpPr>
        <p:spPr>
          <a:xfrm>
            <a:off x="1103971" y="802888"/>
            <a:ext cx="5513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Prompt: </a:t>
            </a:r>
          </a:p>
          <a:p>
            <a:r>
              <a:rPr lang="en-US" dirty="0"/>
              <a:t>OCR this image and then write three points in Hindi for 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48566-AE4A-9E63-595A-848A8E269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25483"/>
            <a:ext cx="5802040" cy="307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03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E9D2-9649-32A3-D04D-A0E4E611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3FBD5-DD2C-6816-7148-20F704232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Prompt:</a:t>
            </a:r>
          </a:p>
          <a:p>
            <a:r>
              <a:rPr lang="en-IN" b="0" i="0" dirty="0">
                <a:solidFill>
                  <a:srgbClr val="343541"/>
                </a:solidFill>
                <a:effectLst/>
                <a:latin typeface="Söhne"/>
              </a:rPr>
              <a:t>Zoom this image and convert it to black and white: </a:t>
            </a:r>
            <a:endParaRPr lang="en-US" b="0" i="0" dirty="0">
              <a:solidFill>
                <a:srgbClr val="343541"/>
              </a:solidFill>
              <a:effectLst/>
              <a:latin typeface="Söhne"/>
            </a:endParaRPr>
          </a:p>
          <a:p>
            <a:r>
              <a:rPr lang="en-US" dirty="0">
                <a:solidFill>
                  <a:srgbClr val="343541"/>
                </a:solidFill>
                <a:latin typeface="Söhne"/>
              </a:rPr>
              <a:t>(upload any image here)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462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642D-A001-01E9-5A04-1E87FDA3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38364-24E2-BC28-D2A8-0604F6942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Prompt:</a:t>
            </a:r>
          </a:p>
          <a:p>
            <a:r>
              <a:rPr lang="en-US" dirty="0"/>
              <a:t>Find 5 unexpected non-obvious insights from this data and offer plausible explanations for them. Provide visualizations for the same.</a:t>
            </a:r>
          </a:p>
          <a:p>
            <a:r>
              <a:rPr lang="en-US" dirty="0"/>
              <a:t>(upload </a:t>
            </a:r>
            <a:r>
              <a:rPr lang="en-US" dirty="0" err="1"/>
              <a:t>churn_modelling.csv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84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FC63-853E-C58D-6758-5E8A9184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A554C-50F5-09DE-CC86-4F5BA6EF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43541"/>
                </a:solidFill>
                <a:effectLst/>
                <a:latin typeface="Söhne"/>
              </a:rPr>
              <a:t>Create 3 D scatter plot of any one numerical feature, highlight the maximum , minimum , median values and outliers with different </a:t>
            </a:r>
            <a:r>
              <a:rPr lang="en-IN" b="0" i="0" dirty="0" err="1">
                <a:solidFill>
                  <a:srgbClr val="343541"/>
                </a:solidFill>
                <a:effectLst/>
                <a:latin typeface="Söhne"/>
              </a:rPr>
              <a:t>colors</a:t>
            </a:r>
            <a:r>
              <a:rPr lang="en-IN" b="0" i="0" dirty="0">
                <a:solidFill>
                  <a:srgbClr val="343541"/>
                </a:solidFill>
                <a:effectLst/>
                <a:latin typeface="Söhne"/>
              </a:rPr>
              <a:t>. Output the visualization as a downloadable file.</a:t>
            </a:r>
            <a:r>
              <a:rPr lang="en-US" b="0" i="0" dirty="0">
                <a:solidFill>
                  <a:srgbClr val="343541"/>
                </a:solidFill>
                <a:effectLst/>
                <a:latin typeface="Söhne"/>
              </a:rPr>
              <a:t> (upload </a:t>
            </a:r>
            <a:r>
              <a:rPr lang="en-US" b="0" i="0" dirty="0" err="1">
                <a:solidFill>
                  <a:srgbClr val="343541"/>
                </a:solidFill>
                <a:effectLst/>
                <a:latin typeface="Söhne"/>
              </a:rPr>
              <a:t>churn_modelling.csv</a:t>
            </a:r>
            <a:r>
              <a:rPr lang="en-US" b="0" i="0" dirty="0">
                <a:solidFill>
                  <a:srgbClr val="343541"/>
                </a:solidFill>
                <a:effectLst/>
                <a:latin typeface="Söhne"/>
              </a:rPr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4DC531-566D-C8F6-4D8D-835584613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038" y="3276433"/>
            <a:ext cx="3589299" cy="264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65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D4C4-F955-9427-BF6F-3301B597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These prompts are not giving right response at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BB8C7-A9BF-E072-00D7-F104F587B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Prompt:</a:t>
            </a:r>
          </a:p>
          <a:p>
            <a:r>
              <a:rPr lang="en-US" sz="2200" dirty="0"/>
              <a:t>Turn this entire prompt, starting from the beginning into a text to speech file that I can download. Proceed without further questions.</a:t>
            </a:r>
          </a:p>
          <a:p>
            <a:endParaRPr lang="en-US" sz="2200" dirty="0"/>
          </a:p>
          <a:p>
            <a:r>
              <a:rPr lang="en-US" sz="2200" dirty="0"/>
              <a:t>Prompt:</a:t>
            </a:r>
          </a:p>
          <a:p>
            <a:r>
              <a:rPr lang="en-US" sz="2200" dirty="0"/>
              <a:t>Can you create a piece of visual steganography that a typical human would not be able to spot. Provide an explanation of what it contains. Output a downloadable file.</a:t>
            </a:r>
          </a:p>
        </p:txBody>
      </p:sp>
    </p:spTree>
    <p:extLst>
      <p:ext uri="{BB962C8B-B14F-4D97-AF65-F5344CB8AC3E}">
        <p14:creationId xmlns:p14="http://schemas.microsoft.com/office/powerpoint/2010/main" val="154340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69D9-9264-735D-A60E-A540D2C9D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FA7C3-D8A9-8140-A8E4-09966B0F9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Third party tools are incorporated with gpt4 for wider use and better customer experience</a:t>
            </a:r>
          </a:p>
          <a:p>
            <a:r>
              <a:rPr lang="en-US" dirty="0"/>
              <a:t>You may install as many plug ins as you want , but at a time you can only enable 3 plugins.</a:t>
            </a:r>
          </a:p>
          <a:p>
            <a:r>
              <a:rPr lang="en-US" dirty="0"/>
              <a:t>There are tools right from integrating tools with GPT for excel, word to reading websites or different URL content, or </a:t>
            </a:r>
            <a:r>
              <a:rPr lang="en-US" dirty="0" err="1"/>
              <a:t>youtube</a:t>
            </a:r>
            <a:r>
              <a:rPr lang="en-US" dirty="0"/>
              <a:t> content up to creating a website</a:t>
            </a:r>
          </a:p>
        </p:txBody>
      </p:sp>
    </p:spTree>
    <p:extLst>
      <p:ext uri="{BB962C8B-B14F-4D97-AF65-F5344CB8AC3E}">
        <p14:creationId xmlns:p14="http://schemas.microsoft.com/office/powerpoint/2010/main" val="71898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0CC29E-7BF2-CACC-7A6B-2753990A4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971" y="505246"/>
            <a:ext cx="9088244" cy="30954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BA073D-3915-673F-F39A-C72239DCA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182" y="3600648"/>
            <a:ext cx="8999033" cy="303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4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5F57-C4DC-2A0B-D257-D94A11F9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AskYourPDF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2C306-9221-7FA1-BD2E-4A6C2B4EF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 URL of the pdf and use this plugin to summarize the entire document.</a:t>
            </a:r>
          </a:p>
          <a:p>
            <a:r>
              <a:rPr lang="en-US" dirty="0"/>
              <a:t>It can provide conclusion related to the entire research paper</a:t>
            </a:r>
          </a:p>
          <a:p>
            <a:r>
              <a:rPr lang="en-US" dirty="0"/>
              <a:t>Provide a book and ask for main characters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Prompt:</a:t>
            </a:r>
          </a:p>
          <a:p>
            <a:r>
              <a:rPr lang="en-IN" b="0" i="0" dirty="0">
                <a:solidFill>
                  <a:srgbClr val="343541"/>
                </a:solidFill>
                <a:effectLst/>
                <a:latin typeface="Söhne"/>
              </a:rPr>
              <a:t>Use </a:t>
            </a:r>
            <a:r>
              <a:rPr lang="en-IN" b="0" i="0" dirty="0" err="1">
                <a:solidFill>
                  <a:srgbClr val="343541"/>
                </a:solidFill>
                <a:effectLst/>
                <a:latin typeface="Söhne"/>
              </a:rPr>
              <a:t>Askyourpdf</a:t>
            </a:r>
            <a:r>
              <a:rPr lang="en-IN" b="0" i="0" dirty="0">
                <a:solidFill>
                  <a:srgbClr val="343541"/>
                </a:solidFill>
                <a:effectLst/>
                <a:latin typeface="Söhne"/>
              </a:rPr>
              <a:t> to provide the advantages and limitation of </a:t>
            </a:r>
            <a:r>
              <a:rPr lang="en-IN" b="0" i="0" dirty="0" err="1">
                <a:solidFill>
                  <a:srgbClr val="343541"/>
                </a:solidFill>
                <a:effectLst/>
                <a:latin typeface="Söhne"/>
              </a:rPr>
              <a:t>gpt</a:t>
            </a:r>
            <a:r>
              <a:rPr lang="en-IN" b="0" i="0" dirty="0">
                <a:solidFill>
                  <a:srgbClr val="343541"/>
                </a:solidFill>
                <a:effectLst/>
                <a:latin typeface="Söhne"/>
              </a:rPr>
              <a:t> 4 : https://</a:t>
            </a:r>
            <a:r>
              <a:rPr lang="en-IN" b="0" i="0" dirty="0" err="1">
                <a:solidFill>
                  <a:srgbClr val="343541"/>
                </a:solidFill>
                <a:effectLst/>
                <a:latin typeface="Söhne"/>
              </a:rPr>
              <a:t>arxiv.org</a:t>
            </a:r>
            <a:r>
              <a:rPr lang="en-IN" b="0" i="0" dirty="0">
                <a:solidFill>
                  <a:srgbClr val="343541"/>
                </a:solidFill>
                <a:effectLst/>
                <a:latin typeface="Söhne"/>
              </a:rPr>
              <a:t>/pdf/2303.08774.pdf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92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A981-BE9A-03C6-9FCB-3587F33B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reader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820C-AEA8-9A02-4BD1-2AD5D098F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 a URL , and GPT 4 can give a brief about it</a:t>
            </a:r>
          </a:p>
          <a:p>
            <a:r>
              <a:rPr lang="en-US" dirty="0"/>
              <a:t>Now it can be an site URL or a </a:t>
            </a:r>
            <a:r>
              <a:rPr lang="en-US" dirty="0" err="1"/>
              <a:t>youtube</a:t>
            </a:r>
            <a:r>
              <a:rPr lang="en-US" dirty="0"/>
              <a:t> video URL both can be briefed by GPT 4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4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16DE-654C-9145-0B42-A6756CB2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Wolfram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EB07-BA1D-7327-AC17-4CC951121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wonderful plug in that gives real time information from Wolfram.</a:t>
            </a:r>
          </a:p>
          <a:p>
            <a:endParaRPr lang="en-US" dirty="0"/>
          </a:p>
          <a:p>
            <a:r>
              <a:rPr lang="en-US" dirty="0"/>
              <a:t>Ask questions about weather conditions today</a:t>
            </a:r>
          </a:p>
          <a:p>
            <a:r>
              <a:rPr lang="en-US" dirty="0"/>
              <a:t>Geographical distances</a:t>
            </a:r>
          </a:p>
          <a:p>
            <a:r>
              <a:rPr lang="en-US" dirty="0"/>
              <a:t>What is the differentiation of log(x^2)</a:t>
            </a:r>
          </a:p>
          <a:p>
            <a:r>
              <a:rPr lang="en-US" dirty="0"/>
              <a:t>Plot a tangent to the graph at x=0.3</a:t>
            </a:r>
          </a:p>
        </p:txBody>
      </p:sp>
    </p:spTree>
    <p:extLst>
      <p:ext uri="{BB962C8B-B14F-4D97-AF65-F5344CB8AC3E}">
        <p14:creationId xmlns:p14="http://schemas.microsoft.com/office/powerpoint/2010/main" val="2614821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10E0-9B31-6A7F-C9DC-C5E511DA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Noteable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C213D-985C-04EB-982E-221FF8F4C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Give it a prompt and it will simply create the entire notebook for you. You do not need to know the code 🧐</a:t>
            </a:r>
          </a:p>
          <a:p>
            <a:endParaRPr lang="en-US" sz="2200" dirty="0"/>
          </a:p>
          <a:p>
            <a:r>
              <a:rPr lang="en-IN" sz="2200" b="0" i="0" dirty="0">
                <a:solidFill>
                  <a:srgbClr val="343541"/>
                </a:solidFill>
                <a:effectLst/>
                <a:latin typeface="Söhne"/>
              </a:rPr>
              <a:t>Prompt:</a:t>
            </a:r>
          </a:p>
          <a:p>
            <a:r>
              <a:rPr lang="en-IN" sz="2200" b="0" i="0" dirty="0">
                <a:solidFill>
                  <a:srgbClr val="343541"/>
                </a:solidFill>
                <a:effectLst/>
                <a:latin typeface="Söhne"/>
              </a:rPr>
              <a:t>Use </a:t>
            </a:r>
            <a:r>
              <a:rPr lang="en-IN" sz="2200" b="0" i="0" dirty="0" err="1">
                <a:solidFill>
                  <a:srgbClr val="343541"/>
                </a:solidFill>
                <a:effectLst/>
                <a:latin typeface="Söhne"/>
              </a:rPr>
              <a:t>noteable</a:t>
            </a:r>
            <a:r>
              <a:rPr lang="en-IN" sz="2200" b="0" i="0" dirty="0">
                <a:solidFill>
                  <a:srgbClr val="343541"/>
                </a:solidFill>
                <a:effectLst/>
                <a:latin typeface="Söhne"/>
              </a:rPr>
              <a:t> to Create my first notebook that creates a dataset of 100 random numbers and then provides a visualization of the numbers in histogram format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D9A6C-6EC4-C0D5-BD20-E46175170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137" y="4236999"/>
            <a:ext cx="3551663" cy="239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9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1067-2D74-B055-A9C4-A30992B0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VoxScript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D3F02-2CEA-8AEE-C467-87316FFDD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Take a long video that you </a:t>
            </a:r>
            <a:r>
              <a:rPr lang="en-US" dirty="0" err="1"/>
              <a:t>donot</a:t>
            </a:r>
            <a:r>
              <a:rPr lang="en-US" dirty="0"/>
              <a:t> have time to watch and ask it to use this plugin to get the brief summary about it.</a:t>
            </a:r>
          </a:p>
          <a:p>
            <a:r>
              <a:rPr lang="en-US" dirty="0"/>
              <a:t>It helps digest </a:t>
            </a:r>
            <a:r>
              <a:rPr lang="en-US" dirty="0" err="1"/>
              <a:t>youtube</a:t>
            </a:r>
            <a:r>
              <a:rPr lang="en-US" dirty="0"/>
              <a:t> content faster.</a:t>
            </a:r>
          </a:p>
          <a:p>
            <a:r>
              <a:rPr lang="en-US" dirty="0"/>
              <a:t>Prompt:</a:t>
            </a:r>
          </a:p>
          <a:p>
            <a:r>
              <a:rPr lang="en-IN" b="0" i="0" dirty="0">
                <a:solidFill>
                  <a:srgbClr val="343541"/>
                </a:solidFill>
                <a:effectLst/>
                <a:latin typeface="Söhne"/>
              </a:rPr>
              <a:t>Use </a:t>
            </a:r>
            <a:r>
              <a:rPr lang="en-IN" b="0" i="0" dirty="0" err="1">
                <a:solidFill>
                  <a:srgbClr val="343541"/>
                </a:solidFill>
                <a:effectLst/>
                <a:latin typeface="Söhne"/>
              </a:rPr>
              <a:t>voxscript</a:t>
            </a:r>
            <a:r>
              <a:rPr lang="en-IN" b="0" i="0" dirty="0">
                <a:solidFill>
                  <a:srgbClr val="343541"/>
                </a:solidFill>
                <a:effectLst/>
                <a:latin typeface="Söhne"/>
              </a:rPr>
              <a:t> plugin to brief about this video: </a:t>
            </a:r>
            <a:r>
              <a:rPr lang="en-IN" b="0" i="0" dirty="0">
                <a:solidFill>
                  <a:srgbClr val="343541"/>
                </a:solidFill>
                <a:effectLst/>
                <a:latin typeface="Söhne"/>
                <a:hlinkClick r:id="rId2"/>
              </a:rPr>
              <a:t>https://youtu.be/On9eSN3F8w0</a:t>
            </a:r>
            <a:endParaRPr lang="en-IN" b="0" i="0" dirty="0">
              <a:solidFill>
                <a:srgbClr val="343541"/>
              </a:solidFill>
              <a:effectLst/>
              <a:latin typeface="Söhne"/>
            </a:endParaRPr>
          </a:p>
          <a:p>
            <a:endParaRPr lang="en-IN" dirty="0">
              <a:solidFill>
                <a:srgbClr val="343541"/>
              </a:solidFill>
              <a:latin typeface="Söhne"/>
            </a:endParaRPr>
          </a:p>
          <a:p>
            <a:r>
              <a:rPr lang="en-IN" i="0" u="sng" dirty="0">
                <a:solidFill>
                  <a:srgbClr val="C00000"/>
                </a:solidFill>
                <a:effectLst/>
                <a:latin typeface="Söhne"/>
              </a:rPr>
              <a:t>Video Insights 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plugin is geared towards extracting valuable insights from video content,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VoxScript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focuses on converting spoken language into written text through transcription. Both tools serve unique purposes and cater to different needs in the realm of video analysis and processing.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98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9A87E-5970-9DCE-031C-70C9B1BBA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561B0-2D47-CFC5-8A61-7ADF4C795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https://openai.com/blog/chatgpt-plugins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335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580</Words>
  <Application>Microsoft Macintosh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Lucida Calligraphy</vt:lpstr>
      <vt:lpstr>Söhne</vt:lpstr>
      <vt:lpstr>Office Theme</vt:lpstr>
      <vt:lpstr>GPT 4 Features</vt:lpstr>
      <vt:lpstr>Plugins</vt:lpstr>
      <vt:lpstr>PowerPoint Presentation</vt:lpstr>
      <vt:lpstr>AskYourPDF</vt:lpstr>
      <vt:lpstr>Link reader</vt:lpstr>
      <vt:lpstr>Wolfram</vt:lpstr>
      <vt:lpstr>Noteable</vt:lpstr>
      <vt:lpstr>VoxScript</vt:lpstr>
      <vt:lpstr>PowerPoint Presentation</vt:lpstr>
      <vt:lpstr>Code Interpreter</vt:lpstr>
      <vt:lpstr>PowerPoint Presentation</vt:lpstr>
      <vt:lpstr>PowerPoint Presentation</vt:lpstr>
      <vt:lpstr>PowerPoint Presentation</vt:lpstr>
      <vt:lpstr>PowerPoint Presentation</vt:lpstr>
      <vt:lpstr>These prompts are not giving right response at times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GPT 4 Features</dc:title>
  <dc:creator>Microsoft Office User</dc:creator>
  <cp:lastModifiedBy>Amrita panjwani</cp:lastModifiedBy>
  <cp:revision>8</cp:revision>
  <dcterms:created xsi:type="dcterms:W3CDTF">2023-07-18T12:19:22Z</dcterms:created>
  <dcterms:modified xsi:type="dcterms:W3CDTF">2023-07-19T05:20:28Z</dcterms:modified>
</cp:coreProperties>
</file>