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1" r:id="rId4"/>
    <p:sldId id="275" r:id="rId5"/>
    <p:sldId id="276" r:id="rId6"/>
    <p:sldId id="286" r:id="rId7"/>
    <p:sldId id="306" r:id="rId8"/>
    <p:sldId id="257" r:id="rId9"/>
    <p:sldId id="283" r:id="rId10"/>
    <p:sldId id="284" r:id="rId11"/>
    <p:sldId id="258" r:id="rId12"/>
    <p:sldId id="309" r:id="rId13"/>
    <p:sldId id="310" r:id="rId14"/>
    <p:sldId id="315" r:id="rId15"/>
    <p:sldId id="317" r:id="rId16"/>
    <p:sldId id="318" r:id="rId17"/>
    <p:sldId id="319" r:id="rId18"/>
    <p:sldId id="259" r:id="rId19"/>
    <p:sldId id="261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5958"/>
  </p:normalViewPr>
  <p:slideViewPr>
    <p:cSldViewPr snapToGrid="0">
      <p:cViewPr varScale="1">
        <p:scale>
          <a:sx n="107" d="100"/>
          <a:sy n="107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2:42:39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15882 6978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29:14.6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2720 3678 24575,'24'-6'0,"38"-5"0,-16 6 0,3 1 0,15-2 0,1 2-3522,1 3 0,-2 2 3522,-7-2 0,1 2 0,4 5 0,0 0 676,-12-4 1,1-1-677,-3 3 0,3 0 0,1 0 0,0 1 0,1-1 0,2 0 31,-6-3 1,1-1 0,1 0 0,0 2-32,0 3 0,0 2 0,-1-1 0,-1-1 0,5-3 0,-2-2 0,3 1 0,10 3 0,2 1 0,-1-2 0,-9-2 0,-1-2 0,2 1 0,-4 0 0,3 1 0,1-1 0,0-1-862,1-2 1,1 0 0,0-1 0,-2 1 861,9 2 0,-1 2 0,-1-4 0,-2-5 0,0-2 0,-3 3 604,-14 5 0,-2 2 0,1-1-604,15-7 0,2-2 0,0 2 0,1 6 0,-1 3 0,4-3-272,-7-3 1,2-2-1,1-1 1,1 3 271,0 3 0,2 3 0,-2-1 0,-2-2 0,-9-3 0,-4-3 0,1 1 0,3 1 0,-1 4 0,3 2 0,1 0 0,-1 0 0,-2-1 0,4-1 0,-3-2 0,0 1 0,4-1 0,-2 1 0,3 0 0,1 1 0,0-1 0,-1 1-685,-3 1 0,1 1 0,0 0 0,-2-1 1,-1 0 684,5-2 0,-1-1 0,-2 1 0,0 0 0,12 2 0,-2 2 0,-3-1 635,-16 0 0,-3 0 1,3 0-636,15 0 0,4 0 0,1 0 0,-14 0 0,1 0 0,2 0 0,1 0-186,1 0 0,2 0 0,2 0 0,1 0 1,-2 0 185,-1 0 0,0 0 0,0 0 0,0 0 0,0 0-352,3 0 1,0 0 0,1 0-1,-2 0 1,-2 0 351,-1 0 0,-2 0 0,-1 0 0,2 0 0,-3 0 0,2-1 0,0 1 0,0 0 0,-3 1 697,1 2 1,-3 0-1,0 1 1,3-1-698,10-2 0,4-1 0,-1 0 0,-3 2-413,4 2 1,-3 1 0,-2-2 412,-5-2 0,-1-1 0,-4-1 0,6 1 0,0 0 197,-7 0 0,5 0 1,0 0-198,4 0 0,1 0 0,3 0 0,-8 0 0,1 0 0,1 0 0,-2 0 458,9 0 0,-1 0 1,-2 0-459,-7 0 0,-1 0 0,2 0 0,-1 1 0,3-1 0,1 0 0,-2-1-171,-5-1 0,-2-2 1,1 1-1,2 0 171,3 1 0,3 2 0,1 0 0,-1 0 0,-2-1 0,4-2 0,-2-1 0,-1 0 0,-3 2 0,6 1 0,-3 2 0,-2-1 0,-5 0 0,-1 0 0,-4 0 1005,7 0 0,0 0-1005,-8 0 0,2 0 0,0 0 0,2 0 0,0 0 0,3 0 31,-4 0 1,3 0-1,1 0 1,0 0-32,0 0 0,0 0 0,0 0 0,-1 0 0,8 0 0,-1 0 0,2 0 0,-4 0 0,2 0 0,1 0 0,-3 0 0,7 0 0,-2 0 0,2 0 0,-5 0 0,3 0 0,1 0 0,-2 0-453,-3 0 0,1 0 1,-2 0-1,-2 0 453,6 0 0,-2 0 0,-1 0 0,-1 0 0,-1 0 0,-3 0 705,7 0 1,0 0-706,-7 0 0,4 0 0,1 0 0,3 0 0,1 0 0,1 0-224,-9 0 1,2 0 0,0 0-1,-1 0 224,1 0 0,0 0 0,-1 0 0,-3 0 0,6 0 0,-3 0 0,1 0 0,2 0 0,1 0 0,-1 0 0,-6 0 0,-1 0 0,2 0 0,7 0 0,3-1 0,-1 2 0,3 2 0,0 2 0,-2-1 0,-11-3 0,-2-1 0,-1 1 0,15 6 0,-4-2 0,-19-5 0,0 0 508,7 5 0,2 0-508,-3-4 0,3 0 0,-6 2 0,2 1 0,-1-1 1653,9 4 1,-1-2-1654,9-4 0,0 1 0,-10 3 0,-2 1 0,1 1 0,-1-2 0,0-3 0,0-1 10,11 4 0,2 2-10,-1-1 0,1-2 0,-14-2 0,1-2 0,-2 1 0,8 5 0,-6-1 0,-13-4 0,-5-2 1532,0 1-1532,-26-5 0,-1 4 0,-5-4 0</inkml:trace>
  <inkml:trace contextRef="#ctx0" brushRef="#br0" timeOffset="4233">16636 7033 8191,'-6'-5'0,"-4"-1"5063,9-5-5063,13 5 0,30-2 0,17 0 0,-12 3 0,4-1 0,4 0 0,3 0-360,-7 1 1,4-1 0,1 0 0,2 0 0,-1-1 0,-1 1 359,7-3 0,-1-1 0,0 1 0,1-1 0,1 2 0,-4 1 0,2 0 0,2 1 0,-2 0 0,-3-1 0,-4 1-56,1-3 1,-4 0-1,-2 0 1,-1 2 55,12 1 0,-2 1 0,-7 0 1679,-5 1 1,-13-2-1680,-24 2 0,-14 2 0,2-2 0,-8 4 0</inkml:trace>
  <inkml:trace contextRef="#ctx0" brushRef="#br0" timeOffset="15901">23402 6755 24575,'11'0'0,"21"0"0,-1 0 0,7 0 0,4 0 0,5 0 0,1 0-2053,0 0 1,1 0-1,1 0 2053,11 0 0,3 0 0,-3 0 0,-12 0 0,-2 1 0,4-2 0,6-1 0,4-2 0,2 0 0,-2 1-311,-3 2 1,-1 0 0,1 1 0,2-1 310,-4-2 0,3 0 0,0 0 0,0 0 0,-2 1 0,7 2 0,-1 0 0,-2 0 0,-4 0 0,2 0 0,-3 0 0,-2 0 0,-1 0 0,-2 0 0,-6 0 1551,17 0-1551,-5 0 0,-64 9 0,-17 3 0,1-1 0,-2-1 0</inkml:trace>
  <inkml:trace contextRef="#ctx0" brushRef="#br0" timeOffset="18033">4329 7696 24575,'23'0'0,"30"-11"0,-14 10 0,5-1-2215,12-10 0,4 1 2215,-3 9 0,6 0 0,-14-3 0,5-2 0,3-1 0,1 3 0,4 2 0,3 3 0,1 0 0,3-1-979,-13-1 1,3 0 0,2-1 0,0 1 0,-1 0 0,-3 0 978,4 1 0,-3 1 0,0 0 0,0 1 0,-1-1 0,0 0 0,1 0 0,-1 0 0,-1 0 0,-4 0 63,13 0 0,-3 0 0,2 0-63,-13 0 0,3 0 0,1 0 0,0 0 0,0 0 0,1 0 0,0 0 0,-1 0 0,2 0 0,1 0 0,-3 0 0,2-1 0,0 1 0,1 0 0,-1 0 0,-2 1 0,7 1 0,0 1 0,-2 0 0,0-1 0,-3 1 0,4-2 0,-2-1 0,-2 0 0,-5 2 0,-1 2 0,-5 1 0,-4-2 0,-1-2 0,-8-2 0,-10 1 0,-34 0 336,3 6 0,-12-4 0,11 4 0</inkml:trace>
  <inkml:trace contextRef="#ctx0" brushRef="#br0" timeOffset="20451">16610 7609 24575,'24'6'0,"-4"-5"0,21 3 0,11-1 0,-10-3 0,4 0 0,3 0-1149,0 0 1,3 0 0,3 0 0,2 0 1148,-3 0 0,4 0 0,0 0 0,-1 0 0,-1 0 0,2 0 0,-1 0 0,-1 0 0,3 0 0,-3-2 0,3-1 0,0 0 0,-2 0 0,-6 1 0,6 1 0,-5 0 0,0 0-42,5-3 0,0-1 1,-7 1 41,-8 4 0,-7 0 0,-8 0 0,-22 0 0</inkml:trace>
  <inkml:trace contextRef="#ctx0" brushRef="#br0" timeOffset="25856">30585 5000 24575,'0'0'0</inkml:trace>
  <inkml:trace contextRef="#ctx0" brushRef="#br0" timeOffset="27285">30794 5147 8191,'0'-16'0,"5"5"5063,10-6-5063,-2 6 2818,24-9-2818,-9 6 1719,17-7-1719,-4 14 6784,0 0-6784,-9 7 0,7 0 0,-8 0 0,10 7 0,-8-1 0,-8 6 0,-5 0 0,-7 3 0,2 3 0,-7-1 0,3 2 0,-10 22 0,16 10 0,-14 3 0,-3 7 0,5 0 0,1 3-1587,-5-5 1,-2 4 0,1-4 1586,0 6 0,0-2 0,0-16 0,0 1 0,0-4-40,-1-2 1,2-1 39,4 16 0,1 3 0,-5 0 0,0 2 0,6-16 0,1 2 0,-1-3 0,-2 14 0,1-4 0,8-7 0,5-5 0,1-13 0,5-5 0,11-7 0,5-8 0,7-15 0,-1-7 0,-7 3 0,-4-3 2367,-2-9 1,-7-2-2368,-6-1 103,-14-6-103,-1 11 0,-15-5 0,-2 18 0,-7 10 0,1 8 0,1 16 0,7 11 0,0 9 0,-1-3 0,-1 5 0,2 3-575,4-2 1,2 3 0,1 1 0,-3 1 574,-2 2 0,-2 1 0,0-1 0,3-2 0,4 2 0,3-2 0,-3-2 0,-4-2 0,-2-2 0,1-5 0,3-4 0,-2-3 0,-5 8 0,-2-4 0,-8 9 0,-12-6 0,10-32 0,-15 6 2297,6-18-2297,-9 5 0,9-12 0,2 5 0,6-18 0,-7 3 0,-8-19 0,0-1 0,13 12 0,11 4 0</inkml:trace>
  <inkml:trace contextRef="#ctx0" brushRef="#br0" timeOffset="38353">3071 5233 8191,'0'-16'0,"0"0"5063,0 0-5063,0 1 2818,0 4-2818,-34-4 0,-8 8 0,3 2 0,-5 2 0,3 7 0,-1 4 0,-16 4 0,-1 6 0,6 9 0,2 6 114,14-8 1,0 3 0,4 1-115,-3 9 0,7 2 0,11-2 0,4 0 2990,2-7 0,3 2-2990,5 21 0,5 6 0,0-17 0,1 2 0,1 1-591,3 16 0,2 2 0,1 2 591,0-16 0,2 2 0,0-2 0,-2-1-860,0 4 0,-2-2 1,0-1 859,0-1 0,0-1 0,-3-5 0,-2-1 0,-4-2 778,-1 13 0,-5 0-778,-3-6 0,-5 0 0,-6 9 0,-6-3 0,-11-11 0,-1-7 0,-9 3 104,-8-15-104,50-40 1675,-2 4-1675,18-7 3196,-2 10-3196,22 27 0,-12 16 0,-3 12 0,0 12 0,-2 9 0,-1 0-875,-1-4 1,-2 1-1,-1 4 875,-3-12 0,-1 4 0,-1 1 0,0-1 0,1-5 0,0 10 0,0-4 0,2-2-172,4 1 0,1-2 0,2-5 172,2-1 0,6-10 0,15-11 0,3-13 0,13-21 0,-15 2 0,1-6 0,-5-12 0,-4-8 0,-2-5 0,-5-6 0,-10-6 0,-4-1 0,4-16 0,-26 12 0</inkml:trace>
  <inkml:trace contextRef="#ctx0" brushRef="#br0" timeOffset="38984">1182 6630 24575,'-27'47'0,"8"-16"0,-3 3 0,-9 9 0,-5 5 0,1-1 0,6-8 0,2-1 0,-2 1-1023,-8 7 1,-2 1 0,6-6 1022,6-9 0,6-6 968,-1 1-968,47-32 0,20-9 0,6 0 0,9-2 0,5-1-351,-14 4 1,3 0 0,2-1 0,1 0 0,-2 0 350,11-1 0,1 0 0,-2 0 0,-4 2 0,8-1 0,-4 2 0,-17 2 0,-15 0 1405,-62 20-1405,-5-9 0,-5 0 0,1 4 0,3 0 0,-8-5 0,2 0 0</inkml:trace>
  <inkml:trace contextRef="#ctx0" brushRef="#br0" timeOffset="39419">837 6893 8191,'-6'0'0,"1"0"0</inkml:trace>
  <inkml:trace contextRef="#ctx0" brushRef="#br0" timeOffset="40451">1245 6656 8191,'-21'0'0,"5"0"5063,6-5-5063,0 4 2818,9 5-2818,-4 7 1719,5 10-1719,9 7 6784,-7 2-6784,26 12 0,-6 13 0,3-24 0,2-1 0,-5-1 0,0 0 0,3-3 0,2-1 0,18 8 0,-2-2 0,-9-8 0,-4-1 0,-19-10 0,3-2 0,-17-5 0,-3-5 0,-18 0 0,6 0 0,-10 0 0,16 0 0,-3 0 0,4 0 0,5 0 0,2 0 0</inkml:trace>
  <inkml:trace contextRef="#ctx0" brushRef="#br0" timeOffset="41933">1192 6826 24575,'-17'0'0,"2"0"0,4 9 0,-7 7 0,3 5 0,-7 11 0,-17 22 0,17-22 0,-1 2 0,-5 2 0,-1 0 0,6-5 0,1-3 0,-14 7 0,22-14 0,9-6 0,34-9 0,37-1 0,-17-9 0,6-3 0,-5 2 0,3 0 0,-1 0-1079,13-2 1,-2 0 1078,5 0 0,-3 2 0,-23 5 0,-3 0 0,1-5 0,-5 0 0,-3 3 0,-14-14 0,-49 8 0,-17-15 0,18 10 0,-2 1 0,-31-6 0,17 2 0,-1 2 0,3 7 0,0 0 1078,-9-9 1,-1 0-1079,9 5 0,3 2 0,-18-7 0,17 9 0,21 3 0,1 2 0,5-2 0,10 13 0,1 2 0,11 10 0,15 13 0,-1-8 0,5 2 0,8 5 0,2 1 0,2 1 0,-1-1 0,-9-10 0,-2-3 0,10 1 0,-29-12 0,4-9 0,-9-13 0,12-10 0,-11-24 0,6-10 0,4-9-531,2 18 1,2-2-1,0-1 531,-1-8 0,0-1 0,2 4 0,8-8 0,-1 7 0,0-5 0,-24 50 0,0 1 0</inkml:trace>
  <inkml:trace contextRef="#ctx0" brushRef="#br0" timeOffset="46667">7125 11363 24575,'11'6'0,"9"-1"0,-7-1 0,6-2 0,-8 2 0,13 2 0,4-4 0,13 10 0,-9-10 0,22 12 0,-18-7 0,3-1 0,17 0 0,2 0-818,-4 0 1,-1-2 817,0-4 0,0 0 0,-2 5 0,-3 0 0,-12-3 0,0-1 0,9 4 0,-2 0 0,13-5 0,-17 4 0,3 2 0,11-5 0,5 0-938,-10 2 1,3 1-1,-1-1 938,-3-2 0,0-2 0,2 1 0,11 0 0,3 0 0,-3 0-286,-14 0 0,-1 0 1,0 0 285,7 0 0,0 0 0,-1 0 0,14 0 0,-2 0 0,2 0 0,-2 0 0,-14 0 0,0 0 0,-4 0 0,3 0 0,-2 0 0,11 0 0,1 0 0,-10 0 0,2 0 0,-1 0 0,18 0 0,-2 0 0,-14 0 0,0 0 0,6 0 0,0 0 0,-9 0 0,1 0 0,-6 0 0,4 0 0,0 0 0,2 0 0,1 0 0,-2 0 0,11 0 0,-1 0 0,1 0 0,-4 0 0,11 0 0,-2 0 1316,-8 0-1316,-17 0 0,2 0 0,6 1 0,1-2 0,12-4 0,2-1-250,-6 5 0,1-1 250,-14-1 0,2-1 0,0 0 0,16 4 0,0 0 0,-15 0 0,1 0 0,0 0 0,18 1 0,-1-2 0,1-4 0,-2-1 0,-18 5 0,-1 0 0,1-5 0,-2 1 0,21 5 1403,-23-5 0,1 0-1403,1 4 0,1-1 531,6-3 0,2 0-531,3 5 0,1 0 0,-3 0 0,0 0-198,-8 1 1,1-1-1,0-1 198,0-2 0,0-2 0,1 2-753,8 1 0,1 2 1,-1-1 752,-10-3 0,0 0 0,-1 0 0,4 3 0,0 2 0,-4-1-320,3 0 0,0 0 320,2 1 0,4-1 0,1-1 0,-1-2 0,0-2 0,4 1-288,-4 3 0,3 0 1,2 1-1,2-1 288,-4-1 0,3-1 0,1 0 0,0 1 0,-2 0-447,-4 1 1,0 1-1,-1 0 1,0 1-1,2-1 447,7 0 0,1 0 0,1 0 0,-1 0 0,-1 0 0,6 0 0,-1 0 0,-2 0 0,-3 0 0,7 0 0,-4 0 0,0 0 0,-2 0 0,0 0 0,-5 0 0,-1 0 0,-3 0 350,4 0 0,0 0-350,-8 0 0,1 0-10,-5 0 1,2 0-1,1 0 10,0 0 0,2 0 0,-1 0 0,-2 0 0,0 0 0,-2 0-76,19 0 0,-5 0 76,-19 0 0,-1 0 1405,9 0 0,1 0-1405,-2 0 0,1 0 0,0 0 0,-2 0 1768,18 0-1768,-27 0 747,-9 0-747,-6 0 1652,14 0-1652,2 0 0,-5 0 0,5 0 0,4 0 0,1 0 0,-1 0 0,1 0-268,-3 0 0,-2 0 268,17 0 0,-9 5 0,3 1 0,-6-5 0,3 0 0,5 3 0,6 0 0,-1-1-381,-8-2 0,-2-1 0,2-1 381,9 1 0,2 0 0,-4 0 0,3 1 0,-4-2 0,-8-3 0,-5 0 0,4 2 0,9-7 0,5 9 506,-4 0-506,-14 0 0,-17 0 0,-8 0 1173,4 0-1173,-4 0 0,-2 0 0,-23-6 0,10 4 0,-16-4 0</inkml:trace>
  <inkml:trace contextRef="#ctx0" brushRef="#br0" timeOffset="53067">7662 12063 24575,'12'20'0,"-3"14"0,-2 7 0,-3-6 0,1 2 0,4 23 0,0-1 0,-8-17 0,0-5 0,12 16 0,-11-21 0,-9-35 0,0 1 0,-15-14 0,10 10 0,-5 11 0,11 6 0,0 6 0,6 3 0,9-9 0,2 0 0,27-13 0,-14-5 0,19-12 0,-26 1 0,-2-1 0,-10 4 0,-5 4 0,0 5 0,0 1 0</inkml:trace>
  <inkml:trace contextRef="#ctx0" brushRef="#br0" timeOffset="61751">17412 13808 24575,'-5'11'0,"4"29"0,-4 7 0,5 9 0,0-9 0,0-21 0,5-15 0,1-2 0,10-9 0,0 0 0,13 0 0,1-8 0,28-9 0,2-4 0,-21 12 0,2 1 0,-2-2 0,-2 3 0,15 5 0,1-7 0,-31 9 0,32 0 0,-11 9 0,16-1 0,-1 14 0,-22-4 0,3 6 0,-16-3 0,1 10 0,-5 1 0,-1-5 0,-10 2 0,3-12 0,-10-1 0,25-25 0,-8-4 0,18-23 0,-11 14 0,8 1 0,7 7 0,18-2 0,-6 8 0,-16-1 0,0 1 0,24 6 0,-26-3 0,0 1 0,25 4 0,-10-6 0,-18 5 0,-1-12 0,-9 12 0,12-24 0,9-13 0,-17 11 0,0-2 0,14-20 0,-17 9 0,-7 22 0,-12 3 0,6 2 0,-9 3 0,-5 4 0,4 1 0,-4 5 0</inkml:trace>
  <inkml:trace contextRef="#ctx0" brushRef="#br0" timeOffset="73650">19025 11938 24575,'-6'20'0,"-14"33"0,3-19 0,-2 2 0,-3 15 0,-1 2 0,4-13 0,0-1 0,1 5 0,1-4 0,0-11 0,3 11 0,5-42 0,3 8 0,-9-15 0,8 14 0,-7 1 0,12 9 0,-2-3 0,8-2 0,7-5 0,0-5 0,17-18 0,-14 9 0,11-19 0,-19 21 0,0-2 0</inkml:trace>
  <inkml:trace contextRef="#ctx0" brushRef="#br0" timeOffset="84550">20453 13896 24575,'0'39'0,"0"24"0,0-22 0,0 3 0,-1 8 0,2 2 0,3-1 0,0-2 0,-3-16 0,1-3 0,12 13 0,-12-28 0,4 2 0,-6-21 0,-15-20 0,11-20 0,-11 7 0,15 10 0</inkml:trace>
  <inkml:trace contextRef="#ctx0" brushRef="#br0" timeOffset="84967">20289 13915 24575,'5'-23'0,"1"-8"0,5 4 0,-1-1 0,1 22 0,9 1 0,-2 10 0,7-4 0,4 12 0,1-10 0,10 5 0,-9-8 0,-10 0 0,-12 0 0</inkml:trace>
  <inkml:trace contextRef="#ctx0" brushRef="#br0" timeOffset="86116">21327 13793 24575,'28'5'0,"3"-4"0,5-1 0,2 3 0,1-1-909,12-2 1,-1 0 908,-13 0 0,-1 0 293,9 0 1,-1 0-294,19 0 0,-2 0 301,-28 0-301,-49 13 0,-2-2 0,-8 4 0,9-6 0</inkml:trace>
  <inkml:trace contextRef="#ctx0" brushRef="#br0" timeOffset="86452">21548 14034 24575,'6'24'0,"-4"2"0,12 14 0,-12 14 0,8-8 0,0 6 0,-8-7 0,-2 3 0,1 0 0,6 3 0,1 0 0,0 0 0,-4-3 0,-1-1 0,1-4 0,2-3 0,1-5 0,6 11 0,-11-30 0,2-22 0,-4-11 0,-8-38 0,0 20 0,-1 0 0,-5-1 0,0 1 0,-4-16 0,3 26 0</inkml:trace>
  <inkml:trace contextRef="#ctx0" brushRef="#br0" timeOffset="86800">21460 14082 8191,'5'-11'0,"13"-13"5063,-4 10-5063,14-14 2818,-12 16-2818,-4-8 1719,10 25-1719,-2 7 6784,11 16-6784,11 5 0,-13-19 0,0-1 0,-9-13 0,-13 0 0,2 0 0</inkml:trace>
  <inkml:trace contextRef="#ctx0" brushRef="#br0" timeOffset="94918">23013 13863 8191,'5'-6'0,"5"-5"4850,26-5-4850,5 6 0,4-3 0,3 0 0,-8 7 0,1 0 1422,7-4 1,-2 0-1423,12-2 1745,-29 2-1745,-11 8 6705,-11-3-6705,13 1 239,-9 2-239,-5-2 0,-2 4 0,-9 0 0</inkml:trace>
  <inkml:trace contextRef="#ctx0" brushRef="#br0" timeOffset="95182">22920 14078 24575,'10'0'0,"22"0"0,8-7 0,5-3 0,5 1 0,2-2 0,12-6 0,-3-2 0,-19 3 0,-5 0 0,8-3 0,-31 2 0,-9 11 0,-5 0 0,0 1 0</inkml:trace>
  <inkml:trace contextRef="#ctx0" brushRef="#br0" timeOffset="97834">25005 13860 8191,'3'0'0,"37"0"2113,14-5 0,9-3-2113,-17 4 0,0-1 0,2 0 0,5-3 0,2-1 0,-6 1 0,1 0 0,-7 2 728,6-4 0,-38 10 1,-7 0-1</inkml:trace>
  <inkml:trace contextRef="#ctx0" brushRef="#br0" timeOffset="98702">27691 13949 24575,'34'0'0,"1"-4"0,6-1 0,20-3 0,7 1-1984,-10 3 0,3 0 0,-1-1 1984,-5-3 0,0-1 0,-2 2 0,-4 5 0,-1 3 0,-5-3 881,-8-4 0,-4 0-881,19 6 959,-20 0-959,-19 0 0,-8 0 0,-13 0 0</inkml:trace>
  <inkml:trace contextRef="#ctx0" brushRef="#br0" timeOffset="135700">31329 13212 8191,'-11'-4'0,"2"-7"5063,9-1-5063,0-3 2818,0 4-2818,6-9 1719,5 6-1719,2-6 6784,6 6-6784,6-4 0,7 2 0,25 2 0,-13 8 0,12 6 0,-20 0 0,-5 5 0,-10 5 0,-1 4 0,-13 1 0,8 1 0,-14 0 0,5 13 0,-6 18 0,0 13 0,0-22 0,0 0 0,0-5 0,0 1 0,0 11 0,0 0 0,0-2 0,0 1 0,0 15 0,0 2 0,0 3 0,0 2-795,0-20 0,0 2 0,0-3 795,0 9 0,0-1 0,0 1 0,0-4 0,10 8 0,-9-15 0,1 2 0,7-1 0,2-1 0,-3 7 0,1 0 0,4-8 0,3-1 0,2 3 0,1-3 0,-2-9 0,0-2 0,0 4 0,0-2 2385,10 8-2385,-7-14 0,7-15 0,-13-7 0,13-4 0,9-21 0,13-12 0,-18 3 0,-1-5 0,-5 3 0,-3 1 0,8-17 0,-20 11 0,-15 24 0,-2 2 0,-13 5 0,5 23 0,-3-3 0,-7 25 0,10-9 0,0 4 0,-2 12 0,3 5 0,5-1 0,1 3 0,2 0-1108,2-5 0,0-1 0,1 2 1108,3 10 0,0 1 0,0-3 0,0 8 0,0 2-534,0-16 1,0 4 0,0 1 0,0-2 533,4 6 0,0-2 0,0 2-273,-1-5 0,1 2 0,-1 1 1,1-3 272,0 11 0,0-3 0,2-3 0,2-13 0,0-3 0,-1 0 0,-5 19 0,-1-2 0,5-16 0,-1 0 0,-8 13 0,-5 0-24,0-10 1,-1 0 23,-5 9 0,-2-5 0,-7-4 2691,-7-10-2691,3-31 2352,-17 4-2352,-15-11 0,2-13 0,8 4 1484,16-5-1484,9-5 17,-6-1 0,13 3 0,-1 0 0</inkml:trace>
  <inkml:trace contextRef="#ctx0" brushRef="#br0" timeOffset="149650">5817 16807 24575,'3'0'0,"8"0"0,11 0 0,7 5 0,7 1 0,12-4 0,7-1 0,4 2 0,6 1 0,3 0-1747,-6-1 1,3 1-1,0-1 1,0 0 1746,-7-2 0,0-2 0,-1 2 0,0 1 0,1 3 0,1 3 0,-1 0 0,-5-3 0,-5-4 0,-3-1 0,-1 2-82,1 6 1,0 2 0,-1-2 81,11-6 0,1-1-107,-9 6 1,1 2-1,-1-2 107,17-5 0,-3-1 0,-4 5 0,-5-1 0,-12-1 0,-12-8 0,-20-21 4751,-26-3-4751,-16-22 0,11 23 0,8 7 0</inkml:trace>
  <inkml:trace contextRef="#ctx0" brushRef="#br0" timeOffset="150335">7437 15514 24575,'-11'-1'0,"5"31"0,4 3 0,-1 5 0,-2 18 0,-1 2 0,6-9 0,-2 1 0,-8 5 0,0-5 0,8-3 0,-6-4 0,-9-28 0,7-11 0,-19-18 0,17 6 0,-5-12 0,11 19 0,1 2 0,0 10 0,4 0 0,1 4 0,12 1 0,22-4 0,0-3 0,16-24 0,-13-2 0,-13-16 0,-9 11 0,-15 7 0,0 10 0</inkml:trace>
  <inkml:trace contextRef="#ctx0" brushRef="#br0" timeOffset="189133">6552 3935 24575,'0'0'0</inkml:trace>
  <inkml:trace contextRef="#ctx0" brushRef="#br0" timeOffset="-142062.73">29376 11375 24575,'0'14'0,"0"12"0,0 21 0,0 19 0,0-24 0,0 1 0,-1 2 0,0 0 0,0-2 0,-1-1 0,1-7 0,-2-2 0,0 11 0,1-19 0,1-10 0,1-4 0,0 0 0,0-3 0,-2-3 0,-1-2 0,-1-3 0,-6-6 0,-6-6 0,-8-9 0,-10-8 0,-1-1 0,1 3 0,7 6 0,10 9 0,6 5 0,7 4 0,5 4 0,5 3 0,4 4 0,2 2 0,5 6 0,6 4 0,4 6 0,4 4 0,-2-1 0,-4-5 0,-5-8 0,-1-7 0,-1-6 0,1-8 0,3-7 0,3-11 0,4-10 0,3-4 0,-3 0 0,-5 8 0,-6 8 0,-7 9 0,-5 6 0,-3 3 0</inkml:trace>
  <inkml:trace contextRef="#ctx0" brushRef="#br0" timeOffset="-140464.73">27527 13887 24575,'28'0'0,"15"0"0,10 0 0,-1 0 0,6 0 0,3 0-1374,0 0 0,4 0 0,2 0 0,2 0 1374,-6 0 0,2 0 0,2 0 0,-1 0 0,1 0 0,-1 0 0,0 0 0,0 0 0,0 0 0,0 0 0,-3 0 0,1 0 0,-1 0 0,-1 0 0,-1 0-125,-4 0 1,0 0 0,-1 0 0,-1 0 0,-1 0 124,8 0 0,-1 0 0,-1 0 0,0 0 0,-3 0 0,-1 0 0,1 0 0,-1 0 61,-1 0 1,0 0 0,0 0 0,-1 0-62,-3 0 0,-1 0 0,0 0 0,-1 0-203,12 0 0,-1 0 1,-1 0 202,-7 0 0,-1 0 0,-1 0 1183,12 0 1,-4 0-1184,-11 0 0,-3 0 950,-8 0 1,-3 0-951,13 0 1356,-14 0-1356,-11 0 854,-7 0-854,-1 0 0,-10 0 0,-3 0 0</inkml:trace>
  <inkml:trace contextRef="#ctx0" brushRef="#br0" timeOffset="-139097.73">29637 14256 24575,'0'25'0,"0"16"0,0 19 0,1-19 0,-2 2 0,0 3 0,-2-1 0,0 0 0,0-1 0,-1-6 0,1-3 0,-3 12 0,4-22 0,2-12 0,5-8 0,15-3 0,27-6 0,-11-2 0,3-1 0,8-2 0,1-2 0,-1-1 0,-1 0 0,-6 2 0,-3 0 0,18-5 0,-22 7 0,-14 4 0,-11 3 0,-4 1 0</inkml:trace>
  <inkml:trace contextRef="#ctx0" brushRef="#br0" timeOffset="-137645.73">29460 14293 24575,'21'-28'0,"3"3"0,7-3 0,-3 7 0,-4 7 0,-7 6 0,-6 5 0,-5 3 0,-2 0 0,-1 0 0,2 0 0,3 3 0,3 3 0,5 5 0,3 3 0,-1 1 0,-2-1 0,-2-3 0,-1-2 0,-1-2 0,2-2 0,-2 0 0,-4-3 0,-3 0 0</inkml:trace>
  <inkml:trace contextRef="#ctx0" brushRef="#br1" timeOffset="-124431.73">27438 16967 24575,'6'5'0,"3"-4"0,2 4 0,0-5 0,9 0 0,38 0 0,-2 0 0,8 0 0,-3 0 0,5 0 0,4 0-809,-9 0 1,3 0 0,2 0 0,0 0 808,-12 0 0,1-1 0,0 1 0,1 0 0,-2 1 0,14 1 0,0 2 0,-1 0 0,-5-2 0,1-1 0,-4-1 0,0 2 0,2 6 0,1 1 0,-7-2-661,-7-5 0,-5-1 661,1 4 0,-3 1 0,8-6 0,-34 0 0,-59 19 0,37-14 0,-43 15 0</inkml:trace>
  <inkml:trace contextRef="#ctx0" brushRef="#br1" timeOffset="-124012.73">28188 17369 24575,'37'0'0,"4"0"0,24 0 0,0 0 0,-13 0 0,3 0 0,-2 0 0,0 0-940,-3 0 0,-3 0 940,-9 0 0,-5 0 607,-5 0-607,-11 0 310,-2 0-310,-43 0 0,24 0 0,-30 0 0</inkml:trace>
  <inkml:trace contextRef="#ctx0" brushRef="#br1" timeOffset="-120963.73">24384 15894 8191,'34'-19'0,"-3"4"5063,-15 10-5063,4 4 2818,-9-8-2818,0 3 1719,-6-5-1719,-10 5 6784,-1-4-6784,-9 9 0,-7-4 0,1 5 0,-13 0 0,-4 0 0,4 0 0,-5 0 0,-11 5 0,-3 1 0,-8-5 0,-2 1 0,17 3 0,-1 3 0,3 0-1273,-10 1 1,3 0 1272,0-3 0,3 2 0,11 7 0,1-2-340,-1-12 1,0 0 339,1 9 0,-2 2 0,-10-3 0,-2 0 0,1 5 0,1 1 0,-1-2 0,1-1 0,8 1 0,4 0 0,-10 4 2449,0 13-2449,11-5 775,0 6-775,19-9 0,-7 12 0,14-1 0,-12 11 0,8 5 0,5-15 0,2 20 0,6-20 0,6 15 0,8-4 0,9-11 0,-2-4 0,-1-13 0,-5-5 0,14 13 0,8 4 0,8 7 0,-11-13 0,2-1 0,19 10 0,-18-15 0,1-1 0,1 5 0,0-1 0,1-6 0,2-1 0,8 10 0,0-2 0,-13-11 0,-1-2 0,6 5 0,-1-2 0,19-1 0,-14 1 0,0-1 0,17 1 0,-15 0 0,0-2 0,-9-7 0,-1-2 0,13 5 0,2 0 0,0-5 0,-2 0 0,-2 4 0,-3 1 0,-12-4 0,-1 0 0,22 7 0,-17-8 0,-4 0 0,3 0 0,2 0 0,1 0 0,4 0 0,-1 0-434,3 0 1,-3 0 433,23 0 0,-29 0 0,-1 0 0,30 0-69,-22 0 0,1 0 69,-6 0 0,1 0 0,15 1 0,0-2 0,-15-4 0,-1 0 0,2 4 0,-1 0 0,16-9 0,0 10 0,0-10 0,-17 9 0,3-1 0,0-7 0,3-1 0,7 8 0,0 1 0,-9-4 0,-1 0 0,-1 5 0,0 0 430,-4-4 1,1 0-431,1 2 0,0 1 0,0-2 0,-2-2 0,20-4 0,-22 9 0,1-2 0,16-16 0,13 15 0,-19-7 144,9 2-144,-22 2 0,2 0 0,4-4 0,0 0 0,-6 4 0,1 0 0,10-3 0,0-1 0,-8 3 0,0-3 0,12-8 0,1-1-260,-14 9 0,-2-1 260,21-25 0,-8 18 0,-9-11 0,3 5 0,-10 1 0,-6-4 0,-12 4 520,10-4-520,-20-7 0,7-4 0,-9-10 0,0-1 0,-6 8 0,4 9 0,-23-10 0,-12-1 0,3 14 0,-4-1 0,4 5 0,-1 0 0,-2 1 0,-2 0 0,-6 0 0,0 2 0,9 7 0,-2 0 0,-14-7 0,0 0 0,14 4 0,4 2 0,-20-4 0,10-14 0,15 31 0,-5-18 0,-12 19 0,11-7 0,-4-1 0,-10 3 0,-4 1 0,-9 0 0,0-1 0,9-4 0,1 1 0,-6 9 0,2 0 0,13-9 0,-1 0 0,-14 8 0,-4 1 0,17-2 0,0-1 0,-3 1-1070,-6 2 1,-2 2-1,1-1 1070,6 0 0,1 0 0,0 0 0,-2 0 0,-2 0 0,4 0-352,-7 0 0,0 0 352,7 0 0,-3-1 0,0 2 0,-2 3 0,-1 1 0,1-2-660,1-2 1,1-1-1,1 2 660,1 6 0,1 1 0,5-2 0,0-5 0,2-1 0,-9 5 0,1 0 0,-14-6 1355,28 2 0,1 1-1355,-6-2 735,17 3-735,-1-4 2447,13 5-2447,0-4 0,0 9 0,-15 11 0,-10-5 0,27 5 0,4-15 0</inkml:trace>
  <inkml:trace contextRef="#ctx0" brushRef="#br1" timeOffset="-114564.73">15465 14203 8191,'0'13'0,"0"44"2087,0-4 0,0 8-2087,0-3 0,1 5 0,-2-1 0,-3-7 0,-1-1 0,1 1 0,3-5 0,1 2 0,-1-1 0,0-3 0,-3-1 0,-1-3 0,1 0 0,4 19 0,0-4 0,0-22 0,0-5 2919,0 0-2919,-11-40 1825,-1-1-1825,-6-12 6447,2 10-6447,5 2 1019,-9 7-1019,7-2 0,-15 21 0,14 6 0,0 4 0,8 1 0,12-11 0,4-5 0,17 3 0,4-14 0,11-10 0,-3-3 0,3-17 0,-11 8 0,-1-5 0,-12 4 0,-7 4 0,-5 3 0,-6 9 0,0 1 0</inkml:trace>
  <inkml:trace contextRef="#ctx0" brushRef="#br1" timeOffset="-105580.73">18358 11985 24575,'0'49'0,"0"-4"0,6-18 0,-4 7 0,4 6 0,-6 3 0,6-4 0,-14-29 0,7-9 0,-14-13 0,0 34 0,8-6 0,-1 17 0,17-22 0,7-7 0,19-22 0,-11 3 0,3-15 0,-16 13 0,-5 7 0,-1 5 0</inkml:trace>
  <inkml:trace contextRef="#ctx0" brushRef="#br1" timeOffset="-104647.73">20587 12038 8191,'-6'19'0,"-2"12"0,1 6 2531,6 4 1,0 2-2532,-4 9 0,0-1 2818,5 7-2818,0-21 1719,-5-25-1719,-1-3 6784,10-9-6784,2 0 0,15 0 0,8 0 0,-13-12 0,-1-9 0,-18 7 0,-2-3 0,0 20 0</inkml:trace>
  <inkml:trace contextRef="#ctx0" brushRef="#br1" timeOffset="-103911.73">22126 12289 8191,'-7'-21'0,"-4"5"5063,9 1-5063,-9 35 2818,10-2-2818,-5 30 1719,-3 7-1719,7-16 6784,-6 3-6784,8-22 0,0-19 0,4 3 0,2-9 0,10 5 0,5-5 0,10-2 0,-12 1 0,-1 0 0</inkml:trace>
  <inkml:trace contextRef="#ctx0" brushRef="#br1" timeOffset="-103013.73">23701 12173 8191,'0'13'0,"0"12"5063,-8 35-5063,-1-16 2818,-1-1-2818,4-28 1719,11-9-1719,1-2 6784,5-4-6784,4-4 0,3-7 0,-5 4 0,-3-2 0</inkml:trace>
  <inkml:trace contextRef="#ctx0" brushRef="#br1" timeOffset="-102146.73">25494 12169 24575,'0'20'0,"0"11"0,0-2 0,0 1 0,0-14 0,14-10 0,3-1 0,19-5 0,-5-13 0,0 10 0,4-25 0,-21 24 0,6-11 0</inkml:trace>
  <inkml:trace contextRef="#ctx0" brushRef="#br1" timeOffset="-101480.73">28023 12346 24575,'5'22'0,"-4"-1"0,4 0 0,-5-4 0,-5-7 0,4 0 0,5-4 0,3 0 0,13-1 0,-4-5 0,0 0 0,-6 0 0,-5 0 0</inkml:trace>
  <inkml:trace contextRef="#ctx0" brushRef="#br1" timeOffset="-96648.73">15781 14433 24575,'0'0'0</inkml:trace>
  <inkml:trace contextRef="#ctx0" brushRef="#br1" timeOffset="-47215.73">16122 14650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5:56.8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5003 10608 24575,'-10'0'0,"-6"6"0,-5 2 0,9 9 0,-24 4 0,18 9 0,-13 6 0,16 4 0,9 1 0,6-9 0,6 7 0,16-1 0,1 4 0,9-4 0,-2-8 0,-11-14 0,19-5 0,-17-16 0,9-2 0,-14-8 0,9-18 0,1-13 0,-10 12 0,-1-2 0,4-24 0,-10 5 0,-9-10 0,-10 22 0,-1-9 0,-15 31 0,4 15 0,-11 1 0,10 5 0,-10 6 0,14 10 0,-6 2 0,17 3 0,-1-10 0,9-6 0</inkml:trace>
  <inkml:trace contextRef="#ctx0" brushRef="#br0" timeOffset="749">5376 10573 24575,'0'20'0,"0"15"0,0 19 0,-8-2 0,6 3 0,-7-9 0,9-6 0,0-2 0,0 0 0,0-11 0,0 0 0,0-26 0,0 0 0,0-15 0</inkml:trace>
  <inkml:trace contextRef="#ctx0" brushRef="#br0" timeOffset="1150">5379 10854 24575,'10'-6'0,"9"-12"0,23-2 0,-12-3 0,11-1 0,-24 8 0,-2-7 0,-6 6 0,0 25 0,-9 27 0,0 25 0,0-1 0,0-20 0,0-9 0,0-9 0,0-4 0,4-12 0,-2-1 0,2-9 0</inkml:trace>
  <inkml:trace contextRef="#ctx0" brushRef="#br0" timeOffset="1915">6093 10611 9551,'0'-11'0,"-9"-1"5115,-3 6-5115,-4-1 2607,-3 7-2607,2 0 1535,-3 0-1535,-10 0 5767,7 5-5767,-7-4 0,18 9 0,-2-4 0,13 14 0,-4-2 0,5 7 0,0 5 0,0 10 0,0 3 0,0-3 0,0-11 0,0-13 0,0-1 0,0-4 0,5 0 0,-4 4 0,9-3 0,-9 3 0,8-9 0,-7 3 0,19-7 0,-7 2 0,23-4 0,-9 0 0,-2 0 0,2-12 0,-20 4 0,5-11 0,-23 7 0,8 5 0,-7 1 0</inkml:trace>
  <inkml:trace contextRef="#ctx0" brushRef="#br0" timeOffset="2067">5962 10845 24575,'15'-5'0,"-3"-1"0,8 0 0,-4-5 0,1 10 0,-7-15 0,-5 14 0,-5-7 0</inkml:trace>
  <inkml:trace contextRef="#ctx0" brushRef="#br0" timeOffset="2820">3770 10883 24575,'6'20'0,"-5"10"0,11-2 0,-5 3 0,5-15 0,-6-2 0,8-12 0,33-13 0,-3-9 0,7-10 0,-12 5 0,3-6 0,2 0 0,-2 1-362,9-4 1,-1 2-1,0-3 362,-5 4 0,1-3 0,-2 2 0,-5 5 0,0 3 0,-4 5 0,1 2 0,-7 7 0,-19 10 0,-18 14 0,5-6 0,-10 5 0</inkml:trace>
  <inkml:trace contextRef="#ctx0" brushRef="#br0" timeOffset="5032">7856 10762 24575,'43'-6'0,"0"-3"0,7 1 0,-1 2 0,5 2 0,3-2-2458,-2 0 0,3-2 1,1 1-1,-4 0 2354,3 1 1,-3 1-1,1 1 104,9-1 0,2 0 0,-10 2 1323,-20 2 0,-5 2-1323,15-1 391,-46 0 1,-17 0 0,7 0 0</inkml:trace>
  <inkml:trace contextRef="#ctx0" brushRef="#br0" timeOffset="5267">8762 10586 24575,'11'-11'0,"21"5"0,13 1 0,12 24 0,-13-9 0,-21 14 0,-13-13 0,-9 5 0,-7 5 0,-9 10 0,-4-8 0,-4 3 0,11-15 0,-3-4 0,9 7 0,1-12 0,5 7 0</inkml:trace>
  <inkml:trace contextRef="#ctx0" brushRef="#br0" timeOffset="5983">9575 10384 24575,'0'16'0,"0"4"0,0 6 0,0 6 0,6 0 0,-4-3 0,4-8 0,-6-5 0,0-1 0,0-4 0,0-72 0,5 28 0,1-3 0,-1-22 0,2 0 0,2 20 0,0 5 0,3 3 0,-8 44 0,2 10 0,1 2 0,30 2 0,-11-26 0,33-17 0,-24-26 0,3 2 0,-21 25 0,1 46 0,-8 28 0,-2-25 0,0-1 0,1 11 0,1-17 0,-9-23 0,4-5 0</inkml:trace>
  <inkml:trace contextRef="#ctx0" brushRef="#br0" timeOffset="6316">10102 10208 24575,'8'41'0,"-2"-1"0,-6 0 0,0 6 0,0 11 0,0-19 0,0 2 0,29-54 0,12 5 0,-11-8 0,0-1 0,19 2 0,-25 2 0,-15 9 0</inkml:trace>
  <inkml:trace contextRef="#ctx0" brushRef="#br0" timeOffset="8717">9243 11894 24575,'57'0'0,"-3"0"0,6 0 0,-12 0 0,3 0 0,1 0 0,3 0 0,1 0 0,-2 0 0,-6-1 0,-1-1 0,-9 0 0,5-6 0,-43 2 0,-20 0 0,11 6 0</inkml:trace>
  <inkml:trace contextRef="#ctx0" brushRef="#br0" timeOffset="8968">9830 11784 24575,'6'-10'0,"16"4"0,8 1 0,-1 16 0,3 6 0,25 9 0,-10 12 0,-24-13 0,-9-13 0,-12-1 0,7 5 0,-18 1 0,-3 4 0,-10-3 0,1-1 0,-7-1 0,14-8 0,-3 1 0</inkml:trace>
  <inkml:trace contextRef="#ctx0" brushRef="#br0" timeOffset="12183">10581 11706 24575,'0'10'0,"5"1"0,-4 4 0,4 11 0,0-3 0,-4 6 0,9-17 0,9-3 0,9-23 0,5-8 0,5 3 0,0-2 0,0-4 0,-3 0 0,17-11 0,-37 29 0,-9 2 0,-1 5 0</inkml:trace>
  <inkml:trace contextRef="#ctx0" brushRef="#br0" timeOffset="13467">7885 13074 24575,'20'0'0,"14"0"0,2 5 0,6 0 0,17-3 0,4-1-725,-5 4 0,3 0 725,-7-4 0,3-2 0,-3 1 0,5 0 0,-2 0 0,0 0 0,-4 0 471,10-5-471,-59-9 60,-19-3 0,-6 2 0,10 5 0</inkml:trace>
  <inkml:trace contextRef="#ctx0" brushRef="#br0" timeOffset="13683">8649 12994 24575,'15'0'0,"2"0"0,16 13 0,-9-4 0,18 18 0,-18-9 0,1 2 0,-14 0 0,-7-9 0,-15 14 0,-1-8 0,-6 4 0,7-10 0,6-6 0</inkml:trace>
  <inkml:trace contextRef="#ctx0" brushRef="#br0" timeOffset="14233">9446 12963 24575,'4'20'0,"4"-3"0,-2 9 0,5-10 0,-10 3 0,9-12 0,-4 2 0,17-9 0,6-15 0,20-10 0,-11-2 0,3-3 0,-3 2 0,1 1 0,0 2 0,-3 1 0,9-6 0,-35 23 0,-6 2 0,-9 5 0</inkml:trace>
  <inkml:trace contextRef="#ctx0" brushRef="#br0" timeOffset="29383">8453 13605 24575,'-6'-5'0,"11"-12"0,11 3 0,7-12 0,5 8 0,-10 2 0,3 5 0,-5 0 0,1 10 0,-2-5 0,0 12 0,5 8 0,5 8 0,3 12 0,-7-8 0,-7 12 0,-9-14 0,-5 1 0,0-10 0,0 5 0,0-2 0,0 12 0,0 1 0,0-3 0,0 10 0,6-10 0,0 3 0,7-6 0,-2-8 0,2-7 0,-3-5 0,10-5 0,2-5 0,0 4 0,-7-13 0,-1 12 0,-7-29 0,4 16 0,-11-14 0,-6 19 0,-13 18 0,11 0 0,-18 28 0,23 0 0,-10 9 0,13-5 0,0-4 0,0 19 0,-6-1 0,5 8 0,-12-14 0,6-21 0,-1-1 0,-15-16 0,8 4 0,-19-12 0,-7 7 0,-9-22 0,7 4 0,-6-14 0,36 15 0,-4-1 0</inkml:trace>
  <inkml:trace contextRef="#ctx0" brushRef="#br0" timeOffset="31618">3660 10545 8191,'6'-5'0,"8"4"5063,-12-8-5063,12 7 2818,-13-7-2818,13 7 1719,-12-7-1719,12 8 6784,-13-9-6784,4 4 0,-5-5 0,-13-8 0,5 11 0,-29-11 0,-8 18 0,10 0 0,-3 4 0,-7 9 0,0 3 0,5-1 0,2 2 0,7 1 0,2 0 0,-11 13 0,17-7 0,-7 19 0,9-3 0,5 10 0,10-10 0,6 26 0,8-32 0,2 3 0,1 10 0,1 2 0,8 3 0,3 0 0,0 1 0,-3 0-544,-7-8 1,-1-1 543,7-1 0,-3-3 0,-12 17 0,8-17 0,0 3 0,-9 4 0,-3 3 0,2 4 0,-4 0 0,-8-8 0,-3-3 0,1-7 0,-3-4 0,-19 7 0,1-4 0,-4-5 0,4-13 1087,-1 3-1087,14-18 0,-10 5 0,11-6 0,-9 0 0,16-5 0,14-26 0,23 13 0,16-26 0,0 34 0,-12-2 0,-9 18 0,-5 12 0,-3 6 0,2 23 0,-12-10 0,4 19 0,-6-16 0,0-6 0,0 3 0,-4-3 0,-1 1 0,4 12 0,0 0 0,-3-3 0,0-1 0,-2-5 0,2-1 0,1 28 0,-7-9 0,9-20 0,2 1 0,-1-3 0,0 1 0,3 0 0,0-1 0,5 22 0,14-13 0,-6-2 0,5-13 0,3 1 0,10 27 0,-11-27 0,0-1 0,11 16 0,-15-19 0,4 4 0,-5-10 0,6 6 0,-1-5 0,16-13 0,5 3 0,-10-13 0,0-3 0,9-2 0,-1-2 0,-23-3 0,-7 12 0,-2-10 0,-5 0 0,-5 4 0,0-3 0</inkml:trace>
  <inkml:trace contextRef="#ctx0" brushRef="#br0" timeOffset="36865">869 10500 24575,'-5'-10'0,"-1"4"0,-5 1 0,-12 5 0,5 6 0,-15 6 0,15 11 0,-10 13 0,20-3 0,-5 2 0,18-14 0,2-2 0,32 16 0,8 8 0,-20-17 0,0 0 0,-3 1 0,-3-2 0,-6 8 0,-11-6 0,-14-7 0,-7-9 0,-9 0 0,4-7 0,-8-10 0,8 0 0,6-11 0,7-4 0,9 9 0,0-2 0</inkml:trace>
  <inkml:trace contextRef="#ctx0" brushRef="#br0" timeOffset="37165">1004 10720 24575,'6'40'0,"2"-1"0,0-2 0,-2-11 0,-2-1 0,-2-18 0,2 2 0</inkml:trace>
  <inkml:trace contextRef="#ctx0" brushRef="#br0" timeOffset="37283">1037 10470 24575,'-6'-6'0,"1"1"0</inkml:trace>
  <inkml:trace contextRef="#ctx0" brushRef="#br0" timeOffset="38198">1136 10597 24575,'4'26'0,"2"0"0,0-4 0,4-6 0,-9 4 0,4-27 0,7-5 0,1-6 0,2-4 0,3 20 0,-11-2 0,12 4 0,-2 0 0,3 0 0,1 0 0,-1 0 0,1-10 0,-5-2 0,4 1 0,-8-3 0,3 17 0,-3 7 0,-1 13 0,5 11 0,-9 1 0,1 3 0,1 17 0,-7-15 0,6 2 0,-8-49 0,-5-24 0,-1-12 0,3-12 0,3-4-543,0 0 0,3 2 543,1 4 0,4 9 0,14 10 0,-3 11 0,-7 17 0,8 10 0,-7 7 0,-2 10 0,-5-1 1086,-6 10-1086,0-7 0,-10 7 0,-5-5 0,-7-12 0,-3-1 0,4-12 0,10 0 0,2 0 0</inkml:trace>
  <inkml:trace contextRef="#ctx0" brushRef="#br0" timeOffset="38435">1573 10287 24575,'0'3'0,"13"7"0,-1 37 0,2 8 0,-5-21 0,-3 0 0,-4 16 0,4-16 0,-6-24 0,0-5 0</inkml:trace>
  <inkml:trace contextRef="#ctx0" brushRef="#br0" timeOffset="38767">1827 10461 24575,'11'-18'0,"3"1"0,-13 6 0,4 0 0,-14-1 0,-7 5 0,-5 18 0,-8 15 0,17 15 0,-1-1 0,27-12 0,4-8 0,8-12 0,7-12 0,-3-7 0,4-12 0,-13 11 0,-9-1 0</inkml:trace>
  <inkml:trace contextRef="#ctx0" brushRef="#br0" timeOffset="39048">2156 9906 24575,'0'36'0,"0"1"0,4 4 0,1 3 0,0 9 0,1-1 0,3-10 0,1-3 0,0 21 0,2-31 0,-11-22 0,5 2 0</inkml:trace>
  <inkml:trace contextRef="#ctx0" brushRef="#br0" timeOffset="39316">2340 10279 24575,'28'-5'0,"1"4"0,-16-18 0,-3 7 0,-13-11 0,-13 13 0,-14 16 0,2 2 0,8 11 0,11-13 0,9-1 0</inkml:trace>
  <inkml:trace contextRef="#ctx0" brushRef="#br0" timeOffset="39849">2547 10127 24575,'-11'-6'0,"5"6"0,2 15 0,13-7 0,-2 11 0,9-18 0,1 18 0,-4-6 0,0 20 0,8 5 0,-11 0 0,0 5 0,-1 9 0,1 0 0,3-5 0,-2-3 0,-9-1 0,-1-7 0,7-12 0,-13-14 0,-8-23 0,-14-34 0,14 13 0,1-2 0,-9-26 0,13 13 0,8 34 0,0 4 0,0-9 0,0 12 0,0-6 0</inkml:trace>
  <inkml:trace contextRef="#ctx0" brushRef="#br0" timeOffset="40100">2760 10075 24575,'9'34'0,"1"18"0,9 8 0,-8 4 0,-2-20 0,-9-21 0,0-18 0</inkml:trace>
  <inkml:trace contextRef="#ctx0" brushRef="#br0" timeOffset="40249">2902 9903 24575,'-11'-6'0,"5"1"0,1 5 0</inkml:trace>
  <inkml:trace contextRef="#ctx0" brushRef="#br0" timeOffset="40466">3016 10017 24575,'0'15'0,"0"2"0,0 0 0,0-2 0,17 0 0,14-2 0,3-2 0,5-2 0,5-3 0,0-4 0,-5-2 0,-3-2 0,17-2 0,-40-8 0</inkml:trace>
  <inkml:trace contextRef="#ctx0" brushRef="#br0" timeOffset="41152">712 11400 24575,'31'-15'0,"1"0"0,15-7 0,7-3 0,-11 8 0,5-1 0,1 0 0,0-1-2458,-2 0 0,-2-1 1,2 0-1,2 0 2085,9-4 1,3 0-1,0 0 1,-2 1 372,-8 2 0,-1 2 0,0 0 0,0-1 278,-1-1 1,-1 1 0,2-1-1,5-1-278,2 1 0,5-2 0,3 0 0,2 1 0,-2 0 0,-5 1 0,-3 2 0,-3 2 0,-1 0 0,1 0 0,3-1-172,2-2 0,4-1 0,2-1 0,-2 1 0,-4 2 0,-7 3 172,7 2 0,-8 3 0,-4-2 0,3-6 0,-10 3 0,-15 13 0,-11-15 1144,-26 17 0,8-4 1,-13 5-1</inkml:trace>
  <inkml:trace contextRef="#ctx0" brushRef="#br0" timeOffset="42831">392 12251 24575,'15'30'0,"1"0"0,4 14 0,2-3 0,0 1 0,1 20 0,-6-27 0,0-3 0,0 7 0,-3-17 0,-9-38 0,5-41 0,-3 3 0,0-5 0,0 0 0,-1-1-726,0-8 0,0 4 726,-2 28 0,0 4 0,-2-27 0,11 34 0,-11 10 0,2 10 0</inkml:trace>
  <inkml:trace contextRef="#ctx0" brushRef="#br0" timeOffset="43198">810 12297 24575,'23'-31'0,"-4"7"0,-2-8 0,-12 20 0,-12 12 0,-14 28 0,5 14 0,0 4 0,9-12 0,12-18 0,-4-7 0,18-8 0,-6 4 0,21-18 0,-14 1 0,-1-3 0,-13 6 0</inkml:trace>
  <inkml:trace contextRef="#ctx0" brushRef="#br0" timeOffset="43516">1134 11889 10239,'0'28'0,"-10"33"1632,8-10 1,1 4-1633,1-6 0,0-1 1392,3-1 1,3-4-1393,5 2 422,0-7 0,-10-21 0,4-8 0</inkml:trace>
  <inkml:trace contextRef="#ctx0" brushRef="#br0" timeOffset="44234">1000 12279 24575,'-6'9'0,"1"3"0,5 9 0,0-4 0,0 3 0,5-8 0,1-2 0,12-18 0,-10 5 0,5-10 0</inkml:trace>
  <inkml:trace contextRef="#ctx0" brushRef="#br0" timeOffset="45064">1063 12134 8191,'15'-12'0,"19"0"4556,10-11-4556,-6 13 2878,-3-5-2878,-29 41 1781,5-1-1781,-9 10 6593,9-10-6593,-1-15 576,-3 1-576,11-5 0,6-1 0,-5-10 0,10-10 0,-22-3 0,-7-7 0,-7 9 0,-10 1 0,5 9 0,-3 1 0,13 0 0,13-1 0,15 0 0,29 21 0,-2 0 0,-1 13 0,-20-12 0,-17-3 0,-9 2 0,-1-4 0,-10-5 0,4-29 0,5-3 0,3-9 0,12 12 0,-7 17 0,3-5 0,4 27 0,4-1 0,6 28 0,-10-17 0,-2 1 0,-15-11 0,2-9 0,-4 2 0</inkml:trace>
  <inkml:trace contextRef="#ctx0" brushRef="#br0" timeOffset="45233">1720 12007 8342,'-6'-5'0,"1"4"0,5-4 0</inkml:trace>
  <inkml:trace contextRef="#ctx0" brushRef="#br0" timeOffset="45650">1803 12042 8191,'15'-6'0,"9"-4"5063,6-7-5063,18 0 2818,-20 7-2818,-1 18 1719,-28 4-1719,-1 14 6784,-10-6-6784,11 10 0,-6-12 0,7 11 0,5-22 0,1 2 0,14-9 0,10-13 0,-1 4 0,-5-5 0,-15 7 0</inkml:trace>
  <inkml:trace contextRef="#ctx0" brushRef="#br0" timeOffset="45932">2185 11960 24575,'-11'0'0,"1"5"0,4 5 0,1 2 0,5 3 0,5-9 0,5-1 0,2-5 0,3-5 0,-4 4 0,-1-4 0,1 5 0,-5 5 0,4-4 0,-9 4 0,3-5 0</inkml:trace>
  <inkml:trace contextRef="#ctx0" brushRef="#br0" timeOffset="46165">2278 11603 24575,'15'48'0,"4"7"0,0 9-1053,-3-33 1,-3-1 1052,-9 9 676,11-11-676,-15-5 87,-5-17 0,4-1 0,-4-5 0</inkml:trace>
  <inkml:trace contextRef="#ctx0" brushRef="#br0" timeOffset="46598">2379 11837 8191,'30'-16'0,"-9"3"5063,-1 13-5063,-15 5 2818,5 1-2818,-4 0 1719,10-1-1719,-5-10 6784,5 3-6784,-10-11 0,-1 5 0,-5-7 0,-6 0 0,-5 8 0,12-8 0,10 7 0,12 0 0,7 2 0,-13 6 0,-1 0 0,-1 0 0,-8 0 0,2 0 0</inkml:trace>
  <inkml:trace contextRef="#ctx0" brushRef="#br0" timeOffset="48150">9150 14145 24575,'8'0'0,"25"0"0,13-2 0,14-2 0,2-2 0,-14 1 0,0 0 0,3-1 0,2 0-876,5-1 0,4 0 1,2 0-1,0-1 0,-4 0 876,2-1 0,-3 0 0,-1 0 0,-2 0 0,5 1 0,-2 1 0,-7 0 0,-3-3 0,-9 2 1344,-8 7-1344,-31-10 714,-3 10-714,-27-4 0,20 5 0,-10 0 0</inkml:trace>
  <inkml:trace contextRef="#ctx0" brushRef="#br0" timeOffset="49282">9279 13982 8191,'-9'9'0,"-12"12"5063,-12 28-5063,-2-2 2818,8-6-2818,9-11 1719,12-14-1719,1-1 6784,5-4-6784,10 0 0,5 8 0,7-11 0,10 13 0,15-11 0,-8 1 0,4 2 0,-28-7 0,-11 0 0,-4-1 0</inkml:trace>
  <inkml:trace contextRef="#ctx0" brushRef="#br0" timeOffset="53949">10796 13689 24575,'6'16'0,"3"0"0,-8-6 0,4 14 0,1 4 0,-4 13 0,10 0 0,-11-9 0,6-2 0,-7-10 0,-5-22 0,3-26 0,-2-37 0,4 4 0,0 6 0,4 30 0,15 2 0,-1 15 0,11-6 0,-6 37 0,-2 0 0,-8 21 0,-5 19 0,-8-21 0,0 8 0,0-26 0,0-12 0,0-2 0,0-5 0</inkml:trace>
  <inkml:trace contextRef="#ctx0" brushRef="#br0" timeOffset="54367">11082 13805 24575,'16'-23'0,"-7"2"0,0 4 0,-9 5 0,0-8 0,-9 13 0,-7 4 0,-10 26 0,9 15 0,4 0 0,13-1 0,0-21 0,0-1 0,5-4 0,5 1 0,11-6 0,10 0 0,0-18 0,0 2 0,-16-4 0,-6 8 0</inkml:trace>
  <inkml:trace contextRef="#ctx0" brushRef="#br0" timeOffset="54783">11286 13651 24575,'0'17'0,"0"18"0,0 23 0,5-8 0,1-17 0,4-22 0,7-20 0,-1-29 0,12-9 0,-11 2 0,4 29 0,-10 23 0,-5 9 0,3-5 0,-8 3 0,9-12 0,-4 7 0,0-9 0,-1 0 0</inkml:trace>
  <inkml:trace contextRef="#ctx0" brushRef="#br0" timeOffset="55081">11529 13654 8605,'6'10'0,"3"-3"5101,-7 13-5101,2-8 2756,-4 8-2756,0-4 1662,0 1-1662,7-15 6451,4-34-6451,3-1 0,2-4 0,-1 4 0,1-1 0,3-3 0,0 4 0,4 10 0,0 5 0,-16 17 0,3-4 0</inkml:trace>
  <inkml:trace contextRef="#ctx0" brushRef="#br0" timeOffset="55648">11836 13494 24575,'-4'-6'0,"-2"1"0,-5 19 0,5-6 0,1 12 0,5-9 0,14-5 0,-6-6 0,16-2 0,-12-2 0,3 4 0,-4 4 0,-5 2 0,3 0 0,2-1 0,7-19 0,-2-3 0,-1-17 0,-3-7 0,-7 7 0,-1-2-834,4-21 1,-1-2 833,-7 11 0,0 2 0,0-2 0,0 3 0,-5-4 0,4 40 0,-15 48 0,13 26 0,-4-9 0,3 3 0,10-11 0,3 0 0,-4 4 0,3-5 0,18 7 0,-14-38 0,-3-11 0</inkml:trace>
  <inkml:trace contextRef="#ctx0" brushRef="#br0" timeOffset="56199">12378 13234 24575,'0'21'0,"0"0"0,0-1 0,-6 1 0,4-1 0,-4 1 0,6-5 0,0-19 0,10-37 0,5-15 0,3 1 0,1 28 0,-7 40 0,0 22 0,1 2 0,-6-3 0,4-11 0,-10-17 0,6 2 0</inkml:trace>
  <inkml:trace contextRef="#ctx0" brushRef="#br0" timeOffset="56483">12572 13295 24575,'11'-11'0,"-5"-8"0,4 7 0,-9-5 0,-1 1 0,-16 30 0,1 0 0,-1 19 0,14-12 0,8-1 0,9-13 0,-8 2 0,2-9 0</inkml:trace>
  <inkml:trace contextRef="#ctx0" brushRef="#br0" timeOffset="56766">12703 12805 24575,'-6'33'0,"1"1"0,-1 8 0,3 1 0,7-2 0,1-2 0,-4-4 0,0-3 0,7 14 0,-8-30 0,0-1 0,0-9 0,0-1 0</inkml:trace>
  <inkml:trace contextRef="#ctx0" brushRef="#br0" timeOffset="57098">12702 13139 24575,'17'-6'0,"8"1"0,1-1 0,-2 4 0,0-4 0,-14 6 0,6 0 0,-5 0 0,4-5 0,2-5 0,-4-7 0,-1 1 0,-8 10 0,-4 2 0,0 9 0</inkml:trace>
  <inkml:trace contextRef="#ctx0" brushRef="#br0" timeOffset="57399">13052 13026 24575,'0'17'0,"9"8"0,3-16 0,14 6 0,-3-24 0,3-11 0,-14 2 0,-14-14 0,-15 18 0,-7-2 0,3 10 0,5 11 0,10-4 0,2 4 0</inkml:trace>
  <inkml:trace contextRef="#ctx0" brushRef="#br0" timeOffset="57665">13184 12974 24575,'27'0'0,"-5"9"0,-2 0 0,-13 7 0,11-9 0,-16 3 0,7-14 0,-9 3 0,5-10 0,1-9 0,0-2 0,4-1 0,-9 8 0,3 10 0</inkml:trace>
  <inkml:trace contextRef="#ctx0" brushRef="#br0" timeOffset="58364">13423 12627 24575,'0'39'0,"10"7"0,-7 2 0,6 16 0,-8-19 0,-2 0 0,1-8 0,0-1 0,0 1 0,0-5 0,0 0 0,7-35 0,-1 1 0,7-18 0,0 4 0,6-14 0,-5 12 0,4-2 0,-7 16 0,-18 16 0,3 1 0,-11 11 0,14-4 0,19-4 0,1-5 0,5-7 0,-8-4 0,-10 0 0,-2 0 0</inkml:trace>
  <inkml:trace contextRef="#ctx0" brushRef="#br0" timeOffset="60165">9119 14652 24575,'-5'10'0,"4"13"0,1 5 0,16 30 0,2-22 0,3 1 0,-3 0 0,1 0 0,4-4 0,1-3 0,13 14 0,6-12 0,-7-12 0,4-2 0,5-2 0,5-2 0,-9-2 0,3-1 0,0-1 0,19 3 0,-2-3-247,-6-3 0,0-1 247,11 1 0,0-4 0,-5-7 0,2-4 0,-9 4 0,3 0 0,-3-1 0,-5-3 0,-2 0 0,-1-1 0,20-2 0,-4 0 0,-22 5 0,-3 0 0,27-8 0,-8 3 0,-11 3 0,2-6 0,-17 12 494,-10-4-494,2-3 0,-5 2 0,0-4 0,-11-3 0,-10 6 0,1-3 0,-6 5 0</inkml:trace>
  <inkml:trace contextRef="#ctx0" brushRef="#br0" timeOffset="60481">10897 14898 8191,'5'-6'0,"18"-7"5063,-8 10-5063,17-5 2818,-16 8-2818,6 9 1719,-5 3-1719,7 21 6784,-16-9-6784,5 10 0,-13-18 0,0 4 0,-5-4 0,-6 6 0,-5-6 0,-3 4 0,-1-13 0,3 2 0,5-9 0,3 0 0</inkml:trace>
  <inkml:trace contextRef="#ctx0" brushRef="#br0" timeOffset="65598">11445 14902 24575,'11'6'0,"4"-1"0,1-10 0,1-1 0,-2-5 0,-4-4 0,-5 3 0,-1-8 0,-5 3 0,-13-8 0,-7 13 0,-2-1 0,-1 13 0,12 0 0,0 9 0,-15 18 0,1 25 0,2-2 0,8 10 0,15-21 0,14-5 0,7 0 0,31-20 0,-9-1 0,12-13 0,-25 0 0,-1-5 0,-13-14 0,-5 10 0,-6-8 0</inkml:trace>
  <inkml:trace contextRef="#ctx0" brushRef="#br0" timeOffset="66316">11691 14784 24575,'6'16'0,"5"0"0,-3 13 0,5 3 0,-5 0 0,4-2 0,-10-32 0,4-9 0,2-25 0,-6 6 0,16 5 0,-11 14 0,8 5 0,0 23 0,-4 1 0,4 2 0,-4-6 0,21-14 0,-6-20 0,21 7 0,-11-18 0,7 8 0,-7 11 0,-6-1 0,-10 13 0,-5 0 0,1 0 0,1 0 0,-7-9 0,-5-2 0,-5-6 0,0 7 0,0 5 0</inkml:trace>
  <inkml:trace contextRef="#ctx0" brushRef="#br0" timeOffset="66815">12169 14374 24575,'6'21'0,"-4"-1"0,12 34 0,-7-17 0,-1 3 0,4-3 0,0-1 0,-3 2 0,-1-5 0,3-5 0,-5-12 0,-2 4 0,2-30 0,5-2 0,-7-27 0,32-11 0,-9 20 0,10-6 0,-6 29 0,-9 24 0,-2 7 0,-4 20 0,-8-11 0,-10-3 0,-7-12 0,-10-7 0,-1-5 0,6-11 0,7 4 0,9-4 0</inkml:trace>
  <inkml:trace contextRef="#ctx0" brushRef="#br0" timeOffset="67165">12526 14607 24575,'6'-11'0,"4"5"0,-9-16 0,8 9 0,-7-21 0,2 16 0,-4-2 0,-9 14 0,2 1 0,-9 15 0,-2 6 0,3 14 0,3-6 0,6 0 0,15-9 0,8-1 0,14-3 0,4-14 0,-12 1 0,-6-6 0</inkml:trace>
  <inkml:trace contextRef="#ctx0" brushRef="#br0" timeOffset="67849">12870 14382 24575,'-4'-11'0,"2"1"0,-21-3 0,10 7 0,-18 0 0,11 12 0,8 0 0,-2 6 0,13 3 0,-4 2 0,5 4 0,0 1 0,5-1 0,5-9 0,6-3 0,5-9 0,0-5 0,6-16 0,-5-15 0,-5-8 0,-9-3 0,-8 1 0,0-20 0,-6 13 0,0 1 0,-2 28 0,-1 18 0,1 15 0,2 29 0,0 18 0,7-21 0,4 0 0,16 20 0,-4-14 0,14-20 0,-4-4 0,-4-11 0,-2 0 0,-12-6 0</inkml:trace>
  <inkml:trace contextRef="#ctx0" brushRef="#br0" timeOffset="68467">13101 14301 24575,'0'-21'0,"-9"1"0,-3 8 0,-9 3 0,-1 23 0,-3 12 0,11 4 0,2 4 0,21-22 0,-7 2 0,24-13 0,-17 4 0,14-5 0,-12 0 0,5-10 0,4-14 0,2-33 0,-6-1-697,-10 22 1,-3-1 696,-3-19 0,0-9 0,-9 23 0,2-4 0,-8 39 0,9 16 0,-9 25 696,13 1 1,2 3-697,-6 2 0,2-1 0,5 1 0,4-1 0,5 17 0,21-36 0,1-10 0,12-28 0,-12 9 0,-12-15 0,-5 18 0,-9 6 0,-1 6 0,5 0 0,-4 4 0,0-9 0,-1 4 0</inkml:trace>
  <inkml:trace contextRef="#ctx0" brushRef="#br0" timeOffset="68650">13337 14071 8191,'-5'-6'0,"-9"14"0,6-5 0,-4 10 0</inkml:trace>
  <inkml:trace contextRef="#ctx0" brushRef="#br0" timeOffset="69501">13382 14142 24575,'12'21'0,"4"2"0,-9-6 0,7-1 0,-13-5 0,4 0 0,0-10 0,1-2 0,13-27 0,-1 13 0,2-13 0,-4 22 0,-5 1 0,8 5 0,-6 0 0,12 0 0,-9 0 0,0 0 0,-1-5 0,0-7 0,-8-14 0,2 6 0,-18-6 0,2 20 0,-8 0 0,4 6 0,0 5 0,5 1 0,6 4 0,6 1 0,5 0 0,4 6 0,-3-5 0,4 9 0,-3-5 0,0 14 0,8 5 0,-12-2 0,8-4 0,-15 9 0,2-17 0,-9 13 0,-1-23 0,-4-6 0,-9-18 0,11 5 0,-11-24 0,17-12 0,11-7 0,-5 10 0,11 17 0</inkml:trace>
  <inkml:trace contextRef="#ctx0" brushRef="#br0" timeOffset="69749">13898 13794 8191,'-5'-16'0,"-1"6"5063,0 10-5063,-11 23 2818,14 21-2818,-4 12 0,17 2 1719,13-2-1719,-11-27 6784,2 3-6784,-18-22 0,-12-4 0,-1-1 0,-16-5 0,19 0 0,-3 0 0</inkml:trace>
  <inkml:trace contextRef="#ctx0" brushRef="#br0" timeOffset="70334">11837 15524 24575,'19'-43'0,"-2"12"0,6-1 0,11 0 0,8 0 0,4-2-2041,2 0 0,4-3 0,3 0 0,5 0 2041,-8 6 0,4-1 0,2-1 0,2 1 0,-1 1 0,-1 1-631,-4 3 1,-1 0-1,1 1 1,-1 0 0,1 1-1,1 0 631,2 0 0,2-1 0,1 1 0,-2 1 0,-1 1 0,-5 2 0,5 0 0,-5 2 0,-1 0 0,1 1 382,5-2 0,0 0 1,-1 1-1,-6 0-382,-3-1 0,-4 1 0,-2 1 0,19-6 0,-9 2 0,-11-1 2913,-34 14-2913,-10 3 6426,-4 0-6426,-19 1 0,18 5 0,-8 0 0</inkml:trace>
  <inkml:trace contextRef="#ctx0" brushRef="#br0" timeOffset="113115">16993 14795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8:20.6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25082 456 24575,'56'0'0,"-20"-6"0,10 4 0,-30-4 0,3 6 0,-17 0 0,6 0 0,-13 0 0</inkml:trace>
  <inkml:trace contextRef="#ctx0" brushRef="#br0" timeOffset="201">25207 484 24575,'-6'17'0,"2"3"0,4 13 0,0 9 0,-7 8 0,6-2 0,-11-16 0,10-4 0,-9-7 0,10 0 0,-4-10 0,5-2 0</inkml:trace>
  <inkml:trace contextRef="#ctx0" brushRef="#br0" timeOffset="400">25338 771 24575,'0'11'0,"0"9"0,0-2 0,0 3 0,0-6 0,0-4 0,0-5 0,0-1 0</inkml:trace>
  <inkml:trace contextRef="#ctx0" brushRef="#br0" timeOffset="985">26541 472 24575,'38'0'0,"12"0"0,-1-6 0,-7 0 0,-27-1 0,-10 2 0</inkml:trace>
  <inkml:trace contextRef="#ctx0" brushRef="#br0" timeOffset="1150">26680 509 24575,'-6'35'0,"1"1"0,-5 3 0,1 1 0,8 4 0,0 0 0,-9 22 0,10-28 0,0-26 0,0-3 0</inkml:trace>
  <inkml:trace contextRef="#ctx0" brushRef="#br0" timeOffset="1399">26794 798 24575,'6'5'0,"-1"1"0,-5 17 0,0-4 0,0 5 0,0-9 0,35-9 0,-4-14 0,15 5 0,-23-10 0,-19 13 0</inkml:trace>
  <inkml:trace contextRef="#ctx0" brushRef="#br0" timeOffset="2151">28282 398 24575,'45'-7'0,"-1"0"0,0 0 0,3 2 0,-5-1 0,14-4 0,-36 10 0,-13 0 0,2 0 0</inkml:trace>
  <inkml:trace contextRef="#ctx0" brushRef="#br0" timeOffset="2603">28531 420 24575,'-9'23'0,"7"-5"0,-6 10 0,8-2 0,5 0 0,-4-4 0,8-7 0,2-10 0,2-14 0,2 2 0,21-18 0,10 16 0,14-6 0,-16 15 0,-21 5 0,-25 10 0,-4 3 0,-1 7 0,8-3 0,5-6 0,16 1 0,-8 3 0,6-6 0,-22 10 0,-1-8 0,-13-4 0,4-3 0,-8-9 0,-2-5 0,-1-6 0,8 4 0,10-3 0</inkml:trace>
  <inkml:trace contextRef="#ctx0" brushRef="#br0" timeOffset="3170">30011 344 24575,'37'-20'0,"14"1"0,-7 10 0,1 1 0,12-7 0,-14 14 0,-38-4 0</inkml:trace>
  <inkml:trace contextRef="#ctx0" brushRef="#br0" timeOffset="3333">30233 357 24575,'-9'41'0,"0"0"0,5-4 0,-1-1 0,-3 1 0,0-2 0,7 7 0,-5-22 0,6-14 0,0-2 0</inkml:trace>
  <inkml:trace contextRef="#ctx0" brushRef="#br0" timeOffset="3584">30322 598 10413,'0'10'0,"0"1"5057,0 4-5057,9-2 2463,3-2-2463,9-5 1425,-4-11-1425,-2 4 5217,-9 13-5217,-1 2 0,0 15 0,5-18 0,-3-2 0,2-9 0</inkml:trace>
  <inkml:trace contextRef="#ctx0" brushRef="#br0" timeOffset="4384">31373 331 24575,'45'-10'0,"-8"4"0,1-1 0,28-5 0,-31 4 0,-4 1 0,-8 6 0,-22-4 0,-2 10 0,-5 13 0,1 0 0,5 19 0,-10 18 0,8-2 0,-3-19 0,0-1 0,5 2 0,0-11 0,0-18 0,0-1 0</inkml:trace>
  <inkml:trace contextRef="#ctx0" brushRef="#br0" timeOffset="4568">31747 559 24575,'0'21'0,"0"-1"0,0 1 0,-6 0 0,0-5 0,-2-6 0,3-5 0</inkml:trace>
  <inkml:trace contextRef="#ctx0" brushRef="#br0" timeOffset="4716">31821 568 24575,'55'-15'0,"-6"-1"0,-5 5 0,-19 2 0,-21 9 0</inkml:trace>
  <inkml:trace contextRef="#ctx0" brushRef="#br0" timeOffset="5284">32733 303 24575,'20'-6'0,"-3"4"0,9-4 0,-6 6 0,1-5 0,-5 4 0,-10-4 0,-2 14 0,-14 8 0,1 37 0,1-21 0,0 0 0,-3 29 0,3-9 0,8-37 0,0-1 0,0-4 0,0-5 0,0-1 0</inkml:trace>
  <inkml:trace contextRef="#ctx0" brushRef="#br0" timeOffset="5537">32913 575 24575,'-6'16'0,"2"9"0,8-17 0,2 6 0,-9-14 0,-4-5 0,-4 4 0,2-4 0</inkml:trace>
  <inkml:trace contextRef="#ctx0" brushRef="#br0" timeOffset="9437">24383 1332 24575,'11'0'0,"0"0"0,0 0 0,-1 0 0,1 0 0,21 0 0,13 0 0,-11 0 0,1 0 0,3 0 0,0 0 0,-4 0 0,0 0 0,31 0 0,-9 0 0,-17 0 0,2 0 0,6 0 0,1 0 0,9 0 0,0 0-779,-5 0 0,-1 0 779,-5 0 0,-1 0 0,-9 0 0,1 0 0,12-1 0,1 2 0,-2 4 0,0 0 0,7-4 0,2 0 0,7 5 0,-2-2-837,-12-3 1,-1-2 836,9 1 0,0 0 0,-9 0 0,2 0 0,-6 4 0,3 0 0,1 0 0,1-3 0,1 0 0,0 0 0,0 3 0,0 0 0,-2-1 0,15-3 0,-4 0 0,-15 6 0,0 0-170,8-4 0,2-1 170,5 5 0,2 0 0,-11-5 0,1-2 0,1 1 199,1 0 0,1 0 0,1 0-199,5 0 0,1 0 0,-2 0-753,-11 0 0,-1 0 1,-1 0 752,4 0 0,-1 0 0,-2 0 0,2 0 0,1 0 199,-3 0 1,3 0 0,0 0-200,4-1 0,1 1 0,2 1 0,-5 1 0,3 2 0,0-1 0,-2 0-829,5-2 0,-3 0 0,1 0 829,5 3 0,0 1 0,-4-1 0,2-4 0,2 0-237,-14 0 1,4 0 0,2 0 0,0 0 236,-1 0 0,1 0 0,0 0 0,3 0 0,-1 0 0,3 0 0,1 0 0,-1 0 0,-2 0-264,2 0 0,-3 0 0,0 0 0,-1 0 264,-3 0 0,0 0 0,-1 0 0,-4 0 0,-1 0 0,-2 0 0,2 0 0,13 0 0,3 0 0,1 0-119,-3-1 1,-1 1-1,4 1 119,-6 1 0,2 2 0,1-1 0,-1 0 0,-1-2 0,-1-1 0,0 1 0,-2 0 214,4 3 1,-2 1-1,-1-2-214,1-2 0,0-1 0,-5-1 0,3 1 0,0 0 0,-5 0 0,4 0 0,0 0 121,-1 0 0,1 0 0,1 0-121,-6 0 0,2 0 0,0 0 0,-1 0 0,16 0 0,-2 0 0,-2 0 0,-13 1 0,-2-1 0,-1-1 0,22-4 0,-4-1 0,-18 4 0,0 1 0,-1-3 0,3 0 0,-1 0 1078,16-2 1,3 1-1079,-5 4 0,4 1 0,-4-2 0,0-3 0,-4-1 0,3 6 0,-5 0 0,9 0 522,-18-5 0,4 0-522,2 4 0,3-1 0,-9-5 0,2-2 0,-3 3 0,7 4 0,-4 1 0,14-10 2178,-42 11-2178,-20-6 1582,0 5-1582,0-6 302,-30-5 1,23 8 0,-23-8-1</inkml:trace>
  <inkml:trace contextRef="#ctx0" brushRef="#br0" timeOffset="12067">32946 552 24575,'-10'5'0,"-1"5"0,0-2 0,5 6 0,-4-8 0,4 5 0,-5-1 0,5 5 0,-3 2 0,8 3 0,-4 8 0,5-9 0,0 8 0,4-15 0,-2 8 0,7-4 0,2 2 0,0-8 0,9-4 0,4-6 0,11-8 0,-7-8 0,5-5 0,-25 0 0,1 5 0,-14 10 0,-5 2 0,-7 4 0,0 4 0,-4 2 0,9 5 0,2-5 0,5-1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38:56.9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468 6366 24575,'39'9'0,"-3"-8"0,6 0 0,19 3 0,7 0-1123,-6-3 1,3-1 0,3-1 1122,-11 1 0,1 1 0,1-1 0,-2-1-628,-4-1 0,0-2 1,-2 1-1,-3 1 628,2 1 0,-3 0 0,-5 0 0,2-5 0,-9 0 1288,-11 1-1288,-18-6 0,-12-2 0,-1 2 0,-2 5 0</inkml:trace>
  <inkml:trace contextRef="#ctx0" brushRef="#br0" timeOffset="234">1516 6254 24575,'37'0'0,"13"17"0,-16-7 0,0 1 0,13 10 0,-5 5 0,-36-19 0,-13 16 0,-16 0 0,-20 9 0,7-8 0,-3 0 0,8-5 0,-1-1 0,-10 7 0,3-1 0,8-6 0,6-3 0</inkml:trace>
  <inkml:trace contextRef="#ctx0" brushRef="#br0" timeOffset="733">585 7375 24575,'41'0'0,"1"0"0,0 0 0,4 0 0,1 0 0,2 0 0,0 0 0,2 0-1591,5 1 1,2-1 0,-4-1 1590,2-4 0,-3-2 0,7 2 0,-3-2 44,-16-5 1,-4 0-45,26-5 0,-40 7 0,-23 5 0</inkml:trace>
  <inkml:trace contextRef="#ctx0" brushRef="#br0" timeOffset="951">1457 7251 24575,'11'6'0,"8"11"0,-6-9 0,5 11 0,-3-7 0,-8-1 0,2 6 0,-18-4 0,-22 18 0,-1-10 0,-2-1 0,-8 9 0,-8 1 0</inkml:trace>
  <inkml:trace contextRef="#ctx0" brushRef="#br0" timeOffset="1336">700 8505 24575,'6'5'0,"33"-4"0,11 14 0,-13-13 0,3-2-1015,1 5 1,1 0 1014,-1-4 0,0-2 0,0 1 0,1 0 0,-1 0 0,2 0 0,11 0 0,-2 0 0,-16 1 0,-3-2 0,30-16 0,-41 13 0,-22-13 0</inkml:trace>
  <inkml:trace contextRef="#ctx0" brushRef="#br0" timeOffset="1550">1452 8376 24575,'34'24'0,"1"5"0,-9-8 0,-10-1 0,11 5 0,-24-8 0,-3 10 0,-13-8 0,-36 12 0,-2-12 0,-9 0 0,22-11 0,21-8 0</inkml:trace>
  <inkml:trace contextRef="#ctx0" brushRef="#br0" timeOffset="40368">6832 5887 24575,'4'20'0,"-2"-7"0,7 7 0,1-14 0,37-36 0,-3-4 0,3-6-1372,-14 10 0,1-2 1,-1 1 1371,9-11 0,-3 3 0,-8 7 0,-11 15 236,-17 20 0,6-7 0,-9 13 0</inkml:trace>
  <inkml:trace contextRef="#ctx0" brushRef="#br0" timeOffset="40868">7254 5924 24575,'5'11'0,"1"-5"0,14-1 0,16-38 0,10-1 0,-3-11 0,-6 12 0,-4 12 0,-13 12 0,7-4 0,-21 13 0,-1 0 0</inkml:trace>
  <inkml:trace contextRef="#ctx0" brushRef="#br0" timeOffset="41318">7838 5888 12151,'5'6'0,"-4"4"4789,9-9-4789,0 4 2161,6-5-2161,16-15 606,-2 2 1,3-3-607,6-8 0,-1-3 2130,1 5 1,-3 1-2131,17-12 0,-38 22 0,-10 11 0</inkml:trace>
  <inkml:trace contextRef="#ctx0" brushRef="#br0" timeOffset="41835">6891 7084 24575,'38'-9'0,"3"-3"0,16-14 0,-6-3 0,5 2 0,-20 4 0,-8 13 0,-19 4 0</inkml:trace>
  <inkml:trace contextRef="#ctx0" brushRef="#br0" timeOffset="42349">7707 7064 24575,'24'-13'0,"27"-13"0,-15 2 0,1-1 0,-6 6 0,0 1 0,21-14 0,-36 17 0,-1 7 0,-6-3 0,0 5 0</inkml:trace>
  <inkml:trace contextRef="#ctx0" brushRef="#br0" timeOffset="42734">8275 7035 24575,'31'-17'0,"1"0"0,2-4 0,-1-2 0,3-6 0,-2 0 0,-4 1 0,-2 4 0,-1 1 0,-8 4 0,-13 13 0,-1 2 0</inkml:trace>
  <inkml:trace contextRef="#ctx0" brushRef="#br0" timeOffset="43549">8482 8149 24575,'-5'6'0,"4"3"0,14-7 0,26-15 0,12-1 0,-20-3 0,-2 0 0,18-6 0,3-8 0,-21 14 0,3 1 0,-26 11 0,-1 5 0</inkml:trace>
  <inkml:trace contextRef="#ctx0" brushRef="#br0" timeOffset="44386">11675 8054 24575,'0'10'0,"0"1"0,0 4 0,5-3 0,5-2 0,2-5 0,15-13 0,-1-3 0,21-10 0,-7 2 0,3-4 0,-18 7 0,-5-1 0,-14 6 0,-1 5 0,-5 1 0</inkml:trace>
  <inkml:trace contextRef="#ctx0" brushRef="#br0" timeOffset="56400">23808 4791 24575,'-7'37'0,"-2"0"0,1 6 0,0 9 0,2 3 0,1-9 0,1 2 0,-1-3-764,-1 6 1,1-5 763,5-4 0,0-5 0,0-7 496,-5-6-496,4-9 253,-24-23-253,16-1 0,-22-18 0,19 15 778,-3 3-778,9 26 0,-5-3 0,10 10 0,-5-4 0,6-8 0,4-2 0,7-5 0,1-5 0,15 0 0,15-33 0,-13 16 0,5-23 0,-29 24 0,-5 5 0,0 5 0,0 1 0</inkml:trace>
  <inkml:trace contextRef="#ctx0" brushRef="#br0" timeOffset="64201">21458 5840 8191,'5'-16'0,"-4"0"5063,-1 10-5063,-6 2 2818,-5 4-2818,0 0 1719,-13 0-1719,-20 0 0,1 8 0,-13-6 0,18 15 0,-8-15 6784,3 22-6784,6-13 0,-1 1 0,4 9 0,0 2 0,-4-3 0,2 0 0,5-2 0,3 0 0,-6 5 0,2 0 0,-11 11 0,-3 10 0,14-15 0,1-1 0,-7 13 0,5-4 0,19-17 0,0 1 0,0-1 0,-11 26 0,-5 0 0,11-9 0,-1 1 0,3-6 0,0-1 0,-11 26 0,6-3-456,1-6 456,8 8 0,0-13 0,0 3 0,4-2 0,-1 1 0,-5 2 0,0 0-293,6-1 1,0-3 292,-2-9 0,1-2-1316,8 34 1316,-3-32 0,-1 3 0,-1 19 0,2 3-107,4-1 0,-1 2 107,-1-4 0,-2 4 0,2-4 0,2 4 0,2-4-531,-1-1 0,0-3 531,0-15 0,0-3 0,0 32 159,-1-30 0,2 2-159,3 13 0,3 4 0,0 6 0,0 0-245,-1-2 0,2-1 245,4 0 0,-2-2 0,-9-14 0,1-2 291,9 5 1,4 2-292,-2 5 0,2-1 0,3-2 0,2-2-10,2-3 1,0-5 9,12 14 0,-3-12 0,-1-5 152,2 1-152,-1 1 1812,0-2-1812,-5-13 0,4 0 0,-2-4 0,0-1 0,5 4 0,0-2 0,22 8 0,-17-9 0,0 0 616,-2-1 0,3 0-616,-3-7 0,1 1 22,13 9 1,1 0-23,-8-11 0,-1 0 0,-7 4 0,0-1 0,6-2 0,0-2 0,-6-3 0,-1 0 0,4 3 0,1-1 0,-1-7 0,-2 0 0,8 7 0,10-8 0,2 0 0,-15 0 0,4 0 0,19 0 0,2 0-2016,-4 0 0,0 0 2016,3 0 0,-3 0 0,-15 0 0,-3 0-235,-6 0 1,-2 0 234,28 10 0,-7-7 0,-12 7 0,-6-10 0,-6 0 0,-3 0 3917,33-9-3917,-22 8 0,4 0 0,10-9 0,3 1 0,3 7 0,0 1-402,-3-5 1,-4 1 401,-14 4 0,-3 2 0,26-1 0,-17 0 0,-10-5 0,1 0 0,25 2-740,-21-1 1,-1-1 739,16-5 0,8 7-670,2-7 670,-1 0 0,-1 8 500,-24-3 0,1 0-500,5-1 0,3 2 0,8 2 0,0 1 0,-9-4 0,-1 0 0,-10 5 0,-1 0 0,17 0 0,-4-10 0,7 8 0,-1-8 0,1 0 0,9 7 0,-14-15 0,4 16 1507,-17-7-1507,17 1 769,5-3-769,-16 1 0,4-1 0,2 1 0,4-1 0,-4 0 0,4-1 0,-4 2 0,8 2 0,-3 1 0,8-4 0,-2 1 0,-11 4 0,-4 1-268,18 2 268,-23-2 0,-1-1 0,15 0 0,-14 5 0,23-5 0,-12-3 0,14 7 0,-7-7 0,-26 5 0,0 0 0,19 2 528,3-7-528,-24 9 0,14-6 0,-12 4 0,6-4 0,6 0 0,-12 2 0,1-2 0,-2-2 0,1-1 0,9-1 0,-1 1 0,10-1 0,-11-4 0,-14 8 0,-11 0 0,-4-4 0,5 4 0,-4 0 0,3 2 0,-4-1 0,4 4 0,1-4 0,0 5 0,-1 0 0,8 0 0,-4-5 0,18 4 0,-13-4 0,1 5 0,-9 0 0,-5-5 0,4 4 0,-3-4 0,4 0 0,-1 4 0,-3-4 0,7-1 0,-2 5 0,4-10 0,0 9 0,8-2 0,-6-1 0,2 4 0,-5-4 0,-3 5 0,4-5 0,-4 4 0,-2-4 0,0 5 0,2-5 0,4 4 0,1-9 0,-1 9 0,1-9 0,-6 9 0,4-10 0,-8 10 0,16-18 0,-1 10 0,4-6 0,-1 3 0,-10 10 0,10-10 0,-2 5 0,11-7 0,-2 0 0,0 2 0,-6 4 0,-6-3 0,-5 10 0,10-12 0,-3 7 0,0-1 0,-7 2 0,-5-1 0,10-2 0,7-6 0,17 1 0,-6-1 0,-3 6 0,-14-7 0,-6 13 0,1-20 0,0 19 0,12-23 0,-2 10 0,3-13 0,-8 8 0,-3 7 0,-5 0 0,5-2 0,0-6 0,0-4 0,-7 9 0,0 1 0,-5 6 0,-1-1 0,8-23 0,-1-4 0,3-5 0,-10 6 0,-4 16 0,0-9 0,-4-2 0,4-9 0,-15-8 0,1 6 0,-2 3 0,-2 10 0,10 10 0,-10-18 0,-14-22 0,12 29 0,0-1 0,-4-2 0,-1 0 0,-7-12 0,1-12 0,14 25 0,0-2 0,-12-7 0,0-1-372,10 9 0,0 0 372,-8 1 0,-3 0 0,-2 1 0,-1 1 0,5 6 0,0 0 0,-7-4 0,0 2 0,-7-4 0,-2-4 0,-6-8 0,3 5 0,0-4 0,12 14 0,-7-8 0,-2-2 0,7 6 0,-2-1 0,2 5 0,-1-1 0,-8-9 0,-1 1 0,8 6 0,0 2 0,3 4 0,1 1 96,1 1 0,0 2-96,-23-13 0,13 10 0,-5-1 0,-7-2 0,-2-1 0,2 1 0,1 0-609,-2 0 1,3 2 608,15 7 0,2 1 0,-25-12 0,0 2-8,24 12 0,-1 0 8,-5-4 0,-2-1 0,-8-3 0,1-2 0,5 2 0,1 0-389,0 1 0,1 0 389,-16-11 0,0-1 0,0 5 248,23 9 0,-2 0-248,-6 2 0,-2 0 0,-4-9 0,0 0 276,7 10 0,2 0-276,4-1 0,2 0 17,-14-7-17,11 7 0,-3-2 0,-8-3 0,-3-1 0,6 5 0,-1-1 0,1 1-938,-11-5 0,1 4 938,-2 4 0,4 2 0,17 0 0,2 2-455,-32 8 455,8-26 0,6 22 0,-5 1 0,-1-10 0,-4 0 0,3 6 0,-3 3 0,3-1-607,-7 0 0,2-1 607,-6-3 0,5 3 0,25 9 0,0-1 0,-17-9 0,-4-1 0,2 6 0,-1-1 134,-7-6 0,0 0-134,6 6 0,-1 0 0,11-1 0,-2 0 0,3 0 0,-4 0 0,0 1 0,6 2 0,-3 1 0,4-1 143,2-1 1,2 0-144,-15 1 0,-2-1 0,0 0 0,1-1 136,-1-6 0,1 1-136,3 5 0,2 0 0,15-4 0,0 0-116,-14 4 1,-4 1 115,-5-1 0,-3 0 0,15 0 0,-3-2 0,1 3 150,0 4 0,-1 3 0,4-3-150,-3-3 0,3 0 0,6 4 0,4 2 146,-10-1-146,-1 0 0,-16 0 803,24 4 1,-3 1-804,-8-4 0,0 1 0,6 8 0,0 0-91,-1-9 0,4 0 91,-7 18 966,13-11 1,-2 1-967,6 6 0,-1 2 0,-7 0 0,0 0 0,4 2 0,2 0 0,4 0 0,0-1 0,-21 13 493,1 3-493,17-10 0,-6 3 0,20-10 0,-10 6 0,17-6 0,-8 6 0,4 0 0,-13-1 0,11-4 0,-6 1 0,11-3 0,-1 4 0,7-8 0,1-3 0</inkml:trace>
  <inkml:trace contextRef="#ctx0" brushRef="#br0" timeOffset="110117">18024 10631 24575,'4'26'0,"-2"-3"0,7-12 0,-3 0 0,9-5 0,5-14 0,17-11 0,-1-12 0,3-5 0,5 4 0,-1-1 0,-6-1 0,-2 3 0,14 10 0,-44 21 0,-5 17 0</inkml:trace>
  <inkml:trace contextRef="#ctx0" brushRef="#br0" timeOffset="110850">20903 10729 8191,'0'11'0,"0"5"5063,5-5-5063,0 9 2818,11-7-2818,-5-2 1719,18-5-1719,20-36 0,-13 13 0,1-3 0,-4-5 0,-2 0 0,21-13 6784,-33 24-6784,-8 0 0,4 12 0,-8-7 0,2 9 0</inkml:trace>
  <inkml:trace contextRef="#ctx0" brushRef="#br0" timeOffset="111582">23202 10780 24575,'20'26'0,"22"-16"0,-3-16 0,-8-5 0,1-4-956,19-19 956,-23 17 0,0-1 0,-1-3 0,0 1 314,16-9-314,-13 2 158,-15 9-158,0 7 0,-12 2 0,15 8 121,-2-4 0,-3 5 0,0 0 0</inkml:trace>
  <inkml:trace contextRef="#ctx0" brushRef="#br0" timeOffset="112101">25469 10607 24575,'0'10'0,"14"1"0,36-25 0,-19 1 0,3-4 0,11-9 0,-2-3 0,-8 2 0,-4 0 0,6-10 0,-15 18 0,-21 5 0,4 12 0,-5-8 0</inkml:trace>
  <inkml:trace contextRef="#ctx0" brushRef="#br0" timeOffset="112868">29801 10505 24575,'0'17'0,"0"-2"0,5-9 0,13-2 0,0-10 0,18-4 0,-8-7 0,2-4 0,8-1 0,2-2 0,2-2 0,-1 0 0,-8 6 0,-5 2 0,5 2 0,-28 6 0,0 9 0,-5-4 0</inkml:trace>
  <inkml:trace contextRef="#ctx0" brushRef="#br0" timeOffset="115738">12719 12402 24575,'6'30'0,"1"2"0,1-5 0,3-7 0,-10-6 0,9-12 0,17 7 0,8-20 0,9-8 0,-3 0 0,5-2 0,1-2-1180,8-6 1,2-2 0,-1-1 1179,-9 3 0,0-1 0,-4 1 0,13-7 0,-7 4 0,-8 0 0,-6 3 0,-18 20 0,-3 1 0,-9 9 0,-5 3 0</inkml:trace>
  <inkml:trace contextRef="#ctx0" brushRef="#br0" timeOffset="116482">12566 13593 24575,'0'15'0,"5"-8"0,-4 24 0,8-17 0,-3 10 0,0-10 0,4-13 0,0 10 0,11-9 0,13-12 0,5-7 0,-4 0 0,2-4-764,-1-1 0,4-2 1,-2-1 763,10-9 0,-1 0 0,-2 3 0,-1 0 0,-1 2 0,-1 1 0,10-10 0,-16 15 0,-27 14 0</inkml:trace>
  <inkml:trace contextRef="#ctx0" brushRef="#br0" timeOffset="117336">12868 14964 24575,'0'31'0,"5"0"0,-4-9 0,9-7 0,-9-5 0,9-9 0,-4 4 0,29-20 0,10-11 0,7-6 0,1-1 0,2-2-1128,-6 4 1,3-2-1,-3 1 1128,-8 5 0,-1 1 0,0 1 0,5-2 0,-1 0 0,-2 2 0,0 1 0,-3 2 0,-2 1 0,-8 6 0,-21 12 0,-14 7 0,1-4 0</inkml:trace>
  <inkml:trace contextRef="#ctx0" brushRef="#br0" timeOffset="123735">16686 12450 24575,'10'-6'0,"18"1"0,29 5 0,-23-5 0,2-1-676,2 5 0,-1 0 676,11-10 441,-16 11-441,-22-5 0,-5 4 0,-5-4 0</inkml:trace>
  <inkml:trace contextRef="#ctx0" brushRef="#br0" timeOffset="124034">16998 12350 8191,'4'-6'0,"2"6"5063,9 7-5063,-1 8 2818,-4-2-2818,-4 7 1719,-6 1-1719,-5 1 6784,-5 0-6784,-2-6 0,-3-9 0,-2 7 0,5-7 0,0 4 0,7-7 0</inkml:trace>
  <inkml:trace contextRef="#ctx0" brushRef="#br0" timeOffset="126001">18213 11624 24575,'0'10'0,"0"1"0,0 13 0,0 27 0,0-5 0,0 17 0,0-25 0,0-2 0,0-11 0,0-1 0,-9-17 0,-2-4 0,-10-11 0,5 1 0,1 1 0,9 10 0,1 7 0,5 5 0,14 1 0,-6-6 0,12-5 0,-5-6 0,5-13 0,-3 5 0,1-15 0,-12 6 0,-1 0 0,-5 6 0,0 6 0</inkml:trace>
  <inkml:trace contextRef="#ctx0" brushRef="#br0" timeOffset="132602">23188 3985 24575,'5'45'0,"1"0"0,-1 8 0,-2 0 0,-2-7 0,-2-1 0,1 0 0,0-6 0,0-10 0,-5-13 0,-2-16 0,-4-7 0,-6-13 0,0 13 0,1-3 0,5 15 0,2 6 0,7 1 0,7 8 0,14-13 0,4 2 0,13-9 0,-3-15 0,11 3 0,-19-15 0,2 12 0,-31 0 0,-2 9 0,-1 1 0,-2 5 0</inkml:trace>
  <inkml:trace contextRef="#ctx0" brushRef="#br0" timeOffset="134885">18126 12363 24575,'0'53'0,"-8"-4"0,6-18 0,-7 5 0,9 4 0,0-7 0,0 0 0,0-17 0,0-10 0,0-1 0</inkml:trace>
  <inkml:trace contextRef="#ctx0" brushRef="#br0" timeOffset="137936">20495 12253 24575,'0'28'0,"0"-6"0,0 32 0,0-22 0,0 3 0,4 5 0,1 0 0,-5 4 0,2-3 0,6 8 0,-8-25 0,-5-16 0,4-13 0,-4 5 0</inkml:trace>
  <inkml:trace contextRef="#ctx0" brushRef="#br0" timeOffset="150103">23090 12354 24575,'-10'0'0,"-1"0"0,0 9 0,0 8 0,-1 9 0,6 0 0,-7 0 0,12-6 0,-11 10 0,10 2 0,-4 9 0,11-5 0,-4-9 0,8-7 0,-1-5 0,3-8 0,5 2 0,-4-9 0,13-14 0,-7-1 0,9-17 0,-10-1 0,-6 4 0,1 0 0,-11 8 0,6 5 0,-7 1 0,0-1 0,0 4 0,-5-4 0,4 5 0,-23-1 0,10 6 0,-20 0 0,16 6 0,-4 9 0,16-7 0,0 7 0</inkml:trace>
  <inkml:trace contextRef="#ctx0" brushRef="#br0" timeOffset="151538">25680 12321 24575,'-11'5'0,"0"1"0,0 0 0,0 4 0,0-4 0,1 4 0,-1 1 0,5 4 0,1-3 0,0 3 0,4 5 0,-4 6 0,5 7 0,0-7 0,0-6 0,0-9 0,5-1 0,-4 13 0,17-1 0,-10 3 0,15-2 0,-16-11 0,19-2 0,-13 1 0,20-9 0,-11 4 0,-1-6 0,-5 0 0,-5-5 0,-1 4 0,1-9 0,0 9 0,1-13 0,4 2 0,-3-9 0,-2 4 0,-2 1 0,-7 1 0,2-2 0,-4-4 0,0-5 0,-9 7 0,7-1 0,-24 4 0,17 4 0,-19 2 0,-16-10 0,11 13 0,-2 1 0,-3-3 0,0 0 0,0 3 0,3 2 0,-4 4 0,19 0 0,11 0 0</inkml:trace>
  <inkml:trace contextRef="#ctx0" brushRef="#br0" timeOffset="153319">29153 12336 24575,'-15'-6'0,"-5"14"0,-5 13 0,0 2 0,10 1 0,1-12 0,13-2 0,-4 1 0,5 9 0,0 2 0,15 11 0,2-3 0,14 1 0,-3-2 0,14-5 0,0 4 0,-1-16 0,-12 0 0,-14-12 0,-4-4 0,0-2 0,-5-5 0,11-17 0,-8-1 0,6-16 0,-9 18 0,-11 7 0,4 6 0,-9 12 0,9-16 0,-13 11 0,-15-4 0,-5 6 0,-13 5 0,7 0 0,2 0 0,17 0 0,4 0 0</inkml:trace>
  <inkml:trace contextRef="#ctx0" brushRef="#br0" timeOffset="163601">18145 13482 8191,'6'22'0,"-1"25"4753,-5 10-4753,-9 8 0,7-19 0,-7-8 0,9 1 2856,-6-9-2856,5-2 1757,-5-3-1757,6-3 1667,0-1 0,0-11 0,0-5 0</inkml:trace>
  <inkml:trace contextRef="#ctx0" brushRef="#br0" timeOffset="165269">20626 13458 24575,'0'32'0,"-10"29"0,7 3 0,-2-27 0,0-1 0,5 2 0,0-14 0,0-5 0,0-12 0,0 2 0</inkml:trace>
  <inkml:trace contextRef="#ctx0" brushRef="#br0" timeOffset="166583">23232 13501 8191,'-10'0'0,"3"9"5063,3 7-5063,-2 23 2818,4-2-2818,-4 10 0,6-9 1719,0-7-1719,6-3 6784,0-7-6784,2-5 0,5-5 0,-1-1 0,5-9 0,2 4 0,-7-5 0,8-5 0,-4-12 0,-4 0 0,6-18 0,-16 5 0,6-18 0,-8 20 0,0-9 0,-4 20 0,-4-3 0,-3 3 0,-1 7 0,-16 5 0,8 5 0,-9 0 0,18 0 0,6 0 0</inkml:trace>
  <inkml:trace contextRef="#ctx0" brushRef="#br0" timeOffset="167451">25905 13537 24575,'-10'14'0,"4"-1"0,1 12 0,5-5 0,0 10 0,0 2 0,9 2 0,-2-9 0,12-13 0,5 2 0,24-12 0,-5 6 0,9-30 0,-30 8 0,6-30 0,-24-4 0,10 2 0,-31-10 0,3 25 0,-11 6 0,5 14 0,8 2 0,-3 8 0,-1-4 0,9 5 0,-3 0 0</inkml:trace>
  <inkml:trace contextRef="#ctx0" brushRef="#br0" timeOffset="168349">29178 13584 24575,'-5'-6'0,"4"-3"0,-13 8 0,11 1 0,-15 7 0,11 4 0,-3 5 0,-1 0 0,9 10 0,-4-4 0,11 4 0,13-14 0,-3 6 0,13-15 0,-2 6 0,14-9 0,-6 0 0,7-13 0,-16-3 0,-3-9 0,-8 1 0,-2 3 0,-10 5 0,-1-4 0,-19-1 0,-9 2 0,-4 4 0,1 9 0,9 6 0,10 0 0,2 0 0</inkml:trace>
  <inkml:trace contextRef="#ctx0" brushRef="#br0" timeOffset="172768">23256 14581 24575,'0'31'0,"0"-3"0,0 10 0,0-2 0,0-5 0,0 15 0,0 2 0,1-12 0,-2 1 0,-5 24 0,5-3 0,-5-25 0,6-14 0,0-17 0,0 1 0</inkml:trace>
  <inkml:trace contextRef="#ctx0" brushRef="#br0" timeOffset="173951">25815 14446 24575,'0'39'0,"0"-5"0,0 3 0,0-2 0,0 1 0,0 11 0,0 0 0,0-12 0,0-3 0,0 16 0,0-24 0,0-9 0,0-14 0,0-7 0,0-1 0,0-2 0</inkml:trace>
  <inkml:trace contextRef="#ctx0" brushRef="#br0" timeOffset="175151">29217 14551 24575,'0'30'0,"0"17"0,0-3 0,0 19 0,0-23 0,0 16 0,6-15 0,-5-5 0,10-12 0,-10-23 0,4-7 0,-5-1 0,0-2 0</inkml:trace>
  <inkml:trace contextRef="#ctx0" brushRef="#br0" timeOffset="176849">18071 14581 24575,'-3'33'0,"0"0"0,-2 6 0,0-1 0,-4-3 0,-1-1 0,4 3 0,1-1 0,-5 20 0,2-8 0,6-10 0,-7-5 0,9-15 0,0 6 0,0-12 0,0-19 0,0 8 0,0-18 0</inkml:trace>
  <inkml:trace contextRef="#ctx0" brushRef="#br0" timeOffset="178220">20293 14695 24575,'-16'5'0,"1"1"0,4 14 0,5-7 0,-4 7 0,9-5 0,-4 1 0,-1 4 0,4 10 0,-4 10 0,19-3 0,-10-3 0,19-14 0,-3-9 0,6 6 0,8-4 0,-9-3 0,1-4 0,-5-6 0,4-12 0,-2 2 0,18-29 0,-1-11 0,-18 20 0,-2-1 0,7-22 0,-12 16 0,-12 16 0,4 1 0,-6-1 0,-9-1 0,-9 1 0,0 7 0,-3 0 0,6 13 0,-2-4 0,-3 5 0,-10 0 0,-2 0 0,-9 0 0,9 0 0,2 0 0,19 0 0,2 0 0</inkml:trace>
  <inkml:trace contextRef="#ctx0" brushRef="#br0" timeOffset="184000">12584 12072 8191,'-25'-44'0,"-7"6"5063,9 23-5063,-7 6 2818,13 9-2818,-13 6 0,-18 16 0,-4 4 0,-5 8 0,18-11 1719,10-4-1719,13-1 6784,-1 13-6784,11 0 0,8 8 0,0-1 0,27 3 0,-16-2 0,19 10 0,-21 7 0,3-10 0,-2 7 0,-9-6 0,-3 3 0,1-1-1172,8 16 1,-1 1 1171,-6-16 0,-2 1 0,-2-4 0,-6-1 0,-2-1-10,-1 13 1,-4 1 9,-4-9 0,-3-1 0,-3 5 0,2-4 0,-6 4 0,2-19 0,16-29 0,1 4 2340,-6-9-2340,9-18 22,-2 7-22,18-13 0,-2 13 0,18 9 0,-6 5 0,12 27 0,-22 3 0,-3 6 0,2 5 0,-1 2-1026,-6 12 1,-2 1 1025,1-5 0,0-1 0,0 5 0,0 0 0,0-4 0,0 1 0,0-7 0,0 2 0,0-1 0,0 1 0,0-1 0,0 0 0,0-2 0,0-1 0,0 0 0,0 21 0,0-3 0,0-20 0,0 1-60,-1 19 1,2 3 59,3-9 0,3 0 0,-4 4 0,5-4 0,8-19 0,3-7 0,4 1 0,10-24 0,-5-4 0,2-14 0,1 5 2037,10-24-2037,-22 17 133,19-30-133,-29 21 0,6-20 0,-15 9 0,0 8 0,0 5 0</inkml:trace>
  <inkml:trace contextRef="#ctx0" brushRef="#br0" timeOffset="184622">10139 13603 8191,'-6'9'0,"1"19"4456,5 38-4456,5-32 0,1 3 0,-5 12 0,1 1 0,9-12 0,0-1 0,-10 1 0,0-2 0,19 20 2889,-18-1-2889,6-22 1793,-8 0-1793,-22-41 0,17 8 0,-17-19 0</inkml:trace>
  <inkml:trace contextRef="#ctx0" brushRef="#br0" timeOffset="184969">10056 13537 8191,'6'-11'0,"13"0"5063,-2 5-5063,27 16 0,-12 4 0,1 5 0,3 13 0,0 3 1122,-3-7 1,-4 2-1123,-7 7 0,-7 0 0,-7 11 899,-6-9 0,-4 3-899,-4-5 0,-3 0 0,4 6 0,-3-2 0,-8-8 0,-1-3 0,-9 12 6539,-14 0-6539,3-18 0,-3 2 0,9-18 184,14-7 1,8-2 0,9-4 0</inkml:trace>
  <inkml:trace contextRef="#ctx0" brushRef="#br0" timeOffset="185320">10493 13910 24575,'0'53'0,"18"-4"0,-9-27 0,16 5 0,-10-25 0,7 7 0,2-22 0,-2-17 0,-9-8 0,-7-9 0,-19 13 0,5 9 0,-15 11 0,-2 3 0,-3 9 0,0 5 0,13 0 0,8 6 0</inkml:trace>
  <inkml:trace contextRef="#ctx0" brushRef="#br0" timeOffset="187034">10711 13756 24575,'-6'9'0,"-4"11"0,8 20 0,-4 2 0,6-3 0,9-4 0,-2-22 0,14 11 0,1-22 0,1 1 0,2-11 0,-7-8 0,1-10 0,-11 4 0,10-2 0,-11 18 0,3 7 0,0 5 0,-9-6 0,8-6 0,-3-14 0,0 2 0,-1-3 0,-5 1 0,0 30 0,0-10 0,0 23 0,0-13 0,0 5 0,0-3 0,5-1 0,1-7 0,5-4 0,-1 0 0,1 0 0,0 0 0,4-6 0,-3 0 0,-2-18 0,7-15 0,-7 0 0,4 1 0,-8 32 0,-1 8 0,1 9 0,5-7 0,-1-4 0,1-4 0,0 2 0,4-9 0,-3 10 0,3-5 0,-4 6 0,4 0 0,9-5 0,-1-1 0,1 0 0,-4-5 0,-9 9 0,9-10 0,-4 11 0,4-12 0,-3 12 0,-7-10 0,0 10 0,-5-9 0,6 9 0,0-4 0,0 0 0,4 4 0,-3-9 0,3 9 0,-9-8 0,-2-2 0,3-14 0,-6-6 0,5-16 0,-6-9 0,0 18 0,0 1 0,0-21 0,0 8 0,0 30 0,-5 14 0,4 18 0,-15 50 0,14-19 0,2 3 0,-7 4 0,3-2 0,6-9 0,2-5 0,2 4 0,1-26 0,-2-3 0</inkml:trace>
  <inkml:trace contextRef="#ctx0" brushRef="#br0" timeOffset="187219">11448 13573 24575,'5'-11'0,"1"1"0,9-3 0,18-8 0,-3 1 0,12-11 0,-25 17 0,-4 2 0</inkml:trace>
  <inkml:trace contextRef="#ctx0" brushRef="#br0" timeOffset="187622">10178 14648 24575,'24'-13'0,"12"-6"0,8-4 0,-3-2 0,5-2 0,3-1-1234,4 2 0,5 0 1,2-1-1,1 1 1234,-9 2 0,1 1 0,0-1 0,0 1 0,-2 2-895,3-1 0,0 2 0,-3 0 0,-2 1 895,8-2 0,-3 0 0,-8 4 0,10-3 1721,-24 5-1721,-27 14 0,-20 3 0,6-1 0,-9 5 0</inkml:trace>
  <inkml:trace contextRef="#ctx0" brushRef="#br0" timeOffset="188886">19877 9801 24575,'20'0'0,"12"-9"0,5-3 0,27-5 0,-14-1 0,8-4 0,-1 2-512,-7 4 1,-2 2-1,1 0 512,2-3 0,1 0 0,-8 4 124,20-2 1,-40 13 0,-49 12 0</inkml:trace>
  <inkml:trace contextRef="#ctx0" brushRef="#br0" timeOffset="189115">20306 9759 24575,'0'48'0,"5"-14"0,1 4 0,-1 7 0,1 1 0,4-7 0,-1-3 0,1 9 0,1-29 0,-10 4 0,9-8 0,-9-1 0,4-6 0</inkml:trace>
  <inkml:trace contextRef="#ctx0" brushRef="#br0" timeOffset="189416">20527 10083 24575,'40'-23'0,"-9"0"0,-6 3 0,-15 3 0,-5 7 0,-16-6 0,-1 9 0,-10 4 0,10 10 0,-10 13 0,19-3 0,-10 7 0,13-8 0,0 4 0,5-8 0,5 5 0,7-11 0,-1 0 0,0-15 0,-10 7 0,0-8 0</inkml:trace>
  <inkml:trace contextRef="#ctx0" brushRef="#br0" timeOffset="189948">20710 10015 24575,'27'9'0,"-5"4"0,0 8 0,-12 2 0,0-11 0,-9-8 0,4-22 0,10-16 0,-3-7 0,11 3 0,-8 14 0,1 14 0,-4 5 0,-1 9 0,-2 2 0,-3 5 0,5-5 0,0-1 0,4-11 0,1-2 0,12-8 0,3 8 0,4-6 0,-10 13 0,-5-4 0,-10 5 0,13 0 0,-4-4 0,5-2 0,-8-1 0,-10 3 0,-2 4 0</inkml:trace>
  <inkml:trace contextRef="#ctx0" brushRef="#br0" timeOffset="192036">30928 15756 24575,'4'-6'0,"-2"-3"0,12 8 0,-7-9 0,8 9 0,0-4 0,6 10 0,7 22 0,-2 1 0,-9 12 0,-4-16 0,-12-9 0,4-5 0,0-25 0,4-3 0,7-13 0,-5 8 0,3 17 0,-4 1 0,-3 10 0,11-4 0,-10 9 0,7-9 0,0-3 0,11-19 0,5 10 0,18-24 0,-1 31 0,-8-8 0,1-1 0,23 2 0,-3-6 0,-29 8 0,-26-1 0,3 9 0,-8-13 0,4-2 0,-14-3 0,-2 3 0,-18 10 0,3 19 0,6-1 0,12 8 0,18-10 0,7-10 0,0-1 0,-2 1 0,0 6 0,2 0 0,3-1 0,1-5 0,-1-15 0,-2-8 0,-8-38 0,-11 11 0,-3-3 0,3 7 0,-1-1 0,-4-1 0,0 6 0,1 7 0,4 59 0,5 19 0,18 19 0,3-5 0,3-23 0,-15-9 0,-8-15 0,-5-5 0</inkml:trace>
  <inkml:trace contextRef="#ctx0" brushRef="#br0" timeOffset="192385">31751 15399 24575,'14'-17'0,"2"-6"0,15 15 0,7 8 0,-14 8 0,4 11 0,-22 1 0,-1-2 0,3-24 0,-6-15 0,22-32 0,-15 13 0,13 8 0,-10 22 0,-2 10 0,1 1 0,-5 13 0,4-12 0,-9 16 0,8-11 0,-7 3 0,2-5 0</inkml:trace>
  <inkml:trace contextRef="#ctx0" brushRef="#br0" timeOffset="192536">32013 15133 24575,'6'6'0,"-1"-1"0</inkml:trace>
  <inkml:trace contextRef="#ctx0" brushRef="#br0" timeOffset="192765">32193 15250 24575,'0'31'0,"0"-4"0,5-11 0,13-7 0,5-9 0,25-33 0,-15 12 0,4-24 0,-22 26 0,-9 8 0,-6 6 0</inkml:trace>
  <inkml:trace contextRef="#ctx0" brushRef="#br0" timeOffset="192919">32505 15210 24575,'-6'0'0,"1"0"0</inkml:trace>
  <inkml:trace contextRef="#ctx0" brushRef="#br0" timeOffset="194335">20928 15967 24575,'0'39'0,"0"1"0,-10 6 0,8-8 0,1 5 0,-4 8 0,0 2-524,5-3 1,0-1 523,-4-2 0,0-5 0,2-4 257,-7-14-257,9-9 0,0-9 0,0-1 0</inkml:trace>
  <inkml:trace contextRef="#ctx0" brushRef="#br0" timeOffset="194800">20742 16003 8191,'0'-16'0,"5"5"5063,13 7-5063,0 4 0,31 15 0,-13 3 0,-2 6 0,1 6 0,-7 5 0,-3 3 1126,2-2 1,-3 0-1127,-9 1 0,-3-1 1797,7 19-1797,-17-13 0,-9 8 6542,-13 8-6542,-2-31 0,-1-1 0,-10 21 0,-4-14 0,17-26 729,-5 12-729,-4-16 0,3 10 0,-3-13 0,4 0 0,8 0 0,-3-5 0,14-5 0,1 3 0,5-2 0</inkml:trace>
  <inkml:trace contextRef="#ctx0" brushRef="#br0" timeOffset="195220">21398 16048 24575,'11'0'0,"4"0"0,26 0 0,-14-7 0,14 6 0,-31-5 0,-5 6 0</inkml:trace>
  <inkml:trace contextRef="#ctx0" brushRef="#br0" timeOffset="195449">21502 16086 24575,'0'55'0,"0"-12"0,0 5 0,0-18 0,0-10 0,0 1 0,0-1 0,-6 10 0,4-7 0,-9 2 0,10-19 0,-4-2 0,5-9 0</inkml:trace>
  <inkml:trace contextRef="#ctx0" brushRef="#br0" timeOffset="195972">21666 16172 24575,'0'21'0,"0"32"0,0-19 0,0 1 0,0 1 0,0-1 0,0 28 0,5-39 0,-4-38 0,14-37 0,-13-4 0,8-8 0,-5 44 0,1 19 0,0 11 0,8 0 0,2-1 0,18-29 0,9-13 0,-5 48 0,-12-7 0,-13 31 0,-8 10 0,-2 10 0,5 5 0,-5-28 0,-6-3 0,-22 13 0,19-1 0,-19-27 0</inkml:trace>
  <inkml:trace contextRef="#ctx0" brushRef="#br0" timeOffset="196282">20890 17204 8191,'31'-28'0,"7"5"1064,5-1 0,8-2-1064,2 2 0,3 1 0,-14 6 0,1 0 0,2 0 0,5-1 0,2 1 0,-1 0 0,-4 1 0,0 1 0,-1 3 0,19-1 0,-3 3 1516,-10-7 1,-15 13-1517,-36 31 0,10-28 0,-56 31 0</inkml:trace>
  <inkml:trace contextRef="#ctx0" brushRef="#br0" timeOffset="196465">20994 17414 8191,'4'0'0,"51"-17"982,-13 3 0,8-3 0,3-1-982,0 0 0,5-1 0,0 0 0,-1 0 0,-5 2 0,-1 0 0,0-1 0,-1 2 0,14-6 0,0 2 0,-10 2 0,-14 5 0,-6 2 752,7-2 1,-22 5-1,-15 8 1</inkml:trace>
  <inkml:trace contextRef="#ctx0" brushRef="#br0" timeOffset="207669">1619 11797 24575,'6'5'0,"16"-4"0,-4 4 0,29-5 0,15 0 0,-19 0 0,0 0 0,-6-5 0,-2 1 0,28 2 0,-39-11 0,-14 7 0,-5-10 0,-14 3 0,6-2 0,-11 3 0,23 1 0,6 17 0,8-1 0,1 14 0,-9-7 0,-4-1 0,-5-1 0,-10 7 0,-3-4 0,-13-1 0,-30-2 0,-4-8 0,2 4 0,18-6 0</inkml:trace>
  <inkml:trace contextRef="#ctx0" brushRef="#br0" timeOffset="-209245.73">6002 15886 24575,'-6'-4'0,"5"2"0,7-7 0,10 1 0,15-8 0,17-9 0,-10 10 0,6-2-694,-4-1 0,5-2 0,3-1 0,2-1 694,1 3 0,2-1 0,2-1 0,0 1 0,0-1-1136,-1-1 1,1 0 0,-1-1 0,1 1-1,0 0 1136,3 0 0,2 1 0,0-1 0,-3 2 0,-4 1 0,6-2 0,-6 1 0,0 2-24,0-1 0,-1 1 0,-4 2 24,2-2 0,-8 3 0,-4 7 0,-22 3 0,-41 20 0</inkml:trace>
  <inkml:trace contextRef="#ctx0" brushRef="#br0" timeOffset="-205598.73">6722 16075 24575,'6'38'0,"-5"-5"0,5 22 0,-6-7 0,7 2 0,-6-11 0,5-14 0,-1-14 0,-4-16 0,15-26 0,7-13 0,-6 2 0,0-2 0,7-5 0,-1 1 0,-7 12 0,-4 8 0,-6 12 0,-6 6 0,0 4 0,0 1 0</inkml:trace>
  <inkml:trace contextRef="#ctx0" brushRef="#br0" timeOffset="-205298.73">6907 16162 24575,'0'11'0,"9"1"0,3 5 0,13 1 0,-1 5 0,2-7 0,-4-5 0,-10-2 0,11-8 0,-20 4 0,11-5 0</inkml:trace>
  <inkml:trace contextRef="#ctx0" brushRef="#br0" timeOffset="-205112.73">7176 16136 24575,'0'56'0,"6"-22"0,-4 11 0,4-24 0,3-4 0,-7-1 0,12-9 0,-13-2 0,4-5 0</inkml:trace>
  <inkml:trace contextRef="#ctx0" brushRef="#br0" timeOffset="-204977.73">7182 15931 24575,'0'12'0,"0"-3"0</inkml:trace>
  <inkml:trace contextRef="#ctx0" brushRef="#br0" timeOffset="-204346.73">7362 15990 10878,'-5'-6'0,"-1"1"5003,-9 11-5003,8 1 2384,-10 17-2384,14 2 1366,-15 20-1366,15-1 4944,-7-10-4944,15-7 0,1-22 0,9-1 0,3-19 0,0-16 0,-6-6 0,-2-6 0,-5 1 0,-1-1 0,2 2 0,-2 3 0,-9-7 0,4 60 0,-4 7 0,5 39 0,4-28 0,1-1 0,1 15 0,21 3 0,-8-44 0,5 1 0,-5-25 0,1 0 0,-3-12 0,4 5 0,-9 12 0,-5-2 0,3 13 0,-3 15 0,8 7 0,-7 11 0,7-4 0,-14-7 0,5-5 0,-6-1 0,-24 10 0,-6-15 0,-4-1 0,-5 11 0,-2-1-137,-15-11 0,3-2 1,2 12-1,10-18 0</inkml:trace>
  <inkml:trace contextRef="#ctx0" brushRef="#br0" timeOffset="-204097.73">6512 16724 24575,'5'15'0,"10"-8"0,10 2 0,18-24 0,7 0 0,5-2 0,-10-3 0,3-1-1267,0 3 0,4 0 0,-1 1 1267,8-4 0,1 0 0,-7 3 0,2-1 0,-3 3 0,2 2 0,-4 1 32,6-7 0,-7 4-32,-17 15 0,-39-5 0,7 6 0,-17 0 0</inkml:trace>
  <inkml:trace contextRef="#ctx0" brushRef="#br0" timeOffset="13620.27">9234 5812 24575,'-5'-6'0,"-6"1"0,-10 5 0,-5 0 0,-10 0 0,0 0 0,-3 0 0,-7 0 0,10 4 0,-1 2 0,-6 0 0,-2 0 0,-8 5 0,2-1 0,15-4 0,3 0 0,-24 15 0,35-11 0,-2 10 0,3-6 0,-8 6 0,-3 1 0,0 0 0,2-1 0,14-8 0,1 0 0,4-1 0,-5 5 0,-3 9 0,0 7 0,-8 13 0,5-9 0,6-2 0,-3-9 0,18 4 0,-12 3 0,12 9 0,-5-9 0,6-7 0,0-5 0,5 0 0,8 11 0,2 1 0,8-5 0,-10-7 0,2-8 0,-4-1 0,0 0 0,4 4 0,2-3 0,17 11 0,-7-2 0,15-5 0,-5 12 0,22-10 0,-27-2 0,2 2 0,6-1 0,3-1 0,5 0 0,0-3 0,-7-4 0,0-1-481,4 4 1,0-3 480,-8-7 0,0-1 0,19 10 0,2 0 0,-1-10 0,3 0 0,-9 6 0,2 2 0,-2-3 0,7-5 0,-2 1-727,3 9 0,-3 0 727,-19-9 0,1-1 0,22 5 0,3 0-443,-2-5 0,2-2 443,-11 1 0,2 0 0,-3 0 0,12 0 0,-3 0 0,-9 0 0,-4 0 0,-11 0 0,0 0-58,12 0 0,2 0 58,6 0 0,3 0 0,-9 0 0,3 1 0,-1-2-832,-2-2 1,1-2 0,-3 2 831,14 3 0,-1-3 0,-3-8 0,-2 0 509,-18 9 0,-1 1-509,23-11 0,3 1 0,-6 9 0,2 1-363,-10-7 1,2-3-1,-3 2 363,6 1 0,-4 2 0,-4-3 0,-3-1-102,13-15 102,0 21 0,0-26 0,-17 20 0,3 1 0,-3-4 0,1-2 0,13-9 0,-1 1 0,-16 10 0,-2 0 0,-2-10 0,-3 1 0,4-3 3295,2-13-3295,-5 2 175,-2-9-175,0-7 0,-18 9 2331,5-7-2331,-15 12 282,0-10-282,-15-12 0,1 27 0,-2 1 0,-11-21 0,-14 9 0,17 12 0,-2 6 0,-4-1 0,0 1 0,-2 0 0,-8-4 0,-3 2 0,-5 3 0,0 2 0,12 7 0,1 0-284,-6 0 1,1 0 283,-16-6 0,16 7 0,-1 2 0,6 6 0,0 0 0,-6-8 0,-1 1 0,-7 6 0,1 1 0,12-2 0,0 0 0,-9 3 0,0 1 0,-19-5 0,17 9 0,-3 0 0,-5-4 0,-5 0 0,5 4 0,-4 1 0,0 1-690,-2-1 1,0 0 0,-2 0 689,9 0 0,-2 0 0,1 0 0,2 0 0,-2-1 0,2 1 0,-3 1 0,1 1 0,-4 2 0,2-1 0,5 0 0,-11-2 0,2 1 0,7 1 0,-3 2 0,2-1 0,6 0 0,2 1 0,1-2 0,-14-2 0,2 1 0,12 1 0,0 1 0,3 0 0,1 2 0,1-2 0,-8-3 0,1 1 0,12 7 0,0 0 0,-6-4 0,0-2 0,-17 7 0,19-4 0,10 1 508,14-6-508,-4 10 2127,3-5-2127,0 0 0,6-1 0,7-5 0</inkml:trace>
  <inkml:trace contextRef="#ctx0" brushRef="#br0" timeOffset="15983.27">9371 6940 8191,'0'-11'0,"0"1"5063,-5 4-5063,-1 1 2818,0 0-2818,-12 4 1719,5-4-1719,-22 5 6784,12 0-6784,-15 0 0,7 0 0,-24 0 0,-4 8 0,24-7 0,1 0 0,-24 16 0,11-14 0,8 14 0,9-15 0,2 12 0,-1-12 0,3 17 0,-28-8 0,10 17 0,-8-4 0,18-2 0,10-1 0,-6-2 0,-8 10 0,3-2 0,-5 8 0,20-14 0,0 8 0,7-7 0,1 4 0,6-9 0,1-2 0,-1 0 0,4 10 0,-4 23 0,6-3 0,0 3 0,6-19 0,-4-8 0,19 10 0,-11-8 0,18 17 0,-8-12 0,13 6 0,-8-11 0,12-1 0,-6-5 0,2-5 0,5 1 0,3 2 0,5-1 0,-3-2 0,3 1 0,2-2-961,4 1 0,1-1 0,0-1 961,-8-3 0,0 0 0,-1-1 0,24 1 0,-4-3 0,-18-3 0,0-2-401,14 1 1,4 0 400,-18 4 0,1 0 0,1 0 0,6-3 0,2 0 0,1 0 0,1 3 0,1 0 0,-3 0 0,7-4 0,-2 0 0,-12 0 0,1 0 0,-2 0 0,11 0 0,-3 0 0,1 0 0,0 0-599,2 0 1,-3 0 598,-18 0 0,-1 0 0,4 0 0,0 0 0,-5 0 0,1 0-230,19 0 0,3 0 230,-2 0 0,2 0 0,-5 0 0,2 1 0,-3-2 0,3-4 0,-3 0 479,1 4 0,-3-1-479,5-8 0,-1 10 768,1-10-768,9 8 0,-23-8 0,0 0 0,21-1 458,-26 6 0,-3-2-458,7-17 0,-2 20 0,5-25 540,7 10-540,-21 2 0,1-2 866,1 2 0,0 0-866,17-10 0,-16 6 0,-18 9 0,-4 1 427,7-22-427,-10-13 0,4 5 0,-2-4 0,-8 9 0,-1 1-268,4-3 1,0 3 267,-5-3 0,0 4 0,-5 12 0,-1-4 0,-14 3 0,7 11 0,-11-16 535,8 17-535,-32-22 0,-7 8 0,14 8 0,-1 0 0,-22-1 0,10-10 0,25 25 0,-16-23 0,-8 8 0,-5-4 0,-2-1 0,28 15 0,3 2 0,8 0 0,-16 4 0,-13-4 0,-11 6 0,27-3 0,1 0 0,-9 2 0,-3-5 0,7-4 0,14 7 0,-1-7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43:09.6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2278 6033 24575,'0'23'0,"0"21"0,0-11 0,0 3 0,2 4 0,0 0 0,0-3 0,1-2 0,6 28 0,2-15 0,-2-12 0,-1-13 0,-2-14 0,1-8 0,11-16 0,22-29 0,-1-2 0,6-9 0,-15 17 0,3-3 0,1-1 0,1-2-519,-2 3 0,1-2 1,0 0-1,2-1 0,-1 0 519,2-1 0,0-1 0,1 0 0,-1 1 0,0 0 0,-2 3 0,0 0 0,0 1 0,0 1 0,-1 2-153,3-4 1,0 1 0,-1 3 0,-1 1 152,1-1 0,-2 3 0,-2 2 0,5-4 0,-4 4 0,8-8 0,-12 8 0,-2-2 2505,-1-2-2505,-1 3 698,-6 8-698,-7 11 0,-6 7 0,-4 5 0,-2 1 0</inkml:trace>
  <inkml:trace contextRef="#ctx0" brushRef="#br0" timeOffset="16278">26969 4002 24575,'0'55'0,"0"-22"0,0 2 0,0 8 0,0 0 0,0-7 0,0-3 0,0 22 0,0-26 0,0-4 0,0-3 0,0-1 0,0-51 0,0 25 0,0-36 0</inkml:trace>
  <inkml:trace contextRef="#ctx0" brushRef="#br0" timeOffset="16779">26727 3863 24575,'14'-6'0,"23"1"0,9 3 0,4 4 0,-4 9 0,3 3-368,2-3 0,4 1 1,-4 5 367,6 17 0,-5 6 0,-14-14 0,0 0 0,-6 3 0,-1 13 0,-9 1 0,2 19 180,-25-25 1,-7-2-181,-23 23 0,6-18 0,-5 2 0,-15 2 0,-3-3-645,9-7 1,-1-2 644,-3 1 0,1-4 0,-14-1 0,23-14 0,0-2 0,-18 6 518,-6-8-518,29-13 0,0-14 0,20-5 0,-1 4 0,9 9 0</inkml:trace>
  <inkml:trace contextRef="#ctx0" brushRef="#br0" timeOffset="17463">27731 4317 9254,'0'-11'0,"5"0"5120,-4 0-5120,4 0 2655,-5 1-2655,-5-1 1575,-1 5-1575,-20 16 5971,-7 30-5971,-1 11 0,3 1 0,21-18 0,10-24 0,28-5 0,17-22 0,3 8 0,-5 0 0,-23 16 0,-5 11 0,1-1 0,13-16 0,-9-5 0,0-5 0,-14 0 0</inkml:trace>
  <inkml:trace contextRef="#ctx0" brushRef="#br0" timeOffset="17713">28026 3838 24575,'0'47'0,"0"0"0,0 0 0,0 0 0,0 1 0,0-4 0,0 2 0,0-3 0,0-5 0,0-5 0,0-5 0,5-12 0,-4 4 0,-5-13 0,2 2 0,-7-9 0</inkml:trace>
  <inkml:trace contextRef="#ctx0" brushRef="#br0" timeOffset="17850">27964 4254 24575,'5'-6'0,"1"-4"0,9 9 0,11-10 0,4 1 0,-7 2 0,-6-1 0</inkml:trace>
  <inkml:trace contextRef="#ctx0" brushRef="#br0" timeOffset="18233">28464 4136 24575,'-14'-6'0,"-4"1"0,-20 34 0,12-12 0,4 23 0,11-24 0,10-1 0,0-4 0,17-5 0,10-1 0,2-5 0,2-5 0,-10 4 0,1-4 0,0 10 0,-5-4 0,0 4 0,-5-5 0,-1 0 0,1-10 0,-10 7 0,3-6 0,-9 9 0</inkml:trace>
  <inkml:trace contextRef="#ctx0" brushRef="#br0" timeOffset="19279">27229 5713 8191,'-5'-11'0,"-16"-4"5063,6 3-5063,-11 1 2818,-4 26-2818,-3 20 859,17-3 1,2 5-860,0 11 0,7 2 0,15-8 0,6 0 0,1 13 0,5-1 0,5-19 0,0-3 0,-6-3 0,-3-1 6784,5 11-6784,-21-27 0,-4-2 0,-2 0 0,-19-9 0,-2 4 0,-15-5 0,10-5 0,12-1 0,15-14 0,11 7 0,0-2 0,-1 10 0</inkml:trace>
  <inkml:trace contextRef="#ctx0" brushRef="#br0" timeOffset="19632">27502 5994 24575,'-15'-6'0,"-9"14"0,11 5 0,-19 22 0,28-4 0,-11 2 0,15-4 0,0-8 0,9-5 0,7-1 0,14-9 0,5-1 0,6-20 0,18-12 0,-15-3 0,2 4 0,-25 17 0,-15 9 0,-2 0 0</inkml:trace>
  <inkml:trace contextRef="#ctx0" brushRef="#br0" timeOffset="19947">27770 5904 24575,'0'0'0</inkml:trace>
  <inkml:trace contextRef="#ctx0" brushRef="#br0" timeOffset="20181">27853 6112 8191,'11'0'0,"-1"0"0,-4 0 0,-1 0 0</inkml:trace>
  <inkml:trace contextRef="#ctx0" brushRef="#br0" timeOffset="23315">27293 7188 24575,'0'3'0,"0"11"0,0 24 0,0 18 0,-5-19 0,0 1 0,4-3 0,-1 0 0,-3-1 0,0-2 0,5 4 0,0-12 0,0-35 0,0-14 0,0-39 0,0 12 0,0-4 0,0 5 0,0 1 0,0 3 0,0 5 0,0-6 0,0 51 0,6 13 0,1 11 0,0 0 0,7-12 0,-7-11 0,13-4 0,9-18 0,-7-8 0,1-3 0,-1 4 0,0-1 0,-2-12 0,-1 12 0,8 33 0,-19 49 0,2-14 0,0 2 0,-6-5 0,1-1 0,11 20 0,-9-36 0,3-6 0,-9-7 0,4-9 0</inkml:trace>
  <inkml:trace contextRef="#ctx0" brushRef="#br0" timeOffset="24212">27534 8258 24575,'0'10'0,"0"13"0,0 11 0,0 7 0,0 7 0,0 4 0,0 2-914,0 13 1,0-2 913,0-22 0,0-3 441,0 15-441,0-74 0,0-11 0,0-7 0,0-2 0,0-4-1124,-2-22 1,4-2 1123,6 11 0,3 0 0,0-9 0,2 2-601,1 18 1,2 5 600,-1 5 0,1 8 1135,1 13-1135,3 31 0,0 22 0,-13-7 0,-3 3 2238,-2 28-2238,-13-6 1461,-2-36-1461,-3-1 0,5-18 0,-6 12 0,0-13 0,5 4 0,2-5 0</inkml:trace>
  <inkml:trace contextRef="#ctx0" brushRef="#br0" timeOffset="25162">27656 9342 24575,'0'21'0,"8"7"0,-6 10 0,6-6 0,1 1 0,-2 25 0,3-6 0,-5-25 0,-1-21 0,4-10 0,12-9 0,-1 1 0,1 1 0,-4 11 0,-1 0 0,2 0 0,4 0 0,0-5 0,0-13 0,-4 0 0,-7-11 0,-4-8 0,-6 11 0,-5-7 0,4 17 0,-4 10 0,5 1 0</inkml:trace>
  <inkml:trace contextRef="#ctx0" brushRef="#br0" timeOffset="52029">8050 6943 24575,'6'-5'0,"4"4"0,5-10 0,-2 10 0,7-5 0,-4 6 0,-5 0 0,5 0 0,-1 6 0,-2 9 0,-2 9 0,-5-2 0,-6 2 0,-24 10 0,13-9 0,-13 9 0,28-24 0,40-15 0,17-6 0,1-1 0,-13 4 0,-34 3 0,-15 13 0,-3-2 0,-18 18 0,12-11 0,-4-1 0</inkml:trace>
  <inkml:trace contextRef="#ctx0" brushRef="#br0" timeOffset="52281">8089 7389 24575,'36'-13'0,"13"-5"0,-17 6 0,1 1 0,15-5 0,-47 18 0,-3 0 0,-24 7 0</inkml:trace>
  <inkml:trace contextRef="#ctx0" brushRef="#br0" timeOffset="52414">8166 7373 24575,'-19'21'0,"3"-5"0,30-6 0,16-5 0,7-5 0,3 0 0,-16-5 0,-9-1 0,-9 0 0,-2 1 0</inkml:trace>
  <inkml:trace contextRef="#ctx0" brushRef="#br0" timeOffset="56396">10408 7014 24575,'-1'-5'0,"14"4"0,2-13 0,30 3 0,-6 0 0,-2 2 0,-5 14 0,-26 5 0,-7 7 0,-1-1 0,-9 4 0,10-4 0,1 1 0,6-2 0,5-4 0,4 5 0,-3-4 0,-1 8 0,-11-9 0,-18 4 0,4-4 0,-13-5 0,10-1 0,-20-5 0,7 0 0,-4 0 0,14 5 0,14-4 0,1 4 0</inkml:trace>
  <inkml:trace contextRef="#ctx0" brushRef="#br0" timeOffset="56631">10468 7360 24575,'15'0'0,"21"-15"0,7 5 0,-3-6 0,-12 14 0,-23 3 0,-5 4 0</inkml:trace>
  <inkml:trace contextRef="#ctx0" brushRef="#br0" timeOffset="56778">10480 7490 24575,'9'5'0,"8"0"0,13-5 0,-2-6 0,1 5 0,-11-15 0,-7 14 0,-5-7 0</inkml:trace>
  <inkml:trace contextRef="#ctx0" brushRef="#br0" timeOffset="164667">8267 6805 24575,'15'4'0,"3"10"0,4 11 0,2 9 0,-4 0 0,-5-7 0,-4-10 0,-5-9 0,-1-5 0,-2-2 0,2-7 0,5-17 0,9-23 0,-4 13 0,2-1 0,4-5 0,2 1 0,3 0 0,2 1 0,-1 5 0,0 2 0,21-15 0,-12 16 0,-12 16 0,-8 6 0,-5 5 0,-5 2 0,0 0-1696,0 0 0,-2 0 0,-1 0 0</inkml:trace>
  <inkml:trace contextRef="#ctx0" brushRef="#br0" timeOffset="166011">10752 7086 24575,'4'23'0,"9"5"0,9 6 0,5-4 0,-2-8 0,-3-8 0,-3-8 0,10-6 0,15-16 0,-12-3 0,2-4 0,12-9 0,2-5 0,-12 9 0,0-2 0,0 0 0,1-1 0,1 0 0,-1 0 0,-3 1 0,0 1 0,-1 1 0,10-9 0,-3 2 0,-7 7 0,-4 2 0,12-9 0,-17 16 0,-10 9 0,-4 4 0,-4 2 0,-2 2 0</inkml:trace>
  <inkml:trace contextRef="#ctx0" brushRef="#br0" timeOffset="178146">18331 10618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46:13.5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3661 1759 8191,'2'-6'0,"-16"1"5063,0 5-5063,-38 0 2818,-11 0-2818,16 0 0,-2 0 0,2-1 0,-2 2 0,-11 2 0,-3 5 399,3 5 1,-3 4-400,8-4 0,-4 1 0,0 1 0,-3 3 0,-1 3 0,3-2 888,7-5 0,3-1 0,0 1-888,4 0 0,1 1 0,4-1 0,-1 1 0,2 2-84,-3 6 0,0 4 84,3 5 0,1 5 0,-3 6 0,1 4 0,13-11 0,2 1 0,1 0 0,-3 6 0,2 1 0,-8 10 0,2 0 0,12-7 0,3 1-576,3-3 1,0 2 0,2-1 575,1 9 0,3-2 0,1 4 0,3 1 0,3 0 0,2-2 0,-1-15 0,0 2 231,0 1 1,0 5-1,0-3-231,-1 3 0,2-1 0,9 11 0,5 1 0,-3-5 0,4-3 0,2-12 0,3-2 1689,4 7 1,3-2-1690,-1-9 0,2-1 0,9 11 0,4 1 0,5-4 0,5-2-738,-14-13 1,2-1 0,0-2 737,15 4 0,4-5 0,-1-6 0,4-2 0,1-2 0,-1 1 0,-1-2 0,4-1-948,-3-2 0,3-1 0,1 0 1,-4 1 947,-8 0 0,-2 2 0,-1-1 0,1-1 0,-1-3 0,1-1 0,-2-1 0,-1 1-236,0 0 0,-3 0 0,4 0 236,0 0 0,3 0 0,1-1 0,-1-1 0,-1-1 0,0-1 0,0 1 0,2 1-243,-1 2 0,1 1 1,1 1-1,0 0 1,-1-2 242,9-2 0,-2-2 0,1 0 0,-1 1-248,1 2 1,1 2 0,-2-2 0,-2-1 247,5-5 0,-3-2 0,2 0 0,-8 4 0,2 1 0,0 0 0,-1-2 1021,10-5 0,-2-3 0,2 2-1021,-8 3 0,2 2 0,0 0 0,1-2 0,3 0 0,0-2 0,0-1 0,-3 0 0,4-2 0,-4-2 0,3 0 0,-7 2 0,3 0 0,-1-1 0,-2 0 0,7-5 0,-3-1 0,2 0 0,-10 3 0,0 1 0,1-1 0,-1 0 0,-2 1 0,0 0 0,-1 0 0,-3-1 0,3-1 0,-4-1 0,-1 1 0,15-7 0,-4 1 0,-17 2 0,-4 1 329,-2 1 1,-2-1-330,20-21 0,-10 6 0,4-5 0,-14 8 0,-1-3 0,1 0 115,16-14 0,-1 0-115,-3-2 0,-1-1 987,-11 12 1,1-1 0,-2 0-988,4-9 0,0-1 0,-3 4 0,1-2 0,-4 2 0,-3 1 0,-6 3 0,-7 5 0,-3-1 0,-3-3 0,-2-1 0,-3 7 0,-2-2 778,-3-17 1,-2-2-779,-1 7 0,-3 1 0,-5-2 0,-1 2 0,0 7 0,-2 2-112,-2 3 1,-3 3 111,1 8 0,-4 0 0,-13-14 0,-5-1 0,-8 3 0,-5 0 0,12 3 0,-2-2 0,-2 3 0,1 3 0,-2 1 0,-3 1 0,3 1 0,-4-1 0,0 2 0,4 2 0,0 2 0,4 3 0,-3 0 107,-11-3 0,-2 0 0,1 2-107,5 4 0,1 2 0,-1 0 0,-5-1 0,-1-1 0,-3 1-850,7 1 0,-3 0 1,-1 1-1,4 0 850,-6 1 0,2 2 0,0 0 0,10 1 0,-1-1 0,1 2 0,2 0-367,-5 1 1,3 1-1,-2 1 367,5 0 0,-1 0 0,-2 0 0,2 1 0,-16-2 0,1 0 0,2 2 0,11 3 0,3 1 0,0-2 0,-19-4 0,3-1 0,18 4 0,3 1 0,1-5 0,2 0 268,4 6 0,0 0-268,-10 0 0,-2 0 0,0 0 0,1 0 0,-1 0 0,1 0 258,2 0 0,3 0-258,-21 0 0,14 4 0,-7 3 0,6 3 0,-4 2 0,5 0 0,-1-3 0,2 0 0,-4 7 0,1-1 0</inkml:trace>
  <inkml:trace contextRef="#ctx0" brushRef="#br0" timeOffset="46283">8028 3529 24575,'21'6'0,"33"-1"0,-10-4 0,5-2 0,4 2 0,3-2-576,-13-2 0,1-2 0,3 1 576,8 3 0,3 2 0,-5-4 0,1-9 0,0 1 0,-2 9 0,4 3 0,-9-3 559,10-15-559,-12 6 71,-40-3 1,-7 3-1,-7 5 1</inkml:trace>
  <inkml:trace contextRef="#ctx0" brushRef="#br0" timeOffset="46534">8936 3355 9708,'23'0'0,"12"0"5108,10 19-5108,-8-9 2582,-14 15-2582,-6-7 1515,-14 4-1515,10 4 5662,-22 1-5662,-3-10 0,-6 4 0,2-9 0,0 3 0,9-9 0,-2-1 0</inkml:trace>
  <inkml:trace contextRef="#ctx0" brushRef="#br0" timeOffset="47251">9687 3517 24575,'6'0'0,"-2"0"0</inkml:trace>
  <inkml:trace contextRef="#ctx0" brushRef="#br0" timeOffset="47866">9773 3495 8191,'6'7'0,"-5"22"2283,6 4 0,1 3-2283,-7-2 0,0 1 0,3 2 0,0-1 0,-4 20 2857,9-8-2857,-7-2 1782,6-11-1782,-8-9 6588,-8-37-6588,6-18 0,2-10 0,-7-5 0,-2-7 0,4-2-951,7-6 0,5-3 0,-2 2 951,-4 2 0,-1 1 0,3 3 0,6 7 0,2 2 0,0 5 11,0 5 0,1 4-11,23-25 0,-11 29 0,5 7 0,-13 34 0,-9 7 1711,-3 19 0,-2 8-1711,-6-3 0,-3 1 0,-5 13 0,-2-1-503,3-18 1,-1-4 502,-18 7 0,18-32 0,0 3 0,0-12 0,0 12 0,-3-18 0,3 3 0,2-5 0,5 1 0</inkml:trace>
  <inkml:trace contextRef="#ctx0" brushRef="#br0" timeOffset="48533">10216 3294 8191,'0'-10'0,"-6"-6"5063,-1 5-5063,-5 0 2818,-3 11-2818,-11 43 0,1 5 859,8-12 1,3 3-860,6-1 0,2-3 0,-4 7 6784,15 9-6784,5-33 0,7-2 0,8-27 0,0-6 0,0-21 0,-1 4 0,-1-17 0,-11 32 0,0-5 0,-7 34 0,1 1 0,9-5 0,3-10 0,-1-3 0,-1-8 0,-10 4 0,4 5 0,-9 10 0,9-2 0,-4 16 0,9-11 0,-8 4 0,2-6 0</inkml:trace>
  <inkml:trace contextRef="#ctx0" brushRef="#br0" timeOffset="48702">10466 3201 24575,'-6'12'0,"1"-2"0</inkml:trace>
  <inkml:trace contextRef="#ctx0" brushRef="#br0" timeOffset="48948">10540 3292 24575,'6'26'0,"12"3"0,-15-7 0,14 2 0,-15-7 0,2-11 0,5-29 0,2-7 0,2-4 0,-2 2 0,2 0 0,1-1 0,1 3 0,1 4 0,-1 15 0,1 9 0,-5-4 0,-2 6 0</inkml:trace>
  <inkml:trace contextRef="#ctx0" brushRef="#br0" timeOffset="49201">10825 3143 8191,'6'-10'0,"-11"8"5063,-2 13-5063,-10 6 2818,11 8-2818,0-4 1719,19 3-1719,-6-7 6784,12 2-6784,-8-9 0,-14-4 0,0 4 0,-12-9 0,0 4 0,8-5 0,-2 0 0</inkml:trace>
  <inkml:trace contextRef="#ctx0" brushRef="#br0" timeOffset="49767">11387 3045 24575,'-10'11'0,"4"-1"0,1 1 0,5 5 0,13 3 0,-1-6 0,12 0 0,-12-30 0,-3 4 0,-30-26 0,-3 19 0,-9-9 0,8 15 0,18-5 0,22-8 0,20-27 0,-5 27 0,4 1 0,3-3 0,-1 4 0,19-1 0,-14 18 0,-16 44 0,-14 2 0,-3 7 0,2 0 0,1 4 0,-2 2 0,-3 8 0,-2 2 0,0-3-475,1-10 0,-1-3 0,-1-2 475,-2 8 0,-2-8 0,1-11 0,-5-43 0,4 12 0,-4-19 0</inkml:trace>
  <inkml:trace contextRef="#ctx0" brushRef="#br0" timeOffset="50483">12370 2995 24575,'0'41'0,"0"-5"0,0-5 0,10-20 0,20-15 0,4-10 0,12 0 0,-6 14 0,-8 2 0,-5 4 0,-12-25 0,-32-15 0,-1-4 0,-16-2 0,15 21 0,3 12 0,10 2 0,2 5 0</inkml:trace>
  <inkml:trace contextRef="#ctx0" brushRef="#br0" timeOffset="50870">12666 2939 24575,'0'11'0,"0"-1"0,0 5 0,4-3 0,7-1 0,1-7 0,3-4 0,-5 5 0,5 2 0,2 0 0,-1-1 0,5-16 0,-5-2 0,1 0 0,-6 12 0,-6 7 0,-1 4 0,-2-6 0,2-5 0</inkml:trace>
  <inkml:trace contextRef="#ctx0" brushRef="#br0" timeOffset="51033">12857 2919 24575,'5'-11'0,"-4"2"0,4 9 0</inkml:trace>
  <inkml:trace contextRef="#ctx0" brushRef="#br0" timeOffset="52066">12719 2909 24575,'-6'22'0,"2"-12"0,4 22 0,0-16 0,0 10 0,13-8 0,-4 2 0,15-12 0,-12-3 0,20-18 0,-1-20 0,-4-22 0,-23-6 0,-27 15 0,-8 21 0,1 19 0,10 6 0,2 9 0,3-2 0,7 8 0,8-9 0,27-7 0,19-9 0,-13 6 0,2 0 0,26-5 0,-13 9 0,-23 0 0,-9 9 0,1 8 0,-3 5 0,-2-1 0,-12-6 0,-7-18 0,0-21 0,1 0 0,6-14 0,6 17 0,5 5 0,2 6 0,-3 5 0,-5 5 0</inkml:trace>
  <inkml:trace contextRef="#ctx0" brushRef="#br0" timeOffset="52669">13279 2790 24575,'0'-16'0,"-5"9"0,-10-2 0,-14 29 0,2 11 0,5 9 0,13-6 0,22-6 0,-1-20 0,14-4 0,-2-25 0,-2-10 0,-7-16 0,3-1 0,-15 3 0,7 21 0,-17 20 0,6 28 0,-14 7 0,13 8 0,3-6 0,10-6 0,10-15 0,0-6 0,3-19 0,-2 10 0,22-25 0,-23 25 0,14-7 0,-29 20 0,-2 7 0,-16 7 0,-1-6 0,-36 12 0,11-19 0,-7-2 0,0-2 0,-4-1 0,3-1 0,1 1 0,2-1 0,-1-5 0,-1 0 0</inkml:trace>
  <inkml:trace contextRef="#ctx0" brushRef="#br0" timeOffset="53217">10049 3943 24575,'47'0'0,"4"-13"0,11-5 0,-9 6 0,6-1 0,3-1 0,-1-2-2458,-2 0 0,-1-1 1,0-1-1,3 0 2333,-3 2 1,3-1-1,1 0 1,-2 1-1,-3 0 125,0 0 0,-4 0 0,0 1 0,4 0 84,0 1 1,3 0 0,1 0 0,0 0 0,-3 1-85,5-3 0,-2 0 0,-1 1 0,0 1 0,1 3 0,1 1 0,-3 1 0,-4-1 0,-3-5 0,-5 0 0,-6 5 0,15 6 478,-24-16 1,-22 19 0,-5-4 0</inkml:trace>
  <inkml:trace contextRef="#ctx0" brushRef="#br0" timeOffset="54115">14189 2805 24575,'34'6'0,"9"-1"0,13-5 0,2 0 0,6 0-973,-17 0 0,1 0 0,2 0 973,11 0 0,3 0 0,-4 0 0,-13 0 0,-2 0 0,-3 0 462,6 2 0,-11-4-462,-25-7 119,-36 6 1,2-6 0,-3 9 0</inkml:trace>
  <inkml:trace contextRef="#ctx0" brushRef="#br0" timeOffset="54566">14230 2635 24575,'-39'19'0,"6"3"0,-6 11 0,17-8 0,2-8 0,10-11 0,-1 8 0,5-7 0,1 8 0,5-4 0,0-1 0,9 2 0,2 1 0,10-6 0,5 4 0,-4-10 0,11 4 0,-20-5 0,4 0 0</inkml:trace>
  <inkml:trace contextRef="#ctx0" brushRef="#br0" timeOffset="55515">15813 2491 8191,'-6'-5'0,"1"13"5063,5-1-5063,0 21 2818,0 10-2818,0 0 0,0 5 0,-5 5 0,-1 1 0,5 5 0,-1-2 859,-4-15 1,1-3-860,5 5 6784,-5-33-6784,13-27 0,-1-10 0,19-27 0,7 7 0,21 13 0,-19 24 0,0 6 0,24 4 0,-14 10 0,-18 13 0,-24-2 0,10 12 0,-13-12 0,-10 7 0,-6-12 0,-6-2 0,-3 1 0,4-9 0,0 4 0,5-11 0,0 4 0,10-4 0,1 5 0</inkml:trace>
  <inkml:trace contextRef="#ctx0" brushRef="#br0" timeOffset="55717">16343 2797 24575,'0'20'0,"6"2"0,-5 5 0,5-6 0,-6-10 0,0-7 0</inkml:trace>
  <inkml:trace contextRef="#ctx0" brushRef="#br0" timeOffset="55849">16388 2638 8933,'0'-6'0,"0"1"0</inkml:trace>
  <inkml:trace contextRef="#ctx0" brushRef="#br0" timeOffset="56400">16570 2746 8191,'0'-10'0,"-5"4"5063,-1 1-5063,-22 18 2818,18-5-2818,-21 13 1719,29-10-1719,-3-4 6784,31-2-6784,-6-5 0,17-6 0,-12 4 0,-3-4 0,-1 6 0,-11 5 0,-1 1 0,-7 9 0,8 11 0,-8-8 0,4-7 0,-6-9 0,0-11 0</inkml:trace>
  <inkml:trace contextRef="#ctx0" brushRef="#br0" timeOffset="57316">16904 2679 8191,'0'-16'0,"-4"5"5063,-2 7-5063,-10 4 2818,-3 18-2818,7 0 1719,0 9-1719,26-12 6784,31-19-6784,-4 2 0,10-7 0,-24 9 0,-20 9 0,11 11 0,-16 26 0,3 6 0,-1 10 0,-7-8 0,-2 3 0,0 1-847,0-2 0,0-1 1,0 0 846,0-5 0,1 0 0,-3-8 0,-4-2 0,-4-16 0,-14-30 0,11-22 0,4-13 0,3-2 0,2-7 0,1 2 0,1-14 0,3 1 0,6-8 0,5 8 0,4 24 0,12-4 0,2 19 0,-9 6 0,-3 3 0</inkml:trace>
  <inkml:trace contextRef="#ctx0" brushRef="#br0" timeOffset="57949">17178 2640 24575,'12'19'0,"-6"-1"0,0 32 0,-6-23 0,5 5 0,2-33 0,29-51 0,0 19 0,-14 5 0,0 3 0,7 11 0,-9 9 0,-8 10 0,3 1 0,-4 0 0,0-1 0,-5-1 0,3 7 0,8 5 0,8-5 0,14-5 0,7-3 0,-5-2 0,1-2 0,9-3 0,-2 0 0,15 2 0,-35-7 0,-18 4 0,-1 4 0,-4-4 0,9 5 0,6-6 0,-3 5 0,6-6 0,-8 1 0,0 5 0,-5-5 0,-6 6 0</inkml:trace>
  <inkml:trace contextRef="#ctx0" brushRef="#br0" timeOffset="58070">18079 2657 24575,'-6'0'0,"1"0"0</inkml:trace>
  <inkml:trace contextRef="#ctx0" brushRef="#br0" timeOffset="62216">10101 4623 24575,'0'16'0,"5"0"0,4 13 0,16-2 0,3 2 0,7-8 0,-7-10 0,-7-5 0,-5-6 0,-6 0 0,15 0 0,-2 0 0,17-6 0,-13-2 0,11 1 0,-8-8 0,9 7 0,1-9 0,1 10 0,0-5 0,-9 10 0,-2-10 0,-10 10 0,10-4 0,9 0 0,20 4 0,-7-4 0,3 6 0,-17 0 0,25 0 0,-25 5 0,1 0 0,13-4 0,0 1 0,-3 7 0,-1 0 0,-1-8 0,-2 0 0,14 16 0,-22-16 0,-2 0 0,9 14 0,13-7 0,-16 5 0,-9 1 0,6-6 0,-14 2 0,1-8 0,-9 7 0,-6-12 0,26-15 0,16-22 0,-23 18 0,1 0 0,9-5 0,1 3 0,-5 10 0,0 1 0,8-5 0,1 1 0,3 7 0,0 0 0,-3-4 0,-2 2 0,-8 6 0,-1 1 0,7 0 0,1 2 0,-7 3 0,1 0 0,11-4 0,2-1 0,-4 0 0,-2 0 0,-4 0 0,0-1 0,-1-6 0,0-2 0,-5 3 0,-1-3 0,5-15 0,-1-4 0,-4 3 0,-4-1 0,-5 0 0,-4 1 0,4-7 0,-17 12 0,-5 8 0,-26-4 0,-1-5 0,-29 13 0,-3-1-149,22 12 1,0 4 0,-5-2 0,1 0 0</inkml:trace>
  <inkml:trace contextRef="#ctx0" brushRef="#br0" timeOffset="63233">10244 4553 24575,'10'0'0,"10"0"0,30 0 0,-11-5 0,4-1 0,6 0 0,0-1 0,-8 1 0,-5-1 0,13-8 0,-34 14 0,-9-4 0,-1 5 0</inkml:trace>
  <inkml:trace contextRef="#ctx0" brushRef="#br0" timeOffset="63815">11121 4450 24575,'63'-9'0,"-25"4"0,1-2 0,1-3 0,0-1 0,-3 5 0,-1 0 0,10-4 0,-11 4 0,-6 4 0,-8-4 0,-6 6 0,5 0 0,-12 0 0,6 0 0</inkml:trace>
  <inkml:trace contextRef="#ctx0" brushRef="#br0" timeOffset="64501">12042 4342 9347,'24'-6'0,"12"-2"5119,2-4-5119,1 5 0,-14 2 2640,-9 0-2640,0 4 390,-1-4 1,-8 5 0,2 0 0</inkml:trace>
  <inkml:trace contextRef="#ctx0" brushRef="#br0" timeOffset="69682">14659 3904 24575,'-30'0'0,"-24"9"0,3 2 0,17-6 0,0 0 0,-31 4 0,17-1 0,2-6 0,7 7 0,-16-9 0,-5 8 0,8-6 0,7 7 0,33-14 0,-2-1 0,13-5 0,-4 5 0,5 1 0</inkml:trace>
  <inkml:trace contextRef="#ctx0" brushRef="#br0" timeOffset="70033">14049 3810 24575,'-33'29'0,"0"6"0,16-6 0,2 2 0,-12 23 0,16-21 0,1-1 0,-13 10 0,20-17 0,-10-2 0,13-7 0,22 8 0,-4 1 0,41-9 0,-23 3 0,11-18 0,-22 5 0,-13-6 0,-3 0 0</inkml:trace>
  <inkml:trace contextRef="#ctx0" brushRef="#br0" timeOffset="77151">25109 1751 24575,'-4'-6'0,"2"-4"0,-7 4 0,3-5 0,-14 5 0,7 1 0,-12 5 0,8 5 0,-9 13 0,1 9 0,8 12 0,4-7 0,13 6 0,6-6 0,6 0 0,6-6 0,-2-15 0,5-7 0,-3-13 0,9-18 0,-10-3 0,0-5 0,2-11 0,-2-3 0,-5 1 0,0-1 0,5-14 0,-1 2 0,-11 24 0,0 1 0,4-5 0,0 4 0,-3 2 0,-6 15 0,-9 31 0,7 6 0,-7 21 0,9 0 0,0 8 0,0-5 0,0 22 0,7-12 0,-1-1 0,10-17 0,-4-17 0,3-10 0,0-1 0,10 1 0,15-5 0,2 5 0,5-6 0,-9-8 0,-2 1 0,-7-20 0,-13 4 0,-8-16 0,-13 16 0,-5-3 0,-6 20 0,-16 15 0,5 12 0,4 3 0,10 0 0,13-9 0,7 1 0,8-5 0,4-2 0,2-9 0,-5 5 0,-6 1 0,2 9 0,4-2 0,-3-2 0,2-5 0,1-6 0,8-18 0,2-4 0,-10-7 0,-3-6 0,4-12 0,-3-1-227,-7 10 1,-1 1 226,3-12 0,-2 19 0,-7 40 0,0 14 0,0 36 0,0-12 0,0 8 0,13-11 0,-5-9 113,10-8 0,-12-22 0,-1-1 1</inkml:trace>
  <inkml:trace contextRef="#ctx0" brushRef="#br0" timeOffset="77317">25777 1673 9913,'0'-11'0,"5"0"5098,5 5-5098,2-4 2547,3 9-2547,0-4 0,-8 5 0,2 0 0</inkml:trace>
  <inkml:trace contextRef="#ctx0" brushRef="#br0" timeOffset="77617">25995 1615 24575,'-15'0'0,"-6"0"0,2 14 0,-5-4 0,15 15 0,0-8 0,26-5 0,-8-3 0,19-9 0,5-8 0,-13 1 0,12-3 0,-21 5 0,0 5 0,-1 5 0,6-4 0,-9 4 0,2-5 0</inkml:trace>
  <inkml:trace contextRef="#ctx0" brushRef="#br0" timeOffset="78653">28285 1290 8191,'-29'-8'0,"-35"2"5063,20 12-5063,-15 17 2818,43 15-2818,26 16 0,9-1 859,3-18 1,4 0-860,-5-7 0,0-1 0,14 24 6784,-16-16-6784,-28-19 0,-6 8 0,-16-12 0,0 1 0,4-13 0,7-5 0,14-1 0,2 0 0,4 1 0</inkml:trace>
  <inkml:trace contextRef="#ctx0" brushRef="#br0" timeOffset="78903">28368 1616 8191,'6'4'0,"-1"7"5063,-14 7-5063,-3 1 2818,1 2-2818,20-8 1719,30-2-1719,22-15 0,-9 2 1696,-11-7 0,-31 9 0,-5 0 0</inkml:trace>
  <inkml:trace contextRef="#ctx0" brushRef="#br0" timeOffset="82449">31097 1456 24575,'0'-16'0,"0"1"0,0 4 0,0 0 0,-4 5 0,-7-3 0,-10 7 0,-2 7 0,-5 11 0,14 5 0,-5 13 0,17-4 0,-7 8 0,9-8 0,0 4 0,5-17 0,9 11 0,3-20 0,3 4 0,-5-12 0,0 0 0,2-9 0,10-20 0,-11-5 0,-3-6 0,-3 8 0,-1-1-411,5-11 0,-2-1 411,-9-19 0,6 27 0,0-1 0,-8 3 0,0 1 0,8-24 0,-14 30 0,-11 68 0,11-7 0,1 4 0,-9 23 0,0 2 47,11-16 0,1-3-47,-4-1 0,-1-5 0,6-7 0,5-1 0,1-13 0,14-5 0,-2-6 0,11-18 0,-2-16 364,-13-3 0,-2-6-364,5-5 0,-2-2 0,-4 0 0,-3 6 0,2 10 0,-15 47 0,-4 26 0,1 1 0,8-28 0,5-2 0,-4-19 0,12-19 0,-11 2 0,7-11 0,-9 21 0,-5 5 0,-3 20 0,2-5 0,0 15 0,11-9 0,5-8 0,11 2 0,9-21 0,-7 8 0,1 1 0,-18 14 0,3 5 0,-8-10 0,9-17 0,-9-6 0,4 1 0,-5 7 0</inkml:trace>
  <inkml:trace contextRef="#ctx0" brushRef="#br0" timeOffset="82617">31466 1229 8379,'4'-6'0,"-2"18"5083,2 1-5083,2 25 2790,4 2-2790,5 10 423,4-2 0,-11-18 1,1-15-1</inkml:trace>
  <inkml:trace contextRef="#ctx0" brushRef="#br0" timeOffset="82902">31633 1409 8647,'9'-12'0,"-18"15"5103,11-2-5103,-14 14 2751,7-4-2751,14-10 1656,8-2-1656,1-1 6418,-3 8-6418,-6 6 0,2-2 0,14-5 0,-11-5 0,5 0 0</inkml:trace>
  <inkml:trace contextRef="#ctx0" brushRef="#br0" timeOffset="83299">32245 1178 24575,'-9'-17'0,"-20"6"0,-4 6 0,-7 5 0,12 6 0,11 6 0,7 14 0,11 7 0,20 11 0,4 0 0,6 4 0,-1-5 0,-18-12 0,-9-6 0,-14-19 0,-10 0 0,1-6 0,8-9 0,3 1 0,9-2 0,0 5 0</inkml:trace>
  <inkml:trace contextRef="#ctx0" brushRef="#br0" timeOffset="83434">32203 1401 24575,'6'14'0,"4"-1"0,-8 8 0,4-6 0,-6 0 0,5-3 0,-4 4 0,9-10 0,-9-2 0,3-4 0</inkml:trace>
  <inkml:trace contextRef="#ctx0" brushRef="#br0" timeOffset="83884">32382 1383 11337,'-11'0'0,"-6"9"4936,5-2-4936,0 13 2304,2-8-2304,9 3 1311,1 0-1311,18-3 4687,9-2-4687,32-20 0,-23 6 0,8-16 0,-29 19 0,5-4 0,6 5 0,11-6 0,-9 5 0,-4-5 0,-9 6 0,-3 0 0,-2 0 0,-5 0 0</inkml:trace>
  <inkml:trace contextRef="#ctx0" brushRef="#br0" timeOffset="84366">30709 2061 24575,'58'-11'0,"-19"1"0,3 0 0,1 2 0,8 0-1558,1 0 1,10-1 0,5-1-1,-1 1 1558,-6 1 0,0-1 0,3 1 0,1 1 0,1 0-314,-8 2 0,1 2 0,2-1 0,1 1 0,-1 0 0,0-1 1,-1 0 313,5-1 0,1-2 0,-1 1 0,-1-1 0,-2 2 0,-3 1 0,9 2 0,-2 2 0,-4 1 0,-5-3 854,18-8 0,-16 2-854,-21 6 0,-56-12 0,2-5 0,-2 6 0,10-4 0</inkml:trace>
  <inkml:trace contextRef="#ctx0" brushRef="#br0" timeOffset="85449">32317 734 8390,'0'-15'0,"-9"8"5084,7-7-5084,-33 6 2789,2 2-2789,-17 0 1691,-5-4-1691,12 8 0,-3 1 0,-2-4 0,-2 0 2276,-10 5 0,-1 0-2276,4 0 0,-1 0 0,10 3 0,-3 2 0,-1 0 0,-6-1 0,-2 1 0,0 1 0,2 2 0,1 2 0,-1 0-956,-1-1 0,0 0 1,3 1 955,-8 3 0,1 2 0,15-2 0,-2 1 0,1 3-387,-2 3 0,0 2 1,0 2 386,-1 2 0,0 2 0,3 3-210,5 3 1,3 3 0,4 2 209,7-4 0,3 2 0,3-2 0,-5 10 0,8 0 0,13-4 0,4-1 0,-6 16 739,8-14 0,4 4-739,9 6 0,5 1 0,1 9 0,3 0 712,5-11 0,4-5-712,-1-6 0,7-3 0,4-9 0,7-2 0,3-4 0,4-4 0,2-4 0,5 1-384,-10-1 1,4 1 0,2 0-1,1-2 1,0-3 383,4-3 0,1-4 0,2-1 0,-2-1 0,-2 2-767,4 0 0,-1 2 0,-2-2 0,1-2 767,0-2 0,1-3 0,-1 0 0,-5 0 0,-2 4 0,-3-1 0,2-1-236,-4-2 0,1-3 1,1 0-1,-1-1 236,0 0 0,-1 0 0,0-1 0,0 1 0,13-2 0,0 0 0,-3-3 0,-10-2 0,-3-3 0,-4 2 0,0 0 0,-4-1 0,-5-3 0,0-2 0,0-1 0,0-5 0,9-18 0,-5-7 261,-8 3 0,-4-4-261,-2 4 0,-2-3 0,-7-2 0,-13 0 0,-9-1 0,0 2 234,4 7 1,0 2 0,-5 0-235,-8-4 0,-5 1 0,-1 3 0,-4-2 0,-2 0 1083,3 0 0,-2-4 0,-2 4-1083,-12-5 0,-5 4 0,8 9 0,-2 0 0,0 7-39,-9 3 1,-2 9 38,-3 11 0,0 5 0,5-3 0,-2 2 0,1 7 0,-4 3 0,0 1 0,-2 1 0,-1 2 0,-3 2 0,0 2 0,-4 2 0,1 0 0,7-1 0,-10 3 0,6 0 0,4 1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48:07.6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21089 1207 24575,'10'18'0,"2"26"0,0 16 0,-2 5 0,-1-30 0,-6-12 0,15-15 0,-2 1 0,22-16 0,10-9 0,-1-2 0,4-5-784,1 0 1,3-5 0,3-3 783,-12 4 0,1-5 0,2-1 0,-1 1 0,-3 2 0,-1 3 0,-2 1 0,-1 1 0,3-2 0,9-9 0,3-2 0,-2 2 0,-9 6 0,-5 4 0,-6 7 0,11 6 0,-40 37 0,-5-1 0,0 2 0</inkml:trace>
  <inkml:trace contextRef="#ctx0" brushRef="#br0" timeOffset="2967">15910 798 24575,'6'3'0,"4"3"0,-8 24 0,9-3 0,-10 0 0,9-12 0,8-10 0,18-18 0,10-9 0,0 4 0,4-2 0,3-1-1007,-3 1 0,3-1 0,0-1 1,-2 1 1006,6-3 0,-2 1 0,-2 1 0,-7 4 0,-1 2 0,-8 1 0,1-3 0,-14 3 0,-13 8 0,-7 2 0</inkml:trace>
  <inkml:trace contextRef="#ctx0" brushRef="#br0" timeOffset="7165">23105 5727 24575,'10'-5'0,"-8"4"0,-4-9 0,-9 9 0,-4-4 0,-18 5 0,-32 10 0,25-9 0,-1 1 0,2 7 0,1 0 0,-26-7 0,18 17 0,-11-8 0,24-1 0,-2 0 0,1-2 0,0 1 0,-3 3 0,3-1 0,-8-2 0,3 13 0,24-20 0,-8 22 0,-4-8 0,-22 24 0,5-1 0,5-8 0,13 1 0,14-16 0,-8 14 0,4 2 0,3 0 0,0-3 0,12-8 0,-5-1 0,6 9 0,0 10 0,0 3 0,0 7 0,0-10 0,0 1 0,6-1 0,1-8 0,21 13 0,-8-19 0,12 11 0,-15-19 0,-1-2 0,-1-3 0,14 7 0,-5-5 0,9 5 0,-12-13 0,0 5 0,8-10 0,34 15 0,-25-9 0,3-1 0,14 4 0,2 2 0,-1 0 0,0-2-661,-8-3 1,-1-1 660,-1 0 0,-2-2 0,-7-4 0,0 0-130,15 5 1,2 1 129,2-5 0,3 0 0,-11 3 0,2 0 0,-1-1-757,9-2 1,-2-2 756,-2 1 0,-1 0 0,-3 0 0,-2 0 0,-9 0 0,2 0-306,3 0 1,4 0 0,-1 0 305,15 0 0,0 0 0,-7 0 0,1 0 0,-1 0 0,8 1 0,-2-2 0,-1-4 0,-6-1 0,12 4 536,-22-9 1,1 1-537,-6 8 0,1 1 0,15-8 0,0-2 0,-19 6 0,-1-1 0,6 1 0,-3-2 0,10-11 0,8 15 0,0-17 120,-16 14 1,1 0-121,-6-4 0,1-1 0,11 0 0,-2 1 0,15 0 0,-5-8 0,-17 16 1547,17-15-1547,5 7 0,-22 1 0,0-2 0,-6-2 0,-1 1 0,24 0 0,-10-18 1075,-7 26-1075,6-26 73,12 18-73,-24-3 0,2-2 0,6 2 0,0 3 0,23-7 0,-32 4 0,-1 0 0,9 3 0,-10-4 0,0-2 0,20-15 0,-19 16 0,-2 0 0,19-19 0,-15 15 0,-2-3 0,-14 6 0,4-5 0,-8 1 0,-2 0 0,-5 5 0,-5 2 0,0-1 0,-5-1 0,4-4 0,-13 2 0,12 3 0,-16 3 0,6-3 0,-9 3 0,-2-7 0,-1 3 0,6 1 0,1 6 0,6 0 0,-9 3 0,-15-8 0,-22-8 0,-5 4 0,2 3 0,12 1 0,10 13 0,-25-15 0,25 11 0,-1 0 0,-13-4 0,-1-1 0,13 4 0,1 2-229,-2 0 0,3 0 229,-10-5 0,-17 7 0,31-6 0,0 0 0,-4 7 0,0 1 0,-22-7 0,5 8 0,16 0 0,1 0 0,0-9 0,-10 7 0,7-6 0,-9 2 0,18 4 458,3-4-458,0 6 0,-18 0 0,-5 0 0,-7-6 0,10 4 0,17-4 0,7 6 0,5 0 0,-5 0 0,-15 0 0,-2 0 0,-5 0 0,16 0 0,-5 0 0,5 0 0,-2 0 0,-5 0 0,-7 0 0,-5 0 0,1 0 0,-5-1 0,2 2-969,6 3 1,1 1 0,-1-2 968,-4-1 0,-2-2 0,-4 1 0,-1 4 0,-3 2 0,-2 0 0,0-1 0,-2-1 0,0-1 0,0 0 0,2-1 0,5 1 0,2 0 0,1 0 0,3 0 0,0 1 0,0-1 0,0 1 0</inkml:trace>
  <inkml:trace contextRef="#ctx0" brushRef="#br0" timeOffset="12200">30009 1860 8191,'-11'-11'0,"5"1"5063,1-1-5063,5 0 2818,0-9-2818,16-4 1719,13-19-1719,-2 20 0,4 1 0,3 2 0,1 0 0,-3-1 0,1 1 3392,4 9 0,-1 2-3392,11-8 0,1 8 0,-23 9 0,-9 0 0,8 22 0,-4-3 0,7 25 0,-2-4 0,-10-7 0,-1 8 0,-7-11 0,-2 3 0,-1 5 0,-2 0 0,-1 3 0,4 17 0,0 4 0,-4-17 0,-2 2 0,1-2-482,0 17 1,0 1 481,-3-9 0,-2 3 0,1-1 0,3-5 0,1-1 0,-2-1 0,-1 0 0,-2-2 0,2 0 0,2 16 0,2-2 0,-2-2 0,2-3 0,4-15 0,1-1 0,-6 10 0,2-1 0,8-13 0,2-1 0,-3 14 0,1 1 0,6-4 0,2-1 0,-4 2 0,1-1 0,0-13 0,-1-3 0,3 0 0,-2-6 0,-3-9 0,3-4 0,2-5 963,4-1-963,2-15 0,-11 3 0,8-9 0,-17 5 0,6-1 0,-20-4 0,-2 9 0,-5-2 0,3 9 0,4 5 0,-10 22 0,-6 26 0,8-5 0,2 6-1683,9-7 0,1 3 0,0 1 1683,-3-1 0,-1 0 0,3 2 0,5 9 0,3 3 0,-1-3-629,-3-9 0,-1-1 1,1 4 628,3 6 0,1 7 0,1 0 0,-1-5 0,0-3 0,0-2 0,0 1 0,0-2 0,0 3 0,0 0 0,0-3 0,0 10 0,0-2 0,0-5 0,0-14 0,0-3 0,0 2 0,0 10 0,0 2 0,0-3 0,0 5 0,0-2 0,4-13 0,1 1 0,-1 2-362,-3 7 1,0 2 0,0 0 361,0 1 0,0-1 0,-2 0 0,-2-2 0,-2 0 0,-1-6 0,-2-4 0,-2-6 0,-12 19 0,6-50 4077,-10-1-4077,-22-41 0,17 16 0,0-1 0,4-4 0,0 0 1152,-7 2 0,-1 4-1152,-17-5 0,7 4 1638,-3 3-1638,22 0 0,13 14 0,-1-8 0</inkml:trace>
  <inkml:trace contextRef="#ctx0" brushRef="#br0" timeOffset="21036">923 9449 24575,'5'-6'0,"1"-4"0,10 34 0,-9 2 0,3 30 0,-5-16 0,0 1 0,7 21-744,-7-21 1,3-1 743,16 11 0,-20-12 0,28-9 0,-23-18 0,14 1 0,9-12 0,13-22 0,7-8 0,3 4 0,3-3-614,-17 3 1,2-3-1,0-2 1,-1 1 613,6-4 0,-1 1 0,0-1-1208,5-2 1,1 0 0,-1-1 1207,-2-1 0,0-1 0,3 0 0,-3 7 0,3-1 0,1 0 0,-2 2-126,-8 3 1,-1 0 0,-1 1 0,0 1 125,9-3 0,-1 1 0,-6 3 0,-4 1 0,-9 6 0,-8 9 0,-21 3 0,7 5 0</inkml:trace>
  <inkml:trace contextRef="#ctx0" brushRef="#br0" timeOffset="25753">21982 7941 24575,'6'15'0,"-1"1"0,1 5 0,-4 7 0,12 20 0,-5-5 0,10 1 0,-2-19 0,11-19 0,19-11 0,-4-11 0,9-10 0,0 1-1711,-2 3 1,0 0 0,3-3 1710,-8 4 0,2-2 0,2-1 0,2 0 0,0 0 0,7-3 0,2 0 0,1-1 0,1 1 0,-2 0 0,-3 3 0,0-1 0,0 1 0,-1 0 0,0-1 0,-1 1 0,1-2 0,-1 1 0,-1 1 0,-4 1 0,0 0 0,-1 2 0,-4 1 0,-5 2-95,4-3 1,-7 3 94,7 0 0,-18 3 0,-21 18 0,-10 3 0,4 1 0,-4 2 0</inkml:trace>
  <inkml:trace contextRef="#ctx0" brushRef="#br0" timeOffset="28615">21909 8700 24575,'-5'-11'0,"-6"5"0,-1-3 0,-3 7 0,0-2 0,-1 4 0,-5 0 0,-16 0 0,-21 10 0,16-4 0,-2 0 0,4 0 0,0 0 0,-12 4 0,-2 0 0,11-2 0,-1 2 0,-9 3 0,2 2 0,13 0 0,3 2 0,1-3 0,5 2 0,-2 12 0,-3 0 0,-7 14 0,-4 2 0,19-17 0,1 0 0,-11 13 0,9-7 0,13-12 0,-6 12 0,-4 18 0,7-7 0,1 1 0,6-11 0,1 0 0,-5 7 0,3-3 0,9 0 0,-7 1 0,1 25 0,5-19 0,-5 11 0,8-11 0,0-11 0,0 6 0,6-1 0,2-12 0,12 8 0,-11-9 0,24 9 0,-22-12 0,10 4 0,5-2 0,-15-7 0,30 21 0,-5 1 0,7 0 0,-4-5 0,-9-22 0,-6 6 0,14-7 0,-4-5 0,1 1 0,29 10-520,-24-16 0,1-1 520,22 9 0,3-10 0,-29 5 0,0 1 0,0-5 0,-1 0 0,1 4 0,0 1 0,0 0 0,-1-1 0,2-4 0,-2 1 0,30 9 0,-31-5 0,1-1 0,17-4 0,1 0 0,-13 5 0,2-1 0,16-5 0,4 0 0,-14 3 0,1 2 0,0-1 0,16-3 0,1 1-633,-15 1 0,1 2 1,-3-2 632,2-2 0,-6-2 0,18 1-1325,-8 0 1325,8 0 207,-20 1 0,2-2-207,6-3 0,1-2 0,11 1 0,2-2 0,-20 0 0,0-1 0,-1-1-571,9-5 1,-1-1 570,-2 9 0,-4-3 0,-15-6 0,0-1 838,11 4 1,2-1-839,4-6 0,-1-3 0,-3 5 0,-1 0 457,-3 0 1,-3 2-458,8-6 0,2 0 0,8-6 0,-5-2 0,-1-4 0,-5-1 0,-8 3 0,-1 0 0,-7 2 492,5-9-492,-10 11 1368,5-14-1368,-13 10 0,8-12 0,0-9 0,-11 20 0,-1 0 0,3-23 538,-7-1-538,-8 18 0,0 8 0,0 1 0,0-16 0,-8-7 0,-1-9 0,-7 13 0,8 11 0,-10 11 0,2-13 0,-12 3 0,8 9 0,0-2 0,8 13 0,-13-13 0,9 10 0,-15-12 0,-4 8 0,-18-10 0,15 13 0,-1 2 0,-22-3 0,28 3 0,0 2 0,-3 10 0,-1 0 0,-1-9 0,-2-2 0,-15 3 0,-2 1 0,7-1 0,1-1 0,5 0 0,3 3 0,3 5 0,3 1 0,-14-12 0,14 17 0,-1 0 0,-8-17 0,-19 16 0,-1-6 0,26 2 0,-1 2 0,4 3 0,-1-1 0,-16-3 0,0 0 0,12 5 0,0 0 0,-3 0 0,-1 0 0,4 0 0,-1 0 0,0 0 0,1 0 0,-22 0-374,21 0 0,1 0 374,-16 0 0,20 0 0,-1 0 0,-25 0 0,28 0 0,2 0 0,-8 6 0,10-4 0,2 4 0,-20 3 0,-11 1 0,-2 7 0,17-7 748,16-4-748,11 0 0,-3-4 0,-9 4 0,-1 2 0,-8-6 0,-18 15 0,8-9 0,-3-2 0,4 0 0,1-1 0,2 2 0,4-2 0,0-5 0</inkml:trace>
  <inkml:trace contextRef="#ctx0" brushRef="#br0" timeOffset="34319">24339 14294 24575,'-6'42'0,"1"5"0,5 14 0,0-14 0,0-14 0,5-15 0,6 3 0,0-15 0,9 0 0,-8-6 0,3-5 0,0-2 0,1-5 0,0-1 0,3 0 0,-7 6 0,9-8 0,-4 8 0,9-16 0,-8 15 0,5-11 0,-7 17 0,8-17 0,25 1 0,-20 3 0,1-1 0,3 3 0,-1 1 0,14-4 0,-22 5 0,-13 9 0,-1-7 0,1 8 0,5-9 0,0 9 0,5-10 0,7 9 0,3-12 0,7 11 0,8-5 0,-6-1 0,3 7 0,-13-6 0,-5 8 0,3 8 0,-10-6 0,5 7 0,-12-4 0,5-4 0,0 4 0,-4-1 0,7-2 0,-12 2 0,3-8 0,7-16 0,-1-8 0,4 1 0,18-8 0,-21 18 0,14-1 0,-15 3 0,17 5 0,20-13 0,-19 8 0,1 0 0,-3 2 0,-2-1 0,18-12 0,-20 10 0,-12 4 0,-1 0 0,-4-4 0,4 3 0,-8-3 0,2 3 0,-4 3 0,-4-1 0,4 0 0,-5 0 0,0-5 0,-5 0 0,4-1 0,-9 1 0,9 1 0,-17-5 0,15 8 0,-10-1 0</inkml:trace>
  <inkml:trace contextRef="#ctx0" brushRef="#br0" timeOffset="88469">21132 7739 24575,'34'-25'0,"0"-1"0,5-3 0,2 0 0,6-7 0,2 1 0,-2 1 0,-1 1 0,-5 4 0,-2 2 0,-7 3 0,-2 2 0,22-18 0,-11 4 0,-5 0 0,-1-3 0,-2-1 0,-4 4 0,-7 8 0,-6 10 0,-6 7 0,-9 4 0,-11 2 0,-10 1 0,-10 1 0,-1-1 0,2 1 0,6-1 0,7 1 0,6 1 0,7 1 0,25-2 0,12 0 0,25-3 0,0 1 0,-9 1 0,-13 2 0,-14 1 0,-12 2 0,-6 6 0,-3 11 0,-2 14 0,0 14 0,0 5 0,0-5 0,0-9 0,-1-11 0,0-13 0,0-6 0</inkml:trace>
  <inkml:trace contextRef="#ctx0" brushRef="#br0" timeOffset="91415">6021 5870 24575,'17'0'0,"26"0"0,7 0 0,10 0 0,-2 0 0,5 0 0,4 0-961,-17 0 0,3 0 0,1 0 0,1 0 0,0 0 961,6 0 0,1 0 0,1 0 0,0 0 0,0 0 0,-1 0 0,1 0 0,0 0 0,0 0 0,-1 0 0,-2 0 0,0 0 0,-1 0 0,-1 0 0,0 0 0,8 1 0,-1-1 0,-1 0 0,0-1-108,-5 1 1,0-2 0,-1 1-1,0-1 108,-2 1 0,-1-1 0,0 1 0,0-1 0,0 0 0,-1 1 0,1-1 0,-1 1 0,1-1 0,0 1 0,0 0 0,1 0 0,0 0 0,0 0 0,0 1 0,-1-1 0,0 0 0,-1 0 0,-1 0 0,0 1 199,11-1 0,-1-1 0,-2 1-199,-6 0 0,-2-1 0,-2 0 0,15 0 0,-4-1 0,-11 0 0,-2-1 0,-5 0 0,-2-1 1133,-7 1 0,-1-1-1133,18-2 1659,-10 1-1659,-13 1 178,-10 2 0,-10 1 0,-6 2 1</inkml:trace>
  <inkml:trace contextRef="#ctx0" brushRef="#br0" timeOffset="96681">7517 4641 24575,'17'17'0,"4"8"0,7 12 0,-1 3 0,-6-5 0,-3-12 0,-1-14 0,11-19 0,2-8 0,4-7 0,0-1 0,4-3 0,2-3-596,0 0 0,2-2 0,2-2 0,1 0 596,4-4 0,1-1 0,0 0 0,0 0 0,0 0 0,-1 1 0,0 0 0,-1 1-164,-5 4 1,0 1-1,-2 1 1,-2 1 163,2 0 0,-2 2 0,-3 3 0,5-2 0,-5 4 0,5-3 0,-18 18 0,-14 6 574,-5 5 0,-3 0 1,-2 2-1</inkml:trace>
  <inkml:trace contextRef="#ctx0" brushRef="#br0" timeOffset="103485">23572 10811 24575,'1'15'0,"1"3"0,3-3 0,0-1 0,-1-5 0,0-4 0,0-2 0,2-1 0,4-2 0,5 0 0,2 0 0,2 0 0,-1-2 0,-3 1 0,-1-3 0,-2 1 0,-3 2 0,-1-1 0,-2 2 0,-1 0 0,1 0 0,2 0 0,2-3 0,4-4 0,15-13 0,24-19 0,-10 8 0,4-3 0,-7 6 0,2-2 0,1 0-183,2-1 0,1 0 0,-1 0 183,-2 2 0,-1 2 0,-2 1 0,9-5 0,-4 3 0,-14 10 0,-3 3 0,4-2 0,-20 11 0,-7 4 0</inkml:trace>
  <inkml:trace contextRef="#ctx0" brushRef="#br0" timeOffset="105431">6215 6688 24575,'17'0'0,"20"0"0,2 0 0,8 0 0,-2 0 0,6 0 0,1 0-862,-3 0 0,1 0 1,3 0-1,0 0 862,5 0 0,3 0 0,0 0 0,0 0 0,2 0 0,0 0 0,0 0 0,-1 0 0,-2 0 0,0 0 0,-1 0 0,-1 0 0,-2 0 0,-1 0 0,-1 0 0,0 0-81,14 0 1,-2 0-1,-1 0 81,-3 0 0,-1 0 0,-1 0 0,-4 0 0,-1 0 0,-1 0 175,-2 0 1,-1 0 0,-1 0-176,-4 0 0,-2 0 0,0 0 0,12 0 0,-2 0 0,-6 0 0,-4 0 0,20 0 1671,-20 0-1671,-14 0 1110,-7 0-1110,-4-1 381,-4 0-381,-3-1 0,-3 0 0,-3 2 0,0 0 0,-1-1 0,0-4 0,-2 2 0,0-2 0</inkml:trace>
  <inkml:trace contextRef="#ctx0" brushRef="#br0" timeOffset="106932">22792 12027 24575,'0'18'0,"0"10"0,0 11 0,3 1 0,1-8 0,0-11 0,0-11 0,-1-6 0,1-3 0,3 0 0,5-1 0,10 0 0,21-7 0,-8-3 0,3-3 0,14-9 0,2-4 0,-14 7 0,1-3 0,0 1 0,-1-2 0,0 0 0,0 1 0,12-7 0,-2 1 0,-8 7 0,-2 1 0,-4 4 0,0 1 0,-2 3 0,-3 1 0,5 1 0,-8 1 0</inkml:trace>
  <inkml:trace contextRef="#ctx0" brushRef="#br0" timeOffset="108433">9748 7812 24575,'13'0'0,"18"0"0,2 0 0,6 0 0,17 0 0,5 0 0,-13 0 0,2 0 0,-1 0-222,3 0 0,-1 0 1,0 0 221,-6 0 0,0 0 0,-2 0 82,21 0 0,-4 0-82,-19 0 0,-4 0 0,0 0 0,-4 0 0,-5 0 0,-5 0 0,-5 0 501,-2 0-501,-2 0 0,-5 0 0,-2 0 0,-4 0 0,-2 0 0</inkml:trace>
  <inkml:trace contextRef="#ctx0" brushRef="#br0" timeOffset="111251">22848 12808 24575,'23'45'0,"-6"-13"0,3 2 0,5 8 0,1 2 0,3 3 0,0 0 0,-4-7 0,-2-3 0,11 19 0,-11-20 0,-10-19 0,-5-9 0,-3-5 0,-3-3 0,-1 0 0</inkml:trace>
  <inkml:trace contextRef="#ctx0" brushRef="#br0" timeOffset="112387">23139 12822 24575,'-24'26'0,"-17"20"0,11-13 0,-3 3 0,-5 5 0,-1 0 0,3-4 0,0-1 0,5-6 0,2-2 0,-13 11 0,16-16 0,10-10 0,4-6 0,2-3 0,3-3 0,1-1 0,4 0 0,-1 2 0,2 0 0,1 0 0,0 0 0</inkml:trace>
  <inkml:trace contextRef="#ctx0" brushRef="#br0" timeOffset="174035">6835 9970 24575,'-17'22'0,"-18"20"0,9-10 0,-1 4 0,-8 8 0,0 2 0,1-1 0,1 0 0,1 0 0,1 1 0,0 1 0,2 0 0,2-1 0,2 0 0,0 7 0,1 1 0,2 0 0,1 0 0,4 0 0,1 1 0,2 2 0,2 0 0,3 1 0,1 1 0,2 1 0,0 0 0,0 1 0,1 0 0,0 1 0,1 0 0,-1 3 0,1 1-232,2-19 1,-1 1-1,1 0 232,0 4 0,0 0 0,0 1 0,1-1 0,0 0 0,0 1 0,0 0 0,0 1 0,1-1 0,0 0 0,0-1 0,0 0 0,0-1 0,0-1 0,0 1 0,0 0 0,0 1 0,0 0 0,0-2 0,0 1 0,1 0 0,0 0 0,1 0 0,1 0 0,-1-2 0,2-1 0,0-1-17,2 20 1,1-2 16,2-3 0,-1-1 0,1 1 0,0-1 0,0-1 0,2 0 0,1 0 0,0-1 0,1-4 0,2-1 0,1-6 0,2-2 0,0-3 0,1-4 0,1-6 0,2-3 0,22 16 693,1-16-693,5-10 35,4-10-35,6-5 0,6-4 0,-31-3 0,0-2 0,0-3 0,0-3 0,4-6 0,1-5 0,2-6 0,0-4 0,3-7 0,-2-3 0,-1-4 0,-2-3 0,-4-2 0,-3-3 0,-3-4 0,-3-2 0,-10 18 0,-2-1 0,-1-1-241,0-4 0,-1-2 0,-1 0 241,0-4 0,-1 0 0,-1-2 0,-1-2 0,0-1 0,0 0 0,-1 2 0,0 0 0,0 1 0,0 2 0,0 1 0,-1 1 0,0 3 0,0 0 0,-1 2 0,4-18 0,0 0 0,-3 17 0,0-1 0,-1 0 0,0 2 0,0 0 0,-1 0 0,2-19 0,-1 1 0,0 2 0,0 2 0,-2 10 0,1 3 0,1 3 0,0 2 0,-1 5 0,0 2 0,2-21 0,0 2 723,-2 3-723,-2-6 0,-1-3 0,-1-4 0,-1-1 0,-1 29 0,0 0 0,0 0 0,-2-1 0,0-1 0,-2-2 0,0 1 0,-1-1 0,-1 0 0,-2 0 0,1 0 0,-1 1 0,-1 2 0,0 0 0,-1 1 0,0 1 0,-12-25 0,-1 2 0,-3 7 0,-3-2 0,-3-2 0,15 24 0,-1 0 0,1 0 0,-1 0 0,1 0 0,0 2 0,-16-27 0,1 9 0,-4 4 0,-4 2 0,-6 1 0,-1 1 0,0 3 0,3 4 0,1 6 0,2 5 0,3 4 0,1 4 0,0 3 0,0 4 0,3 3 0,2 3 0,5 0 0,-2 7 0,-7 14 0,16-9 0,-2 8 0</inkml:trace>
  <inkml:trace contextRef="#ctx0" brushRef="#br0" timeOffset="176518">8812 10129 24575,'-38'44'0,"13"-16"0,-1 2 0,-7 8 0,-1 1 0,0 2 0,2-2 0,4-4 0,3-2 0,5-4 0,1-2 0,-11 23 0,0 5 0,14-22 0,-1 2 0,0 2 0,-1 2 0,1 1 0,2 1 0,1-1 0,3 0 0,2-1 0,1 0 0,2 4 0,0 1 0,0 3 0,-1 0 0,0 7 0,-2 2 0,-2 6 0,0 1-281,2-16 1,-1 0-1,1 2 281,-2 4 0,0 2 0,0 0 0,1 3 0,-1 0 0,1 0 0,0 5 0,2 0 0,0-1 0,0-1 0,1-1 0,1 1 0,0-2 0,1 1 0,0-1 0,0 1 0,1 0 0,0 0 0,1-3 0,0 1 0,0-1 0,1 0 0,0 0 0,1 0 0,0-3 0,0-1 0,1 0 0,0-4 0,0 0 0,0-1 0,0 19 0,0-2 0,-1-3 0,2-3 0,-1-5 0,2-1 0,2-4 0,1-1 0,2-3 0,2-1 0,3-2 0,3 0 0,3-2 0,2-1 421,3-2 0,2-3-421,1-2 0,2-3 0,0-5 0,1-4 0,28 8 0,5-13 0,-27-13 0,2-4 0,2-5 0,1-4 0,6-7 0,0-6 0,3-8 0,-2-5 0,1-7 0,-3-5-204,-13 12 0,-1-1 0,-2-2 204,-2 0 0,-1-2 0,-2-2 0,0-1 0,-2-1 0,-1-2 0,-1-1 0,-1-1 0,-1-1 0,-1-3 0,-2-1 0,0-1-395,0-4 1,0-2-1,-1 1 395,0-1 0,0 1 0,-1-1 0,-1 1 0,1 0 0,-1 1 0,-1 4 0,0 1 0,-1 0-186,-1 2 0,0 0 0,-2 1 186,-1 3 0,0 1 0,-1-1 0,-1-2 0,-1-1 0,0 0 0,0 2 0,0 1 0,-1 0 0,0 4 0,0-1 0,-1 2 0,2-20 0,-1 3 0,-2 15 0,1 2 279,-1 3 0,0 1-279,-1 6 0,-1 0 591,0 0 1,-1 0-592,-2-5 0,-1 0 306,-2-3 1,1-1-307,-1-3 0,1-1 0,0-2 0,1-1 0,0 2 0,1-1 0,-1-2 0,0-1 0,1 5 0,-1 0 0,0-1 0,0 2 0,0 3 0,1 2 0,-1 3 0,0 1 0,0-1 0,-2 1 0,0 4 0,-2 0 0,-1 1 0,-2 0 0,0 0 0,-2 1 0,0 1 0,-2-1 0,0 1 0,-1 0 0,-1 1 0,-1 0 0,0 2 0,0 0 0,-23-22 0,-3 8 0,1 10 0,-1 12 0,2 10 0,-9 15 0,6 11 0,1 3 0,1-2 0,12-1 0,0-1 0</inkml:trace>
  <inkml:trace contextRef="#ctx0" brushRef="#br0" timeOffset="179086">11943 10219 24575,'-17'2'0,"-17"13"0,6 2 0,-2 2 0,-6 6 0,-1 3 0,-4 6 0,1 2 0,0-1 0,0 2 0,4 2 0,-2 4 0,3-1 0,-3 5 0,1 2 0,7-8 0,1 3 0,3-3 0,7 1 0,3-3 0,4-5 0,2-1 0,-4 28 0,4-6 0,2 4 0,4-23 0,1 3 0,-2 7 0,0 3 0,0 10 0,0 2 0,2-15 0,0 2 0,0 0-261,1 3 1,-1 1 0,2 0 260,-1 3 0,1 1 0,1 1 0,-1 2 0,1 1 0,1 0-389,-1 2 0,0 1 0,0 0 389,-1 1 0,1-1 0,1 0 0,0-1 0,1-1 0,0 0 0,1-4 0,1 0 0,0-1-124,1-6 1,0 0-1,1-1 124,1-3 0,1 0 0,0-2 0,5 18 0,0-3 0,0-7 0,1-2 0,0-3 0,0-3 360,-1-4 0,0-2-360,0-2 0,1-1 595,1 0 0,0-1-595,0-2 0,1-1 409,16 24-409,-2-11 0,1-10 0,2-9 0,5-9 0,9-7 0,8-12 0,9-14 0,-26 1 0,1-5 0,5-7 0,1-5 0,2-6 0,0-3 0,-15 10 0,0-1 0,-2-1 0,-1-1 0,-2-1 0,-1 0 0,10-20 0,-3-1 0,-4-1 0,-2-3 0,-10 20 0,-1 0 0,-1-2-233,0-2 0,-1-2 0,-1-1 233,1-3 0,0-2 0,0-1 0,1-5 0,0-2 0,0-1-344,-3 13 1,-1-1 0,1 0-1,-1-1 344,1 2 0,0-1 0,-1 1 0,-1-1 0,3-15 0,-1 0 0,0 1-267,-2 6 1,0 0 0,-1 1 266,-2 2 0,-1 0 0,0 0 0,-1 0 0,-1-1 0,-1 1 0,0 0 0,-1 0 0,-1-1 0,0 1 0,-1 0 0,0-1 0,0 0 0,1 0 0,-2 1 0,1 2 0,-1 2 0,0 0-37,-1 4 0,0 2 1,-1 0 36,-2-18 0,-2 2 308,-2 10 1,-2 2-309,-1 2 0,-1 1 676,-1 3 1,-1 2-677,0 3 0,-1 1 441,2 3 1,-1 0-442,-1 3 0,0 1 129,-17-24-129,-3 10 0,-2 10 0,-2 9 0,-4 6 0,-2 6 0,-7 5 0,-5 2 0,24 5 0,-2 0 0,-8 1 0,-3 2 0,-18 10 0,1 1 0,28-10 0,1 2 0,-4 7 0,0 0 0</inkml:trace>
  <inkml:trace contextRef="#ctx0" brushRef="#br0" timeOffset="181432">14145 10250 24575,'-55'38'0,"19"-9"0,-4 3 0,-10 10 0,-2 2 0,17-13 0,-1 0 0,2 0 0,-10 11 0,3-2 0,8-8 0,3-3 0,-13 19 0,10-7 0,7-2 0,2 12 0,13-17 0,0 2 0,0 8 0,2 3 0,2 7 0,1 1 0,2 2 0,1 1 0,2 2 0,0 2 0,1 3 0,0 1-297,0-17 0,0 0 0,0 2 297,0 5 0,0 0 0,0 2 0,0 4 0,0 0 0,0 1-381,0-12 1,0-1 0,0 1 0,0 1 380,0 1 0,0 2 0,0-1 0,0 0 0,0 1 0,0 0 0,0 0 0,0 1 0,0-1 0,0 0 0,0 0 0,0 0 0,0-1 0,0-1 0,0 0 0,0-1-209,0 11 0,0-1 0,0-1 209,0-7 0,0-1 0,0-2 0,0 15 0,1-5 0,-1-12 0,2-2 0,-1-7 0,2-3 794,4 20-794,0-16 1534,2-11-1534,-1-8 711,2-5-711,4-1 0,11-2 0,25-1 0,-17-7 0,3-2 0,7 0 0,2-4 0,9-7 0,0-6 0,2-7 0,0-7 0,0-6 0,-3-5 0,-2-5 0,-3-3 0,-8 1 0,-2-1 0,-5 2 0,-2-2 0,0-1 0,-3-1 0,-1-3 0,-1-3 0,-8 12 0,-1-1 0,-1-2-266,1-3 1,-1 0 0,0-2 265,0-5 0,-1 0 0,0-1 0,-2 1 0,1 0 0,-2 0 0,-1 0 0,-1 0 0,-1 0 0,0-1 0,-2 0 0,-1 0 0,0-1 0,-2 1 0,0-2 0,0-3 0,0-2 0,-1 1-401,-1-1 0,0 0 0,0 0 401,0-2 0,0 0 0,-1 1 0,0 4 0,0 0 0,0 0 0,-1 4 0,0-1 0,0 2-160,0 2 0,0 1 1,0 1 159,-1 3 0,1 0 0,-1 1 0,0 2 0,-1 0 0,0 1 0,-4-15 0,-1 1 0,-1 7 0,-1 2 364,-1 6 0,0 2-364,0 7 0,0 1 1219,-10-19-1219,-3 8 531,-3 4-531,-5 1 0,-5-1 0,-6-2 0,-4 0 0,-1 2 0,1 2 0,3 4 0,0 7 0,2 7 0,0 8 0,-13 6 0,17 4 0,2 2 0,-9-1 0,-1 1 0</inkml:trace>
  <inkml:trace contextRef="#ctx0" brushRef="#br0" timeOffset="199350">18090 14676 24575,'0'0'0</inkml:trace>
  <inkml:trace contextRef="#ctx0" brushRef="#br0" timeOffset="-125111.73">15162 14966 24575,'0'0'0</inkml:trace>
  <inkml:trace contextRef="#ctx0" brushRef="#br0" timeOffset="-121893.73">14745 17175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53:51.5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29876 717 24575,'0'8'0,"0"8"0,-4 14 0,-2 8 0,0 11 0,-2 5-2119,0-8 1,0 2 0,0-1 2118,1 12 0,0-1 0,1-3 0,1-6 1862,5-1-1862,0 0 1021,0-17-1021,9-2 0,-2-17 0,30-3 3472,-12-9-3472,14-9 0,-18-11 0,-6 2 0,-13-10 0,1 20 0,-8-1 0</inkml:trace>
  <inkml:trace contextRef="#ctx0" brushRef="#br0" timeOffset="203">29571 1260 24575,'5'-6'0,"5"-3"0,19-5 0,23-18 0,-4 5 0,-17 9 0,-4 2 0,-5 5 0,-5 3 0</inkml:trace>
  <inkml:trace contextRef="#ctx0" brushRef="#br0" timeOffset="584">30260 764 24575,'-6'-16'0,"-3"5"0,8 2 0,-4 17 0,-5 31 0,7 13-947,-2-8 1,0 3 946,5-6 0,0 2 0,0 1 0,0 4 0,0 0-173,0 0 0,0 0 0,0 0 173,0 6 0,0 0 0,0-2 0,0 11 0,0-6 0,0 8 0,0-31 0,-4-19 1362,-7-9-1362,-1-1 1050,-7-11-1050,-3-16 0,9 11 0,-2-9 0</inkml:trace>
  <inkml:trace contextRef="#ctx0" brushRef="#br0" timeOffset="735">30050 1440 24575,'45'-36'0,"9"1"0,2-1 0,-9 9 0,-21 9 0,-16 10 0,-5 4 0</inkml:trace>
  <inkml:trace contextRef="#ctx0" brushRef="#br0" timeOffset="968">30577 1119 24575,'6'38'0,"-4"-13"0,4 14 0,-6-9 0,0-7 0,0 2 0,0-9 0,0-10 0,0-1 0</inkml:trace>
  <inkml:trace contextRef="#ctx0" brushRef="#br0" timeOffset="1118">30641 939 24575,'5'-6'0,"-4"1"0,4 5 0</inkml:trace>
  <inkml:trace contextRef="#ctx0" brushRef="#br0" timeOffset="1682">31034 1129 24575,'12'-20'0,"-6"2"0,0-3 0,-15 10 0,7 2 0,-12 8 0,-6 2 0,-4 26 0,-13 23 0,19 2 0,3 8 0,15-29 0,14-6 0,4-19 0,4-7 0,8-25 0,-1-34 0,-13 10 0,-1-6 0,-2-5 0,-3 4 0,2-3 0,-12 75 0,4 25 0,1 10 0,-4-2 0,1-1 0,10-7 0,1-4 0,-3 3 0,15-12 0,-12-17 0,-2-5 0,-7-5 0</inkml:trace>
  <inkml:trace contextRef="#ctx0" brushRef="#br0" timeOffset="1967">31527 765 24575,'-5'36'0,"0"1"0,3 4 0,1 3 0,-5 19 0,2 1 0,9-13 0,1-1 0,0 16 0,1-1 0,0-20 0,-1-3 0,0-1 0,-2-3 0,-4 18 0,-5-36 0,-9 3 0,-11-20 0,-24-10 0,24 2 0,-7-15 0</inkml:trace>
  <inkml:trace contextRef="#ctx0" brushRef="#br0" timeOffset="2117">31397 1206 24575,'37'-43'0,"-12"19"0,4 3 0,8 7 0,2 1 0,-3-5 0,-1 2 0,3 9 0,-3 0 0,7-20 0,-17 14 0,-11-2 0,-9 6 0</inkml:trace>
  <inkml:trace contextRef="#ctx0" brushRef="#br0" timeOffset="2516">29659 1871 24575,'63'-11'0,"-23"4"0,2-1 0,11-5 0,4-1-2269,-11 2 1,3 0 0,1 0 2268,3 2 0,1 0 0,4-1 0,-9 2 0,3-2 0,2 1 0,0-1 0,-1 1-291,12-2 1,-2 1 0,2-1-1,1 1 291,-8 2 0,2 0 0,1 0 0,-3 0 0,-3-1 0,15-6 0,-5 0 0,-5 2 0,9 7 0,-24-2 1640,-43-8-1640,-46 25 0,-16 9 0,1-11 0,6 6 0,0 0 0</inkml:trace>
  <inkml:trace contextRef="#ctx0" brushRef="#br0" timeOffset="2767">29972 2086 24575,'36'-11'0,"0"0"0,8-2 0,7-2 0,4-1 0,2 0 0,4 0 0,2 0 0,-1 0-2079,-2 0 1,0 1-1,0-1 1,-2 2 2078,-1 1 0,0 0 0,-2 1 0,-4 1 0,-3 1 0,-3 1 0,-2 0 281,18-4 0,-4-1-281,-18 0 0,-4 0 1607,23-5-1607,-44 0 0,-34-2 0,13 13 0,-17-7 0</inkml:trace>
  <inkml:trace contextRef="#ctx0" brushRef="#br0" timeOffset="7866">1758 2544 8191,'5'-11'0,"1"0"5063,5 5-5063,-10 1 2818,-32 45-2818,-6-1 0,-5 3 0,11-10 0,-1-1 0,-1 2 69,-4 4 0,-1 1 1,2-3-70,-5-1 0,1-1 0,-5 4 0,1-3 6035,-4 3-6035,18-14 0,6-3 0,18-13 0,20-2 0,18-19 0,13-6 0,-1 11 0,6 1 0,3-2-431,-5-3 1,3-2 0,0 0-1,0 1 431,0 2 0,0 2 0,-1 0 0,-4 1 1023,21-3 1,-10 1-1024,2-12 0,-63 22 0,-8-4 0,-16 5 0,-10-10 0,-18 8 710,17-11 1,-4-2-711,-4 4 0,-5 0 0,0-3 0,2-6 0,1-4 0,-2 1 0,-6 6 0,0 1 0,5-2 0,3-10 0,7 8 0,-1 26 0,48 35 0,8 3 0,4 5 0,0 4 0,1 1-908,-2-12 0,1 0 1,0 0 907,4 21 0,0 0 0,0-5 0,1-2 222,-5-2 0,3-9-222,12-14 0,-14-58 0,-2-20 0,-7 4 0,-2-8 0,-1-3 0,-1 1-1017,1 2 0,0-1 0,-1 0 0,0-1 1017,2-9 0,1-3 0,-1 2 0,-2 7 0,-4-14 0,1 8-172,9 10 0,0 6 172,-9 0 2096,6 18-2096,-8 11 0,-5 7 0,-1 5 0,0 5 0,2 0 0</inkml:trace>
  <inkml:trace contextRef="#ctx0" brushRef="#br0" timeOffset="116368">10530 11649 8191,'6'-7'0,"-2"1"2531,24 4 1,13 4-2532,16-2 0,5 0 0,-15-1 0,2 1 0,1 1-19,9 2 1,2 2 0,0-1 18,-4-2 0,-1-2 0,0 2 0,-5 1 0,-2 2 0,0 0 543,0-1 0,-1 0 0,1 0-543,0-3 0,-1-2 0,-3 4 2658,2 7 0,-3 0-2658,2-9 0,-6 1 0,-5 11 0,-16-12 3665,4-5-3665,13-12 0,-13 3 0,3-1 0</inkml:trace>
  <inkml:trace contextRef="#ctx0" brushRef="#br0" timeOffset="118300">16021 10418 24575,'-11'-5'0,"0"4"0,-13-4 0,-12 5 0,-23 0 0,7 0 0,-3 0 0,16 0 0,9 6 0,1-4 0,-11 19 0,2 1 0,7 0 0,1 1 0,-11 15 0,0 4 0,12-14 0,-13 14 0,4-1 0,-4 8 0,8-5 0,6-8 0,6-6 0,2-6 0,6 6 0,0 2 0,6 9 0,2-9 0,6-3 0,0 10 0,0-5 0,6 16 0,2-9 0,12-5 0,-10-10 0,15 1 0,-11-6 0,17 11 0,-3-4 0,9 2 0,-1-7 0,15 6 0,7-8 0,-19-8 0,2-1 0,-2-6 0,0-1 0,-5 4 0,-1-1 0,30-6 0,-22 6 0,22-8 0,-4 9 0,-25-8 0,1 0 0,22 8 0,-17-9 0,-12 0 0,17 8 0,7-6 0,-19 3 0,2-1 0,7-4 0,-1 0 0,20 0 0,-24 0 0,-1 0 0,20 0 0,-20 0 0,1 0 0,-2-4 0,-1-1 0,5 4 0,-1 0 0,11-7 0,-2 8 0,0-9 0,14-2 0,-27 6 0,1 0 0,3-5 0,-2 3 0,16 4 0,3-14 0,-25 15 0,8-12 0,-6 6 0,9-6 0,-9 2 0,8-5 0,-14-4 0,1-1 0,-5-5 0,-11 10 0,0-4 0,-7 5 0,-4-14 0,0-18 0,0 15 0,0-2 0,1-1 0,-2 1 0,-5-23 0,-12-4 0,-1 33 0,-3 0 0,-6-12 0,-3-2 0,-8-2 0,0 1-628,6 8 0,1 2 628,-3 3 0,0 2 0,-16-9-121,13 15 0,-5 2 121,-10-1 0,-5 0 0,14 6 0,-1 0 0,1 1-662,-15 1 0,3 2 662,5-3 0,5 3 0,-2 10 0,-7-8 0,-11 10 0,29 0 0,-4 0 0</inkml:trace>
  <inkml:trace contextRef="#ctx0" brushRef="#br0" timeOffset="120284">23031 11804 24575,'15'0'0,"18"0"0,8 0 0,2 0 0,4 0 0,4 0 0,3 0 0,-10 0 0,3 0 0,1 0-614,6 0 1,0 0 0,1 0 613,1 0 0,0 0 0,0 0 0,-6 0 0,-1 0 0,2 0 0,11 0 0,3 0 0,-1 0 0,-5 0 0,-1 0 0,3 0-1057,-2 0 0,4 0 0,0 0 0,-3 0 1057,-8 0 0,-3 0 0,1 0 0,-1 0 0,4 0 0,1 0 0,-1 0 0,-3 0-494,3 0 1,-3 0 0,3 0 493,2-1 0,4 1 0,2 0 0,0 1 0,-1 1 0,1 2 0,0 0 0,3-1-371,-5-2 1,3-1 0,1 0 0,0 1 0,-1 0 370,-2 1 0,0 1 0,-1 0 0,1 0 0,0-1 0,-2-2 0,2 1 0,-1-2 0,-1 1 0,-3 0-427,4 0 1,-2 0 0,-2 0 0,1 0 426,-2 0 0,0 0 0,-2 0 0,-2 0 0,-1 0 0,-3 0 0,4 0 365,1-1 1,4 1-1,1 0 1,0 1-366,2 1 0,0 2 0,1 0 0,2-1 0,-4-2 0,0 0 0,2-1 0,1 0 0,0 1 0,4 1 0,1 1 0,1 1 0,-2-2 0,-1 0 0,3-1 0,-3-1 0,0 0 0,2-1 0,-10 1 0,1 0 0,1 0 0,-2 0 0,-3 0 0,2 0 0,-2 0 0,-2 0 0,-3 0 0,6 0 0,-3-1 0,-2 2 0,14 5 0,-2-1 620,0-4 0,-4 1-620,-17 3 0,-1 1 0,7-3 0,-4-1 2018,-5-1-2018,-24 4 3781,3-5-3781,-59 0 0,37 0 0,-43 0 0</inkml:trace>
  <inkml:trace contextRef="#ctx0" brushRef="#br0" timeOffset="121883">3309 12486 24575,'9'12'0,"27"9"0,12-4 0,11 0 0,-14-6 0,4 1 0,4 0 0,2 0-1967,1-1 1,5-1 0,1 1 0,0-1 0,0-2 1668,-6 0 0,0-2 0,0 0 0,2 0 0,2 0 298,2 1 0,4 0 0,1 0 0,0 0 0,0 0 0,-2-1-235,-8-1 1,-1-1-1,-1 0 1,0 0-1,1 0 1,3 1 234,1 1 0,2 0 0,2 0 0,0 1 0,1 0 0,-1 1 0,0-2 0,-2 1 0,0 0 0,1 0 0,-1-1 0,0 1 0,1 0 0,-1-1 0,1 0 0,0-1 0,1 1 0,-1-1 0,0 1 0,-3 0 0,-1-1 0,7 3 0,-3 0 0,-1 0 0,-2-1 0,1 0 0,-5-3 0,0 0 0,-1-1 0,-3 0 0,-4 0 0,4 1 0,-6 1 0,2-1 543,8 0 0,1 0 1,-2 0-544,11-3 0,-3 0 0,-5 6 0,-5-2 0,3-5 0,-55 0 0,2 0 0,-12 0 0</inkml:trace>
  <inkml:trace contextRef="#ctx0" brushRef="#br0" timeOffset="125934">12849 12637 24575,'9'6'0,"11"-1"0,7 1 0,10-4 0,15 4 0,-15-2 0,2 2 0,8 0 0,2 0 0,6 0 0,2 0 0,-13 1 0,3 1 0,-3-2-210,10-4 1,1-1 209,-2 6 0,4 2 0,-2-3-328,-7-4 1,-2-2-1,3 1 328,11 6 0,2 3 0,-1-3-661,-12-6 0,-2-1 0,-1 1 661,18 5 0,-4 0 0,-15 0 0,0 0-424,19-5 1,4 1 423,-19 1 0,2 2 0,2-2 0,-3-2 0,3-1 0,0-1 0,0 1-842,13 0 1,0 0-1,-3 0 842,-8 0 0,-2 0 0,-3 0 0,11 0 0,-5 0 0,-16 0 0,-1 0-4,17 0 1,3 0 3,2 0 0,4 0 0,-6 3 0,3 2 0,-1-1 0,-5-3 0,0-1 0,-1 2 0,-8 1 0,-1 2 0,1-2 0,7-2 0,2-1 0,-1-1 0,-3 1 0,0-1 0,3 2 47,-5 2 0,3 0 1,1 1-1,0-2-47,2-1 0,0-1 0,2 1 0,1 0 0,-5 3 0,2 2 0,0 0 0,1-1 0,-3-1 0,7-3 0,-2-1 0,0 0 0,1 2 0,5 3 0,1 2 0,0 0 0,-3-2 0,-6-3 0,-2-2 0,-1 0 0,-3 1-509,5 3 0,-3 1 0,1-2 509,0-2 0,-1-1 0,-2-1 0,4 1 0,-1 0 537,-3 4 0,3 1 0,-1-2-537,0-1 0,1-2 0,2 2 0,-2 0 0,4 2 0,0-1 0,-3 0-498,1-3 1,-2 0 0,0 0 497,3 0 0,-1 0 0,-3 0 0,2-1 0,0 2 172,-5 2 0,4 2 1,0-1-173,1-2 0,1-2 0,3 1 0,-3 2 0,3 1 0,2 0 0,-2-2-632,1-1 0,1-1 0,-1-1 1,-2 1 631,10 0 0,-2 0 0,-2 0 0,-3 0 0,-2 0 0,-2 0 115,6 0 1,-1 0-116,-11 0 0,3 0 0,1 0 0,6 0 0,1 0 0,1 0 207,-9 0 0,2 0 0,0 0 0,-1 0-207,1 0 0,0 0 0,-1 0 0,-3 0-674,7 0 0,-4 0 0,0 0 674,-3 0 0,-2 0 0,-2 0 0,3 0 0,0 0 1148,-4 0 1,3 0 0,1 0-1149,-1 0 0,0 1 0,2-2 0,12-2 0,2-2 0,-3 1 0,-13 3 0,-3 1 0,-1-2 0,13-4 0,-4 1 0,-18 4 0,-2 2 301,9-1 0,2 0-301,2-5 0,1 0 0,-4 4 0,1 1 0,-1-2 122,5-2 0,-1-2-122,5 0 0,-2 1 0,-15 4 0,-1 0 1888,16-4 1,3-1-1889,1 0 0,2 1 0,-10 4 0,3 0 0,-3 0 0,16-5 0,-4 1 122,-7 5 0,-5 0-122,9 0 0,-25 0 0,-17 0 329,-14 0 1,3 0 0,-9 0 0</inkml:trace>
  <inkml:trace contextRef="#ctx0" brushRef="#br0" timeOffset="129332">24614 12833 8191,'0'-11'0,"-6"23"5063,-11 30-5063,5-7 0,0 3 0,-7 24 2818,-2-6-2818,19-35 1719,-9 4-1719,10-8 6784,-4 3-6784,10-14 0,1-1 0,34-5 0,0 1 0,7-2 0,-1-3 0,5-3 0,1 0-1416,6-2 0,1-1 0,-3 0 1416,-9-1 0,-2 0 0,-3 0 0,4-3 0,-8 1 0,-15 5 0,-17-2 0,-1 8 0,-5-8 0</inkml:trace>
  <inkml:trace contextRef="#ctx0" brushRef="#br0" timeOffset="129584">25177 12968 24575,'38'0'0,"1"0"0,-1 0 0,3 25 0,-10-8 0,-9 28 0,-13-20 0,-9 5 0,0-10 0,-5 1 0,-5 1 0,-7 0 0,-3-4 0,-9-8 0,11-5 0,0-5 0,13 0 0</inkml:trace>
  <inkml:trace contextRef="#ctx0" brushRef="#br0" timeOffset="130551">25931 12892 24575,'28'0'0,"-10"0"0,5 0 0,-11-9 0,-1 2 0,-3-9 0,-3 6 0,-10 4 0,-23 1 0,5 23 0,-13 5 0,18 9 0,10-7 0,4-9 0,21 3 0,-3-11 0,24-2 0,-15-13 0,-2-1 0,-12 2 0</inkml:trace>
  <inkml:trace contextRef="#ctx0" brushRef="#br0" timeOffset="130932">26134 12835 24575,'6'30'0,"-5"10"0,5-6 0,-1-1 0,-4-17 0,24-30 0,-5-7 0,25-22 0,-10 18 0,-1 6 0,-12 28 0,-11-2 0,0 13 0,-10-4 0,8 1 0,-3-7 0,0-5 0,-1-5 0</inkml:trace>
  <inkml:trace contextRef="#ctx0" brushRef="#br0" timeOffset="131182">26535 12552 9418,'-6'34'0,"1"-8"5118,5 38-5118,0-22 2629,6 6-2629,1-15 388,0-8 0,-2-14 1,-5-6-1</inkml:trace>
  <inkml:trace contextRef="#ctx0" brushRef="#br0" timeOffset="131303">26479 12798 24575,'31'-33'0,"-8"17"0,14-24 0,-24 35 0,2-15 0</inkml:trace>
  <inkml:trace contextRef="#ctx0" brushRef="#br0" timeOffset="131518">26703 12660 24575,'11'31'0,"-5"-4"0,-1-1 0,-5-10 0,0 4 0,0-13 0,0 2 0</inkml:trace>
  <inkml:trace contextRef="#ctx0" brushRef="#br0" timeOffset="131632">26749 12580 24575,'0'0'0</inkml:trace>
  <inkml:trace contextRef="#ctx0" brushRef="#br0" timeOffset="131868">26936 12639 24575,'10'15'0,"-4"1"0,-1 0 0,-5-1 0,15-38 0,-1-4 0,8-10 0,3-2 0,1-2 0,6 0 0,-22 35 0</inkml:trace>
  <inkml:trace contextRef="#ctx0" brushRef="#br0" timeOffset="132167">27194 12533 24575,'11'-16'0,"0"4"0,-10-4 0,-15 10 0,1 2 0,-12 22 0,13 5 0,4 9 0,17-2 0,0-19 0,16-2 0,-1-9 0,16 0 0,-4-12 0,-7 9 0,-16-10 0</inkml:trace>
  <inkml:trace contextRef="#ctx0" brushRef="#br0" timeOffset="135702">26999 13252 24575,'0'-10'0,"0"-1"0,-5 5 0,-1-4 0,-9 9 0,-2-4 0,0 10 0,-3 1 0,4 6 0,4-1 0,-6 2 0,16 8 0,-8 14 0,10-1 0,0 1 0,7-11 0,3-17 0,8 2 0,2-9 0,1-5 0,-5-1 0,0-9 0,-4-11 0,0-6 0,-4 0 0,-2-6 0,-6 8 0,0-18 0,0 15 0,-5 4 0,4 54 0,-4 41 0,5-29 0,0 0 0,0-1 0,0-3 0,5-1 0,-4-21 0,9 0 0,5-5 0,-2-2 0,2-4 0,-10 0 0</inkml:trace>
  <inkml:trace contextRef="#ctx0" brushRef="#br0" timeOffset="136049">27179 13312 24575,'0'-17'0,"-5"6"0,-1 7 0,-6 30 0,-7 2 0,9 8 0,-2-8 0,16-22 0,11-6 0,8-7 0,-6-4 0,2 8 0,-9 9 0,2 5 0,3 0 0,-9-6 0,-1-5 0</inkml:trace>
  <inkml:trace contextRef="#ctx0" brushRef="#br0" timeOffset="136267">27339 13055 24575,'0'27'0,"0"6"0,0-3 0,0 8 0,0 1 0,6 0 0,1-13 0,0-1 0,-2-19 0,-5-2 0</inkml:trace>
  <inkml:trace contextRef="#ctx0" brushRef="#br0" timeOffset="136401">27332 13246 24575,'15'-15'0,"-1"3"0,8 1 0,-11 6 0,-6 5 0</inkml:trace>
  <inkml:trace contextRef="#ctx0" brushRef="#br0" timeOffset="136832">27516 13139 8191,'-5'-10'0,"-14"21"5063,1 22-5063,-7 15 2818,14-3-2818,15-21 1719,26-52-1719,-5 14 6784,10-25-6784,-20 32 0,-4 6 0,0 7 0,0 0 0,-1-1 0,5-5 0,-8 0 0,2 0 0</inkml:trace>
  <inkml:trace contextRef="#ctx0" brushRef="#br0" timeOffset="137152">27794 13008 9422,'-5'-6'0,"-1"-4"5118,-9 9-5118,3 1 2628,-8 10-2628,13 2 1553,-2 3-1553,9-4 5854,5 5-5854,18 4 0,-8-2 0,8 5 0,-14-11 0,-8 8 0,-1-13 0,-10 12 0,-6-8 0,-5 1 0,10-3 0,2-9 0</inkml:trace>
  <inkml:trace contextRef="#ctx0" brushRef="#br0" timeOffset="137618">27954 13103 24575,'23'-21'0,"-5"0"0,-7 4 0,-11 1 0,-6 10 0,-10 6 0,-4 19 0,7 24 0,0-12 0,13 13 0,9-37 0,3 2 0,29-29 0,-5 0 0,13-23 0,-10 3 0,-24 1 0,-2-5 0,5-2 0,-2 0 0,-10-1 0,2 13 0,8 32 0,-16 57 0,0-4 0,0 2 0,5 10 0,1-28 0,0-30 0,-1-5 0</inkml:trace>
  <inkml:trace contextRef="#ctx0" brushRef="#br0" timeOffset="137767">28259 12961 24575,'16'-6'0,"20"-20"0,15 12 0,-4-15 0,-6 19 0,-31 4 0,-5 6 0</inkml:trace>
  <inkml:trace contextRef="#ctx0" brushRef="#br0" timeOffset="203850">16671 16290 24575,'0'11'0,"0"21"0,0 0 0,0 5 0,0 18 0,0 4 0,0-6 0,0 3 0,0-8 0,-1 3 0,2-3 0,4-2 0,0-1 0,0 2 0,2-3 0,14 6 0,-3-25 0,-3-17 0,-3 1 0,4-9 0,4-18 0,-8 5 0,1-24 0,-13 23 0,0-3 0</inkml:trace>
  <inkml:trace contextRef="#ctx0" brushRef="#br0" timeOffset="204032">16513 16846 24575,'56'-24'0,"-25"9"0,0-2 0,1 0 0,-3 0 0,11-7 0,-22 12 0</inkml:trace>
  <inkml:trace contextRef="#ctx0" brushRef="#br0" timeOffset="204315">17069 16278 24575,'-8'36'0,"0"-1"0,3 21 0,2 7 0,0-2 0,-1 5 0,1 2-1680,3-13 0,0 2 0,0-1 0,0-3 1680,0 1 0,0-2 0,0-3 0,0 16 0,0-10 1950,0-17-1950,0 0 1077,0-15-1077,-9 4 0,-33-43 0,23 15 0,-21-26 0</inkml:trace>
  <inkml:trace contextRef="#ctx0" brushRef="#br0" timeOffset="204451">16835 16945 24575,'10'-12'0,"18"-1"0,24-14 0,-16 10 0,1-1 0,-5 1 0,-1 0 0,1-5 0,-3 3 0,-7 7 0,-3-3 0</inkml:trace>
  <inkml:trace contextRef="#ctx0" brushRef="#br0" timeOffset="204598">17213 16713 24575,'22'-6'0,"-7"20"0,-10-1 0,-5 17 0,0-10 0,0 6 0,0-9 0,6 7 0,-5-17 0,5 2 0</inkml:trace>
  <inkml:trace contextRef="#ctx0" brushRef="#br0" timeOffset="204732">17377 16553 24575,'0'6'0,"0"-1"0</inkml:trace>
  <inkml:trace contextRef="#ctx0" brushRef="#br0" timeOffset="205117">17661 16539 24575,'-30'6'0,"7"5"0,-13 32 0,23 0 0,-2 19 0,15-23 0,9-15 0,20-15 0,14-42 0,5 0-537,-22 0 0,-4-5 537,-12 2 0,-1-2 0,1-5 0,0-3 0,-2 2 0,-6 3 0,-1 2 0,11-25 0,-23 128 0,9-13 0,2 4 0,-3 3 0,3-3 0,7-14 0,2-7 0,3-5 0,2-18 0</inkml:trace>
  <inkml:trace contextRef="#ctx0" brushRef="#br0" timeOffset="205467">18105 16218 8191,'0'16'0,"-4"30"0,-2 15 925,5-15 1,1 2 0,-1 3-926,-1 2 0,-1 4 0,0 0 0,1-4 938,1 1 0,2-3 0,-1-2-938,0 14 0,0-10 0,0-10 1994,-17-23-1994,3-15 1446,-29-30 1,28 19-1,-9-19 1</inkml:trace>
  <inkml:trace contextRef="#ctx0" brushRef="#br0" timeOffset="205585">17914 16806 24575,'24'-19'0,"8"5"0,6-1 0,7-2 0,2 0 0,10-3 0,-2 2 0,-15 5 0,-5 2 0,2-3 0,-37 9 0</inkml:trace>
  <inkml:trace contextRef="#ctx0" brushRef="#br0" timeOffset="205867">16415 17607 24575,'25'6'0,"26"-27"0,12-9 0,-21 16 0,1 2 0,4-3-2458,5-7 0,5-4 1,1 0-1,-1 2 2100,-9 7 1,0 2-1,-1 0 1,3-1 357,0-1 0,2-1 0,2 0 0,-3 0 0,-2 2 298,12-1 0,-5 1 0,0 0-298,1-6 0,-2 0 0,-18 12 487,-25 14 1,-21-4 0,-28 16 0</inkml:trace>
  <inkml:trace contextRef="#ctx0" brushRef="#br0" timeOffset="206085">16707 17746 9310,'42'6'0,"14"-10"0,12-7 514,-19 3 1,4-3 0,3-1 0,1-1-515,-3-1 0,2-2 0,2-1 0,-2-1 0,-1 2 0,6-2 0,-1 1 0,-2-1 0,-3-1 0,9-5 0,-4-2 0,-8 4 0,-11 7 0,-8 1 2997,7-14-2997,-30 10 0,-5 6 0,-5 2 0</inkml:trace>
  <inkml:trace contextRef="#ctx0" brushRef="#br0" timeOffset="206667">18828 16469 24575,'29'6'0,"17"-13"0,1-4 0,4-3 0,-9 0 0,0 1-905,12 0 0,-2 0 905,7-13 146,-14 14 0,-21-6 0,-9 9 1</inkml:trace>
  <inkml:trace contextRef="#ctx0" brushRef="#br0" timeOffset="206866">19354 16271 24575,'41'27'0,"-13"-7"0,-9-2 0,-9-12 0,-9 8 0,4-7 0,-14 14 0,2-8 0,-13 5 0,4-12 0,-17 13 0,9-16 0,0 10 0,14-13 0</inkml:trace>
  <inkml:trace contextRef="#ctx0" brushRef="#br0" timeOffset="210599">19873 15920 24575,'9'42'0,"-7"17"0,11-8 0,-12-3 0,9-37 0,8-15 0,24-22 0,12-12 0,-6 4 0,4-3 0,4-1-1357,-14 8 0,4-1 0,0 0 1,0-1-1,-2 2 1357,3-3 0,-1 1 0,-2 1 0,-1 1 0,7-4 0,-3 3 0,-7 5 0,5-1 0,-20 3 0,-34 41 0,11-21 0,-17 24 0</inkml:trace>
  <inkml:trace contextRef="#ctx0" brushRef="#br0" timeOffset="-196946.73">24889 15815 24575,'6'-5'0,"-2"-1"0,-4-5 0,0 0 0,-11-4 0,-1 3 0,-10-4 0,2 10 0,-2-1 0,6 7 0,-1 10 0,6-8 0,-10 29 0,0-8 0,-1 21 0,7 12 0,9-12 0,6 12 0,5-25 0,10 1 0,4-11 0,7-8 0,-4-4 0,-1-9 0,8 0 0,-6-5 0,4-10 0,-3-15 0,-15-6 0,4-5 0,-2-2 0,-8-15 0,3 21 0,-2 1 0,-10-2 0,5 69 0,-5-5 0,4 9 0,4 3 0,8 18 0,-8-16 0,14-4 0,-10-15 0,2-5 0,1-5 0,-8-6 0,4-5 0</inkml:trace>
  <inkml:trace contextRef="#ctx0" brushRef="#br0" timeOffset="-196514.73">25062 15809 8191,'5'-6'0,"14"18"5063,1 7-5063,6 20 0,-5-4 2818,-13 22-2818,1-18 1719,-14 3-1719,-1-27 6784,0-44-6784,1-29 0,10 20 0,3-1 0,-3 4 0,3 4 0,11-2 0,7 15 0,-17 15 0,6-6 0</inkml:trace>
  <inkml:trace contextRef="#ctx0" brushRef="#br0" timeOffset="-196127.73">25372 15811 24575,'23'-5'0,"-8"-5"0,16-10 0,-21 3 0,-12 3 0,-10 9 0,-19 25 0,5-2 0,-4 23 0,14-6 0,3-2 0,27-7 0,-1-9 0,12-9 0,4-2 0,21-21 0,-2-2 0,0-10 0,-25 11 0,-17 7 0</inkml:trace>
  <inkml:trace contextRef="#ctx0" brushRef="#br0" timeOffset="-195795.73">24451 16643 24575,'48'-10'0,"17"-4"0,-26 3 0,6-3-1028,8-1 1,7-1-1,1 1 1028,0-1 0,1 1 0,-1 1 0,1-2 0,0 1 0,-4 1 486,9 0 0,-16 2-486,-33 6 0,-17 6 0,-18 0 0</inkml:trace>
  <inkml:trace contextRef="#ctx0" brushRef="#br0" timeOffset="-195581.73">24593 16823 24575,'34'-5'0,"-1"0"0,3-3 0,1-3 0,3-3 0,2-4 0,0 0 0,4-1 0,0-1-1421,0 2 1,0 0 0,-1 0 1420,15-7 0,-5 1 656,-15 5 0,-13 0-656,-24 1 0,-4 7 0,-5 2 0</inkml:trace>
  <inkml:trace contextRef="#ctx0" brushRef="#br0" timeOffset="-195113.73">24173 15831 24575,'0'20'0,"7"10"0,-6-3 0,11 9 0,-10-14 0,4-2 0,-1-14 0,-4-1 0,4-5 0</inkml:trace>
  <inkml:trace contextRef="#ctx0" brushRef="#br0" timeOffset="-194929.73">24290 15847 24575,'0'33'0,"0"-8"0,0-9 0,0-1 0,10-8 0,-8 2 0,8-9 0</inkml:trace>
  <inkml:trace contextRef="#ctx0" brushRef="#br0" timeOffset="-194344.73">25892 15427 24575,'-5'22'0,"-5"15"0,-2-17 0,-2 9 0,8-9 0,-4-13 0,9 2 0,-4-9 0</inkml:trace>
  <inkml:trace contextRef="#ctx0" brushRef="#br0" timeOffset="-194180.73">26055 15476 24575,'-15'38'0,"5"-6"0,-1-12 0,5-7 0,-2 11 0,3-17 0,5 2 0</inkml:trace>
  <inkml:trace contextRef="#ctx0" brushRef="#br0" timeOffset="-166381.73">26398 15402 8191,'0'-11'0,"0"1"5063,0-1-5063,6-4 2818,0 3-2818,7-3 1719,2 2-1719,13-6 6784,-3 10-6784,8-4 0,-16 13 0,-7 9 0,-1-2 0,-7 8 0,8 17 0,2 22 0,-8-16 0,0 2 0,2-2 0,-2 1 0,-3 11 0,-2-2 0,1 15 0,5 3 0,2-28 0,9-26 0,-3-3 0,-3-5 0,8 10 0,-4 15 0,0 9 0,1 14 0,0 5 0,-2-5 0,1 3 0,-2-1 0,-4 13 0,-2-3 0,0-10 0,-6-10 0,-18-12 0,4-17 0,-13-14 0,-14 4 0,-14-20 0,-6 5 0,14-7 0,28 6 0,14 10 0,5-4 0</inkml:trace>
  <inkml:trace contextRef="#ctx0" brushRef="#br0" timeOffset="-166164.73">26874 16219 24575,'36'-15'0,"5"5"0,7-1 0,12-7 0,4-1-1484,-16 6 0,1 1 0,-2 0 1484,11 1 0,-5 1 0,1-5 0,-37 15 0</inkml:trace>
  <inkml:trace contextRef="#ctx0" brushRef="#br0" timeOffset="-165946.73">27499 16002 24575,'23'25'0,"-10"-2"0,6 2 0,-15 13 0,-18 3 0,-1 6 0,-7-18 0,10-15 0,7-14 0</inkml:trace>
  <inkml:trace contextRef="#ctx0" brushRef="#br0" timeOffset="-165081.73">28480 15441 24575,'0'35'0,"0"1"0,-1 9 0,2 4 0,2-1 0,2 3 0,-2-2-600,-1 10 0,-1 0 600,3-7 0,1 1 0,-2-3 0,-3 1 0,0-3 196,0-1 0,0-2-196,0 17 199,0-51-199,-9-9 0,-3-14 0,-8-2 609,-1 6-609,-1-3 0,6 10 0,5 10 0,6-1 0,14 14 0,-2-11 0,21 9 0,-1-12 0,14 11 0,-10-24 0,8-8 0,-21-2 0,7-12 0,-19 15 0,5 2 0,-4-9 0,-1 6 0,10-14 0,-1 2 0,-3 11 0,1 1 0</inkml:trace>
  <inkml:trace contextRef="#ctx0" brushRef="#br0" timeOffset="-164681.73">29108 15706 24575,'15'-6'0,"36"-14"0,12 1 0,-28 7 0,-1 0 0,11-10 0,-31 15 0,-14 2 0</inkml:trace>
  <inkml:trace contextRef="#ctx0" brushRef="#br0" timeOffset="-164265.73">29194 15467 9869,'-5'-6'0,"4"51"1718,-2 1 1,1 9-1719,5 0 0,2 6 0,-1 1 0,-3-10 0,-1 3 0,0-1 0,2-2 0,5 2 0,2-3 0,-3-2 0,-4 21 0,-1-11 0,9-19 2811,-4-4-2811,0-20 1713,11-12-1713,0-25 2556,5-14 1,0-8-2557,-8-3 0,0 1 0,4 4 0,-1 4 0,-7-13 0</inkml:trace>
  <inkml:trace contextRef="#ctx0" brushRef="#br0" timeOffset="-163646.73">29687 15602 24575,'-5'-6'0,"4"6"0,-19 61 0,11-1 0,2 6-1867,1-22 1,0 1-1,0 1 1867,1 10 0,1 1 0,1-4 0,2 0 0,2-4 836,-2 6 0,2-1-836,3-13 0,0-3 905,-6 23-905,-20-49 0,-8-33 0,-2-12 0,6 12 0,1-2 1511,-4-9 1,6 1-1512,14 10 0,18 15 0,15-18 0,25 11 0,-16-10 0,1-4 0,2 8 0,0 2 0,-6-4 0,-2 3 0,9 5 0,-21 29 0,-6 16 0,-8-4 0,4 0 0,-1-25 0,-4 5 0,4-13 0</inkml:trace>
  <inkml:trace contextRef="#ctx0" brushRef="#br0" timeOffset="-163513.73">29878 15950 24575,'20'22'0,"-12"-10"0,6-1 0</inkml:trace>
  <inkml:trace contextRef="#ctx0" brushRef="#br0" timeOffset="-163165.73">30044 15964 24575,'-5'-6'0,"-10"1"0,-10 28 0,-2 16 0,8 7 0,23 4 0,8-33 0,8-4 0,-5-18 0,11-16 0,0-7 0,1-9 0,-7 0 0,0-6 0,0 0-641,1-2 0,-1 0 1,-2 0 640,2-13 0,-8 7 0,-17 5 0,-16 86 0,3 16 0,3-19 0,2 1 0,10 0 0,3-3 0,3 11 0,0-9 0,10-24 0</inkml:trace>
  <inkml:trace contextRef="#ctx0" brushRef="#br0" timeOffset="-162946.73">30490 15698 24575,'-20'31'0,"5"8"0,-8 20 0,9-8 0,2 4 0,4 3 0,0 1 0,-2 4 0,1-2 0,3-17 0,0-5 0,1-3 0,4-27 0,-4-9 0</inkml:trace>
  <inkml:trace contextRef="#ctx0" brushRef="#br0" timeOffset="-162810.73">30329 16100 8191,'9'-6'0,"-2"-4"5063,21 9-5063,9-6 0,8-2 0,8 2 0,3 1 0,8-1 0,-2 0 563,-18-2 1,-7 2-1,-3 6 1,-34-4 0</inkml:trace>
  <inkml:trace contextRef="#ctx0" brushRef="#br0" timeOffset="-162527.73">28999 16956 24575,'52'-11'0,"-1"-1"0,0 2 0,5 0 0,4-2 0,-1-2 0,4-2 0,1-1 0,1 2-2001,0 2 1,3 2 0,-2 0 0,-5-1 2000,4-3 0,-4-1 0,-8 3 448,-8 5 0,-13 1 0,-22-2 0,-35 9 0</inkml:trace>
  <inkml:trace contextRef="#ctx0" brushRef="#br0" timeOffset="-162365.73">29309 17023 24575,'37'0'0,"0"0"0,3-9 0,1 0 0,-4 7 0,2 0 0,17-11 0,2-3 0,-11 3 0,-3 0 0,-4 5 0,-4-1 0,6-14 0</inkml:trace>
  <inkml:trace contextRef="#ctx0" brushRef="#br0" timeOffset="-25298.73">1206 9295 24575,'8'56'0,"-6"5"0,7-22 0,-1-2 0,-5 15 0,5-7 0,-8-24 0,5-5 0,-4-1 0,4-18 0,-5 5 0,0-11 0</inkml:trace>
  <inkml:trace contextRef="#ctx0" brushRef="#br0" timeOffset="-24884.73">1122 9160 24575,'34'0'0,"1"0"0,6 15 0,15 5 0,-25 2 0,-1 3 0,0-3 0,-3 0 0,-2 3 0,-5-1 0,-3 10 0,0 2 0,-15 12 0,1-4 0,-17 14 0,0-30 0,-4-4 0,7-18 0,-4 8 0,3-12 0,1 7 0,6-9 0</inkml:trace>
  <inkml:trace contextRef="#ctx0" brushRef="#br0" timeOffset="-24532.73">1658 9099 24575,'-16'-6'0,"5"6"0,6 6 0,5 4 0,9 22 0,11 22 0,1-17 0,1 2 0,1-1 0,-1-2 0,13 14 0,-12-23 0,-26-16 0,-5 4 0,-18-2 0,-3-2 0,2-5 0,12-11 0,10 4 0,5-4 0</inkml:trace>
  <inkml:trace contextRef="#ctx0" brushRef="#br0" timeOffset="-23749.73">1781 8886 24575,'-15'-11'0,"8"-3"0,-11 13 0,-2-9 0,-3 4 0,-14 0 0,-4 1 0,-1 5 0,-13 10 0,7-7 0,12 5 0,-1 3 0,-21 11 0,19-6 0,2 3 0,-7 25 0,-2-5 0,20 1 0,8-8 0,1 3 0,2 3 0,1 3 0,1 14 0,3 2 0,1-1 0,3 0 0,4-9 0,4 1 0,6 5 0,4 1 0,0-2 0,6-1 0,12 2 0,6-2-842,6-2 0,2-6 842,-6-17 0,1-6 0,5 1 0,1-6-150,-10-11 1,3-5 149,4-2 0,4-1 0,0-3 0,4-3 0,1-4 0,1-4-879,-4-3 0,2-4 0,-1-3 0,-3 2 879,3-2 0,-2 0 0,-5-3 0,-3-4 0,-4-2 0,-6 0-579,-3-8 1,-7-2 578,-7 1 0,-4-1 0,-1-6 0,-2-4 0,-3 6 0,-1-4 0,-4 3 353,-7-10 1,-5 1-354,3 10 0,-1-1 0,-3 5 0,-7 4 0,-3 6 0,-3 5 0,0 5 0,-16-7 0,-1 22 0,-8 7 0,6 5 0,-4 5 0,4-1 0,-3-3 0,2 2 0,-4 7 0,0-1 0</inkml:trace>
  <inkml:trace contextRef="#ctx0" brushRef="#br0" timeOffset="-20400.73">2299 9350 8191,'15'0'0,"-5"0"5063,31 0-5063,22 0 0,-21 0 0,3 0 0,19 0 0,2 0 0,-17 0 0,1 0 0,11 1 0,-1-2 1409,-23-3 0,-3 0-1409,3 3 0,-2-1 1719,8-6-1719,-28-1 6784,-11 2-6784,-21-12 0,13 12 0,-13-2 0</inkml:trace>
  <inkml:trace contextRef="#ctx0" brushRef="#br0" timeOffset="-20133.73">2940 9227 24575,'16'-6'0,"5"1"0,10 17 0,-3-3 0,1 11 0,-12-8 0,-1 5 0,-10-5 0,-9 14 0,-8-7 0,-10 9 0,-8-1 0,15-15 0,-3 2 0</inkml:trace>
  <inkml:trace contextRef="#ctx0" brushRef="#br0" timeOffset="-17966.73">3403 9572 24575,'32'-8'0,"7"-2"0,6 0 0,1 4 0,2-1-1836,-3-4 1,4-3-1,-1 3 1836,14 2 0,3 0 0,-3-5 0,4-4 0,0 2-259,-16 8 1,-1 1 0,1 0-1,2-2 259,10-6 0,3-3 0,0 0 0,-5 3 0,0 3 0,-3 2 0,-1-2 0,4-4 0,0-3 0,-7 4 704,-13 8 0,-3 0-704,0-2 0,-7 4 0,-11 8 0,-36 8 0,7-2 0,-9 6 0</inkml:trace>
  <inkml:trace contextRef="#ctx0" brushRef="#br0" timeOffset="-17215.73">3689 9836 24575,'-6'9'0,"1"19"0,5 30 0,4-12 0,2 2 0,-1-11 0,1-1 0,2 2 0,2-5 0,6-5 0,10-10 0,29 7 0,0-15 0,-4 5 0,-26-15 0</inkml:trace>
  <inkml:trace contextRef="#ctx0" brushRef="#br0" timeOffset="-16865.73">4690 9684 8191,'13'9'0,"14"23"2531,-9-2 1,0 6-2532,1 12 0,0 3 0,0-10 0,-2-1 1409,-9-3 0,-3-3-1409,4-6 1719,-15 2-1719,-8 2 1696,-5-4 0,5-8 0,5-14 0</inkml:trace>
  <inkml:trace contextRef="#ctx0" brushRef="#br0" timeOffset="25483.27">6398 3680 24575,'15'0'0,"2"0"0,11 0 0,10 0 0,7 0 0,7 0 0,10 1 0,8-2-1127,-15-1 0,5-2 0,3 0 0,0 1 1127,-7 2 0,2 1 0,0 0 0,0 0 0,-1-2 0,-2-3 0,-2-1 0,1 0 0,1 0 0,2 2 0,0 2 0,3 1 0,1 2 0,0-1 0,0 0 0,0-2-440,-3-1 1,-1-2 0,0 0-1,1 0 1,1 0 0,2 1 439,0 0 0,1 2 0,2-1 0,1 1 0,0 0 0,1 0 0,-1-1-418,-6 1 1,1 0 0,0 0 0,1 0-1,-1 0 1,1 0 0,-1-1 0,-1 1 417,9-2 0,-1 0 0,1-1 0,-1 1 0,-1-1 0,-1 2 0,-3 0 0,-3 1 0,-2 2 0,-1 0 0,-1 0 0,0-1 0,1 1 0,2-2 0,0 0 0,1-1 0,-1 1 0,-2-1 0,-3 1-274,7-2 1,-5 1 0,0 0 0,1 0 273,-3 2 0,2 1 0,0 0 0,0 0 0,-2-2 0,11-3 0,-1-3 0,-1 1 0,-4 2 0,3 3 0,-4 2 0,-3-1 0,-4-4 0,-2 0 0,-7 2 0,15 3 1825,-13 0-1825,-18 0 2945,-5 0-2945,-31 0 0,11 0 0,-17 0 0</inkml:trace>
  <inkml:trace contextRef="#ctx0" brushRef="#br0" timeOffset="26370.27">9277 3836 24575,'-8'53'0,"2"-11"0,-2 2 0,-2 7 0,-2 4 0,4-2 0,0 5 0,0-5 0,-5 5 0,2-3 0,4 5 0,1-6 0,-11-7 0,16-12 0,-5-8 0,20 2 0,15-21 0,11 1 0,6-4 0,4-11 0,0-3 0,4 8 0,-3-2-356,-10-11 1,-5 1 355,-4 9 0,-18-18 0,0 20 0,-11-33 0,6-6 0,-31-21 0,16 21 0,-15 14 0</inkml:trace>
  <inkml:trace contextRef="#ctx0" brushRef="#br0" timeOffset="26715.27">9038 3880 24575,'30'-26'0,"-7"12"0,2-3 0,-10 16 0,1-4 0,0 10 0,7 5 0,-1 2 0,8 17 0,-7-15 0,-3 5 0,-11-14 0</inkml:trace>
  <inkml:trace contextRef="#ctx0" brushRef="#br0" timeOffset="30268.27">3567 9083 24575,'25'-6'0,"22"-4"0,-8 2 0,16-9 0,-24 14 0,2-5 0,-12 3 0,-9 4 0,-9-4 0,-9 5 0,1 0 0</inkml:trace>
  <inkml:trace contextRef="#ctx0" brushRef="#br0" timeOffset="30651.27">3685 8977 24575,'0'20'0,"0"15"0,6 10 0,-1 3 0,-2 17 0,6-16 0,1-2 0,-1 4 0,5-1 0,-1-16 0,-3-24 0,28-25 0,-12-3 0,9-5 0,-23 11 0</inkml:trace>
  <inkml:trace contextRef="#ctx0" brushRef="#br0" timeOffset="31100.27">4112 8931 8191,'-11'-6'0,"5"-3"5063,1 42-5063,5-13 2818,0 35-2818,0-16 1719,0 16-1719,6-11 6784,0 4-6784,2-23 0,-4-5 0,-18-13 0,11 2 0,-11-9 0</inkml:trace>
  <inkml:trace contextRef="#ctx0" brushRef="#br0" timeOffset="31251.27">4017 9180 24575,'28'-19'0,"19"-4"0,1 6 0,7-4 0,-34 15 0,-7-1 0,-14 2 0</inkml:trace>
  <inkml:trace contextRef="#ctx0" brushRef="#br0" timeOffset="32132.27">3941 9928 8191,'-5'11'0,"4"4"5063,-10 10-5063,10 23 2818,-5-4-2818,6 12 1719,0-20-1719,0-5 1696,0-10 0,0-10 0,0-7 0</inkml:trace>
  <inkml:trace contextRef="#ctx0" brushRef="#br0" timeOffset="32368.27">4015 9889 24575,'0'66'0,"0"-11"0,0-21 0,0-1 0,0 12 0,0-14 0,-5-15 0,-5-7 0,3-9 0,-2 0 0</inkml:trace>
  <inkml:trace contextRef="#ctx0" brushRef="#br0" timeOffset="32567.27">3864 10111 24575,'9'-12'0,"11"-7"0,22-5 0,5-6 0,-8 12 0,-16 5 0,-18 13 0</inkml:trace>
  <inkml:trace contextRef="#ctx0" brushRef="#br0" timeOffset="32733.27">3892 10113 24575,'41'-21'0,"17"-2"0,-1 4 0,-22 3 0,-4 2 0,-9 11 0,-2-12 0</inkml:trace>
  <inkml:trace contextRef="#ctx0" brushRef="#br0" timeOffset="35116.27">4479 9980 24575,'0'-10'0,"0"-1"0,-5-4 0,-1 3 0,-5 1 0,0 11 0,-4 8 0,2 16 0,2 5 0,5-2 0,6 2 0,9-16 0,3-2 0,9-5 0,1-15 0,-5-8 0,10-15 0,-19-12 0,7-7 0,-13 10 0,-4 1 0,2-7 0,0-9 0,0 54 0,-12 30 0,0 5 0,4 1 0,1 0 0,-2 5 0,15 8 0,5-31 0,19-12 0,-4-14 0,3 3 0,-12-2 0,-7 9 0,13 0 0,-4 0 0,10 0 0,-17-9 0,7 6 0,-17-15 0,7 11 0,-18-8 0,-3 9 0,-8 7 0,4 5 0,5 2 0,6-4 0</inkml:trace>
  <inkml:trace contextRef="#ctx0" brushRef="#br0" timeOffset="35382.27">4803 9830 24575,'-6'15'0,"1"1"0,14 1 0,7-7 0,6-5 0,3-5 0,9-11 0,-19 3 0,8-4 0,-23 7 0</inkml:trace>
  <inkml:trace contextRef="#ctx0" brushRef="#br0" timeOffset="35949.27">3964 10460 24575,'46'-21'0,"3"5"0,9-1 0,-10 3 0,3-1 0,4-1-839,1 0 1,5-1-1,1 1 1,-5 0 838,-1 1 0,-2 2 0,-3-2 350,-1-1 1,-1 0 0,-11 2-351,-2-3 550,-30 1-550,-11 10 0,4 2 0,-4 4 0</inkml:trace>
  <inkml:trace contextRef="#ctx0" brushRef="#br0" timeOffset="55169.27">2333 1131 24575,'0'22'0,"0"10"0,2 10 0,3 11 0,1-19 0,1 2 0,4 7 0,2 1 0,3 7 0,2 0 0,4 2 0,0-1 0,0-3 0,1-2 0,-3-7 0,0-2 0,11 20 0,-11-22 0,-6-19 0,-4-9 0,-5-7 0,-2-5 0,-4-2 0,-6-2 0,-9 1 0,-9 1 0,-11 0 0,-6 3 0,-2 2 0,0 1 0,7 0 0,4 0 0,11 1 0,8 1 0,6 1 0,6 1 0,1-1 0,3-1 0,4-1 0,3 1 0,3-1 0,0 2 0,-1 1 0,0-1 0,0 0 0,0 0 0,1 0 0,1-1 0,1-1 0,3-1 0,3-2 0,3-6 0,1-7 0,1-5 0,-1-5 0,5-5 0,6-6 0,8-6 0,2 0 0,-6 5 0,-8 7 0,-12 8 0,-8 5 0,-5 7 0,-4 4 0,0 2 0,-2 2 0,-1 1 0,-2 1 0,-1 0 0,0 0 0,-1 0 0,-1 0 0,1 2 0,2-1 0,1 1 0</inkml:trace>
  <inkml:trace contextRef="#ctx0" brushRef="#br0" timeOffset="76767.27">13444 15877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4:04:45.9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26149 13282 8191,'0'-20'0,"0"3"5063,0 2-5063,0 0 2818,0 3-2818,-7-7 1719,-12-1-1719,0 7 6784,-18 1-6784,6 12 0,1 6 0,1 1 0,0 13 0,10 3 0,-13 15 0,15-2 0,8-4 0,3 4 0,8 1 0,3 3 0,3 18 0,4 4-519,-1-17 0,3 1 0,-3 2 519,-3 12 0,-2 2 0,1-3 0,3-12 0,1-3 0,-3 4 0,-7 16 0,-5 4 0,-2-3-343,1-18 1,-1-3-1,-3 1 343,-4 8 0,-4 1 0,-2-3 0,-9 10 0,0-8 0,7-19 0,2-6 0,-13 7 0,18-20 0,9-17 0,15 9 1472,36-1-1472,-15 21 0,-2 10 0,6 7 0,-4 7-750,-14-7 0,-3 4 1,-3 1 749,-2 3 0,-3 0 0,-1 6 0,-3 1 0,-1 4 0,-2 3 0,-1-1 0,-3-11 0,-1 0 0,-1 1 0,-1 1 0,0 2 0,1-1 0,0 2 0,0 2 0,-1 1 0,-1-1 0,-1-1-945,-1 0 0,-2 0 0,0 0 0,-1-1 0,1-1 0,0-2 945,0 1 0,0-1 0,0-2 0,1 0 0,1-1 0,0 10 0,2 1 0,1-3 0,-1-3-399,-3 0 1,0-4 0,3 3 398,5-4 0,3 2 0,1 1 0,0 0 0,-3 1 0,-1 0 0,2 1 0,3-1 0,5 1 0,4 0 0,2-1 0,2-3 0,5 7 0,2-4 0,6-9 0,8-9 0,4-10 0,-2-11 0,2-7 0,24-11 0,-18-10 0,1-6 0,-5 2 0,-2-6 0,1-13 0,-6-8 0,-8-6 0,-7-2 778,-11 6 1,-5-3-779,-6-8 0,-3-6 0,0 10 0,0-7 0,-6 9 0,0-1 0</inkml:trace>
  <inkml:trace contextRef="#ctx0" brushRef="#br0" timeOffset="1018">24408 13478 24575,'3'0'0,"9"0"0,18 1 0,10-2 0,12-7 0,5-2-478,-13 8 0,0 2 0,3-2 478,12-8 0,2-2 0,-4 3 0,1 7 0,-5 1 93,-2-6 0,-7 2 1,-9 5-1,-31 0 0</inkml:trace>
  <inkml:trace contextRef="#ctx0" brushRef="#br0" timeOffset="1235">25145 13329 24575,'16'-6'0,"4"6"0,-7 11 0,1 5 0,-14 5 0,0-1 0,-12 10 0,-24 11 0,4-13 0,-1-1 0,-11 8 0,-1-5 0</inkml:trace>
  <inkml:trace contextRef="#ctx0" brushRef="#br0" timeOffset="1450">24306 14176 24575,'21'6'0,"18"-4"0,8-2 0,-13-2 0,1 0 0,16 1 0,-3-1 0,-3-8 0,-31 10 0</inkml:trace>
  <inkml:trace contextRef="#ctx0" brushRef="#br0" timeOffset="1650">24730 14163 24575,'15'0'0,"37"15"0,2 10 0,4 5 0,-22 2 0,-40-3 0,-13 4 0,-9-2 0,0 0 0,1-1 0,-15 10 0</inkml:trace>
  <inkml:trace contextRef="#ctx0" brushRef="#br0" timeOffset="1884">24207 15210 24575,'20'16'0,"20"-4"0,-7-11 0,3-2 0,0 2 0,1-2-1626,20-5 1,1 0 1625,-15 5 0,-1-1 0,10-8 0,-3-1 255,7 9 1,-13-6-1,-38 8 1</inkml:trace>
  <inkml:trace contextRef="#ctx0" brushRef="#br0" timeOffset="2102">24596 15366 8191,'30'0'0,"23"0"2356,-4 0 1,3 0-2357,-1 0 0,-2 0 0,-6-1 0,-5 2 2861,5 9-2861,-38 1 1762,-5 18-1762,-30 13 0,23-17 0,-22 4 0</inkml:trace>
  <inkml:trace contextRef="#ctx0" brushRef="#br0" timeOffset="2369">24586 15884 24575,'20'0'0,"30"0"0,-14-5 0,2 0 0,-2 4 0,-1 0 0,28-9 0,-39 10 0,-9 0 0,-9 0 0,-1 0 0</inkml:trace>
  <inkml:trace contextRef="#ctx0" brushRef="#br0" timeOffset="2601">24987 15851 24575,'11'0'0,"0"0"0,-5 4 0,7 7 0,-10 22 0,6 9 0,-22-9 0,-2-1 0,8 2 0,-21-1 0</inkml:trace>
  <inkml:trace contextRef="#ctx0" brushRef="#br0" timeOffset="2851">24407 16794 24575,'9'6'0,"20"-1"0,5-9 0,5-2 0,10-1 0,0 1 0,0 0 0,-1 0 0,0 0 0,-6 2 0,-10 4 0,-6 0 0</inkml:trace>
  <inkml:trace contextRef="#ctx0" brushRef="#br0" timeOffset="3084">24891 16800 24575,'35'0'0,"-3"11"0,-4 10 0,-12-1 0,-10 26 0,-25-13 0,5 5 0,-7-15 0,12-17 0</inkml:trace>
  <inkml:trace contextRef="#ctx0" brushRef="#br0" timeOffset="3418">24563 17520 24575,'9'6'0,"35"-11"0,-5-3 0,7-3 0,-2-1 0,5-2 0,-3 2-1432,11 2 1,-3-2 1431,3-8 0,-6 2 0,-12 14 0,-17-11 0,-13 15 0</inkml:trace>
  <inkml:trace contextRef="#ctx0" brushRef="#br0" timeOffset="3602">25139 17342 24575,'26'30'0,"-12"-12"0,4 10 0,-16-16 0,4 3 0,-15-3 0,6-5 0,-6-1 0</inkml:trace>
  <inkml:trace contextRef="#ctx0" brushRef="#br0" timeOffset="8018">28474 13123 24575,'-6'-5'0,"-4"4"0,4-4 0,-9 5 0,3 0 0,2 10 0,-4-2 0,5 12 0,-7 6 0,8 14 0,2-6 0,6 0 0,5-24 0,1-5 0,18-11 0,3-8 0,6-5 0,-8 0 0,-14 25 0,2 35 0,-11 0 0,-2 3 0,4-7 0,1 0 0,-5 0 0,0-4 0,0 1 0,-5-17 0,-6-2 0,-5-10 0,-8-27 0,5-2 0,5-2 0,8 7 0</inkml:trace>
  <inkml:trace contextRef="#ctx0" brushRef="#br0" timeOffset="8219">28715 13344 24575,'5'34'0,"-4"-5"0,4-18 0,-5-5 0,0-2 0</inkml:trace>
  <inkml:trace contextRef="#ctx0" brushRef="#br0" timeOffset="8519">28810 13230 24575,'32'11'0,"3"13"0,-15 4 0,0 4 0,3-11 0,-16-3 0,2-20 0,-9 0 0,10-30 0,-8-8 0,9 8 0,-1 0 0,-7-1 0,8 0 0</inkml:trace>
  <inkml:trace contextRef="#ctx0" brushRef="#br0" timeOffset="8718">29137 12929 24575,'10'63'0,"-5"-25"0,-1 1 0,-4 4 0,0 1 0,-1 11 0,2-2 0,2-16 0,0-3 0,-2 27 0,6-33 0,-7-24 0</inkml:trace>
  <inkml:trace contextRef="#ctx0" brushRef="#br0" timeOffset="8817">29232 13375 24575,'0'0'0</inkml:trace>
  <inkml:trace contextRef="#ctx0" brushRef="#br0" timeOffset="10266">30558 14417 8191,'0'-21'0,"0"1"5063,-5 3-5063,-1 7 2818,-5 5-2818,-4 5 1719,-9 0-1719,-16 15 6784,12-7-6784,0 13 0,33-9 0,6-6 0,18 0 0,1-14 0,13 5 0,-16 4 0,5 43 0,-26 8-508,-1-11 1,-1 1 507,-4-5 0,0 0-135,5 1 0,0-1 135,-3 9 0,8-6 0,-19-34 0,2-2 0,-8-4 1000,3-9-1000,-1-27 0,6 18 0,0-16 0</inkml:trace>
  <inkml:trace contextRef="#ctx0" brushRef="#br0" timeOffset="10419">30659 14559 24575,'5'32'0,"1"-11"0,0-7 0,-1-13 0,-5 4 0</inkml:trace>
  <inkml:trace contextRef="#ctx0" brushRef="#br0" timeOffset="10533">30724 14451 24575,'0'-6'0,"0"1"0</inkml:trace>
  <inkml:trace contextRef="#ctx0" brushRef="#br0" timeOffset="10800">30864 14295 24575,'5'16'0,"-4"3"0,9-3 0,-4 1 0,0-2 0,-1-5 0,-5 6 0,0-5 0,0 9 0,0-8 0,0 4 0,0-10 0,0-2 0</inkml:trace>
  <inkml:trace contextRef="#ctx0" brushRef="#br0" timeOffset="11119">31045 13911 24575,'21'45'0,"1"0"0,1 4 0,-2 0 0,-8-12 0,-2-3 0,3-1 0,-2-3 0,-11-1 0,5-13 0,-6-1 0,-14-3 0,6-6 0,-7 0 0,10-6 0</inkml:trace>
  <inkml:trace contextRef="#ctx0" brushRef="#br0" timeOffset="103321">18893 3057 24575,'-13'43'0,"3"-9"0</inkml:trace>
  <inkml:trace contextRef="#ctx0" brushRef="#br0" timeOffset="103852">18963 3316 24575,'15'-22'0,"1"6"0,0 5 0,-5 2 0,-7 41 0,-9 0 0,-6 6 0,-1 6 0,-2 6 0,-1 3-1696,1 1 0,0 4 0,-1 1 0,0-3 1696,1-6 0,-1-2 0,0 1 0,1 0 0,1 8 0,1 2 0,0-2 0,2-3-57,0-1 0,1-4 0,1-2 57,-4 13 0,1-4 0,5-12 0,-1-7 0,-6-8 0,11-29 0,-3-2 0,5-8 0</inkml:trace>
  <inkml:trace contextRef="#ctx0" brushRef="#br0" timeOffset="104566">19111 3043 24575,'29'0'0,"26"0"0,5 0-1731,-16 0 0,3 0 1731,1 1 0,3-2 0,0-2 0,4-1 0,-1-1 0,-4 0 0,0 1 0,-1 0 361,1-2 0,-1 1 0,-5 0-361,-2 1 0,-8 3 568,-11 7-568,-18 14 0,-11 22 0,0 4 0,-1 4 0,-3-1 0,-1 3-800,6-6 0,1 2 1,-1 0 799,-3-3 0,-2-1 0,3 3 0,4 11 0,4 3 0,-3 0-302,-4 1 1,-4 1-1,2 0 302,2 0 0,1 0 0,-2-4 0,-4-9 0,-3-2 0,0-5 0,-3 3 0,-2-5 0,-3-9 0,-3-3 0,2-2 0,-3 0-170,-17 15 1,-5 2 169,1-4 0,-3 0 0,4-8 0,-4-1 0,3-5-556,-4-3 0,1-3 556,-1 0 0,3-4 3600,-16-12-3600,7 11 1031,-4-28-1031,14-7 0,14-14 0,9-12 0,22-10 0,-8 23 0,10 0 0</inkml:trace>
  <inkml:trace contextRef="#ctx0" brushRef="#br0" timeOffset="105133">19934 2725 24575,'-6'20'0,"-2"16"0,0 11 0,3 0 0,1 5 0,-1 1-1921,-4 1 0,-1 1 1,2 0 1920,2 2 0,1 1 0,1-5 0,-3-1 0,1-3 856,0 3 1,2-5-857,1 10 930,-6-2-930,9-56 0,0 6 0,0-22 0</inkml:trace>
  <inkml:trace contextRef="#ctx0" brushRef="#br0" timeOffset="105633">19960 2800 24575,'6'-11'0,"36"-10"0,17-7 0,-5 9 0,7 1-1924,-11 3 0,3 1 0,-1 1 1924,13 2 0,-1 1 0,-17 0 0,1-2 0,-3 4 858,-2 6 0,-3 1-858,3-5 0,-3 1 0,6 5 932,-6 0-932,-34 9 0,-1 2 0,-5 42 0,0-6 0,0 7 0,-4-2 0,-1 5 0,1 2-601,3 6 0,1 2 0,-2-2 601,-2-12 0,-1-2 0,2-3 0,3 13 0,0-9 0,-7-14 0,-3-8 0,-33-3 0,-7-12 0,16-2 0,-7-1 0,-16-8 0,-9-6 0,2 3 0,11 6 0,1 2 0,-2-2-492,0-5 1,-3-2 0,0-1 0,7 3 491,-10 8 0,9-2 4305,-6-6-4305,51 4 0,15-19 0,-1 10 0,5-10 0</inkml:trace>
  <inkml:trace contextRef="#ctx0" brushRef="#br0" timeOffset="106066">21081 2218 24575,'-10'45'0,"-1"1"0,-1 10 0,2 1 0,3-3 0,0 1 0,-4 9 0,2-5 0,7-1 0,-6-8 0,8-31 0,0-13 0,0-1 0</inkml:trace>
  <inkml:trace contextRef="#ctx0" brushRef="#br0" timeOffset="106534">21158 2159 24575,'30'-38'0,"7"2"0,1 18 0,10-3 0,-9 10 0,3-1 0,0-1 0,3-1 0,15 1 0,-1 2-515,-17 2 0,-2 1 515,1 2 0,-4 2 0,-6 4 253,-2 9-253,-8 28 0,-13 9 0,-4 7 0,-4-6 0,-2 1-1083,3-2 1,-1 3-1,-4-3 1083,-10 2 0,-1-3 0,13 2 0,0-2 0,-12-8 0,0-1 0,12 30 649,-14-21-649,5-11 0,-29-19 0,8-6 0,-3-3 1688,-3-4 0,-2-2-1688,-6 6 0,0-2 0,-15-4 0,18 0 0,19 0 0,17 0 0,3 0 0</inkml:trace>
  <inkml:trace contextRef="#ctx0" brushRef="#br0" timeOffset="106968">22077 1284 9117,'5'-6'0,"0"6"5120,1 11-5120,-1 22 0,-5 33 0,0-3 1099,-5-22 0,0-1-1099,3 8 1666,-14-1-1666,14-20 5897,-4-3-5897,6-23 0,0 3 0,0-9 0</inkml:trace>
  <inkml:trace contextRef="#ctx0" brushRef="#br0" timeOffset="107402">22073 1184 8191,'0'-16'0,"20"-9"5063,11 2-5063,20-6 0,-19 14 0,1 2 1060,4 0 1,0 2-1061,1 4 0,0 0 0,1-7 0,3 0 0,18 2 0,3 2 0,-1 0 0,2-1 0,-16 2 0,0-2 0,-2 4 0,3 4 0,-5 3 1814,14 4-1814,-46 26 0,2 19 0,-3 12 0,-12-12 0,-4 3 0,1 0 1375,7 1 1,1-1 0,-3 0-1376,-8-1 0,-2 1 0,1-7 0,7-6 0,0-4 0,-7-1 0,-1-3 0,-10 5 792,-13 4-792,-8-32 0,-11 5 0,3-13 0,1-7 0,-3-3 0,5 2 0,-1-3 0,-7-5 0,2-3 0,12 2 0,6 1 0,3-3 0,15 4 0</inkml:trace>
  <inkml:trace contextRef="#ctx0" brushRef="#br0" timeOffset="108102">23602 411 24575,'0'32'0,"0"0"0,0 5 0,0 22 0,0 4-1306,0-8 1,0 0 1305,0 5 0,0-5 0,0 9 831,0-7-831,0-21 107,0-18 1,0-15-1,0-12 1</inkml:trace>
  <inkml:trace contextRef="#ctx0" brushRef="#br0" timeOffset="108484">23697 484 24575,'31'-23'0,"2"8"0,3 0 0,-5 3 0,2 1-1627,11 1 1,0 1 1626,12-6 1022,2 15-1022,-9 0 534,-9 10-534,-14-3 0,-9 13 0,-11 4 1697,15 9-1697,-17 14 0,4 3 0,-1 7 0,-9-14 0,-3 2 0,-1 2-785,0 9 0,-1 3 1,0-5 784,-4 7 0,-1-7 0,3-13 0,-1-9 0,-1-17 0,0-4 0,-22-6 0,-25 0 0,4-13 0,-9 6 0,25-15 0,-1 14 0,18-5 0,4 8 0</inkml:trace>
  <inkml:trace contextRef="#ctx0" brushRef="#br0" timeOffset="109470">17407 4605 24575,'12'-6'0,"40"-32"0,-10 10 0,7-4 0,2-1-3024,-1-1 1,0 0 0,4-2 3023,-1 3 0,2-1 0,3-2 0,3 1 0,-10 6 0,5-1 0,1-1 0,0 1 0,-2 2 0,-3 1 167,6-1 0,-4 3 1,0 0-1,1-2-167,-3 1 0,4-3 0,-1 0 0,-4 3 0,-10 6 0,2 4 0,-13 2 1705,-20-4-1705,-10 11 0,-6-4 0,0 6 0,1 5 0</inkml:trace>
  <inkml:trace contextRef="#ctx0" brushRef="#br0" timeOffset="109701">18808 3689 8191,'6'-20'0,"30"-7"2079,-2 20 1,4 2-2080,2-4 0,1 3 0,5 4 0,-2 4 0,12 6 2920,-22 3-2920,-11 17 1827,-39 4-1827,-3 2 6440,-16-12-6440,14-5 1038,7-16-1038,18 4 0,-8-5 0,9 0 0</inkml:trace>
  <inkml:trace contextRef="#ctx0" brushRef="#br0" timeOffset="110403">20034 3367 24575,'-17'6'0,"11"-2"0,28-18 0,-1 4 0,24-15 0,-7 2 0,4 1 0,5-1 0,-6 3 0,1-2 0,5-4 0,-3 0 0,2-1 0,-31 1 0,-15 14 0,5 1 0,1 6 0,4 5 0,6 0 0,-9 5 0,3 5 0,-20 7 0,-2-1 0,0-1 0,12-9 0,3-1 0,6-5 0</inkml:trace>
  <inkml:trace contextRef="#ctx0" brushRef="#br0" timeOffset="111019">21205 2458 24575,'-17'5'0,"33"-10"0,35-17 0,-17 12 0,3-3 0,12-11 0,-2-2 0,8-8 0,-10 2 0,-31 8 0,-14 18 0,4 1 0,-2 14 0,4-2 0,-4 17 0,-13-10 0,-2 10 0,1-12 0,6-2 0,6-5 0</inkml:trace>
  <inkml:trace contextRef="#ctx0" brushRef="#br0" timeOffset="111552">22119 1750 24575,'24'-26'0,"24"-8"0,-12 7 0,2-1 0,-2 5 0,0 0 0,4-9 0,-3 2 0,-4 4 0,1-3 0,-30 24 0</inkml:trace>
  <inkml:trace contextRef="#ctx0" brushRef="#br0" timeOffset="111817">22496 1434 24575,'11'0'0,"-5"5"0,8-4 0,-12 9 0,7-4 0,-18 15 0,7-8 0,-17 4 0,17-8 0,-2-3 0,5 0 0,4-1 0</inkml:trace>
  <inkml:trace contextRef="#ctx0" brushRef="#br0" timeOffset="112352">23307 1180 24575,'28'-32'0,"17"1"0,-8 5 0,3-2 0,-3 5 0,0 0 0,5-9 0,-5 1 0,-5 2 0,-10 2 0</inkml:trace>
  <inkml:trace contextRef="#ctx0" brushRef="#br0" timeOffset="112567">23727 761 24575,'5'11'0,"1"5"0,0 8 0,-1-6 0,-16 14 0,-3-9 0,-10 8 0,10-9 0,3-7 0,11-10 0</inkml:trace>
  <inkml:trace contextRef="#ctx0" brushRef="#br0" timeOffset="121817">20154 4524 8191,'-6'-5'0,"48"32"1952,0-14 1,9 0-1953,2 4 0,6 4 0,2 0 0,-12-4 0,3-1 0,0 1 0,0-1 129,1-1 0,2-2 0,-2 1 0,-3 1-129,0 2 0,-2 2 0,-4-3 796,9 1 1,-9-4-797,-12-2 5007,-40-6-5007,-1-11 264,-29-4 0,25 2 1,-4-1-1</inkml:trace>
  <inkml:trace contextRef="#ctx0" brushRef="#br0" timeOffset="122235">20092 4602 9040,'0'4'0,"6"11"5118,-5 18-5118,11-2 2690,-10-1-2690,4-5 0,-6-12 0,0 1 0</inkml:trace>
  <inkml:trace contextRef="#ctx0" brushRef="#br0" timeOffset="122435">20077 4369 24575,'33'-11'0,"-1"1"0,2 4 0,0 0 0,1-4 0,-2 3 0,12 5 0,-12-7 0,-23 4 0,-4 4 0,-1-4 0</inkml:trace>
  <inkml:trace contextRef="#ctx0" brushRef="#br0" timeOffset="123084">21070 3394 12998,'13'-1'0,"5"8"4005,41 19-4005,-2 0 0,-13-8 0,3-3 154,-2-8 0,1 0-154,8 9 0,2-2 0,-1-11 0,1-1 0,-8 4 0,1 1 0,-3-1 765,0-1 0,-4-2-765,0-3 0,-14 2 3414,-25 7-3414,-42-9 0,16 0 0,-2 0 0</inkml:trace>
  <inkml:trace contextRef="#ctx0" brushRef="#br0" timeOffset="123435">20975 3436 8191,'-6'3'0,"7"13"5063,9 31-5063,5 6 2818,-5 2-2818,1-21 429,-10-10 1,4-17 0,-5 2 0</inkml:trace>
  <inkml:trace contextRef="#ctx0" brushRef="#br0" timeOffset="123633">21024 3430 24575,'9'-37'0,"30"-17"0,6 42 0,16-13 0,-21 19 0,-10 6 0,-10-6 0,10 5 0,-17-5 0,5 6 0</inkml:trace>
  <inkml:trace contextRef="#ctx0" brushRef="#br0" timeOffset="124251">22134 2491 24575,'17'6'0,"-4"5"0,24-10 0,1 15 0,18-13 0,-22 1 0,5 2 0,5-2 0,4 0 0,1 0-1280,2 1 1,1-1 0,-1 2 1279,-2 2 0,0 1 0,-2-1 0,14 0 0,-10-1 886,-17 3-886,-16-5 0,-8-4 0,-27 4 0,17-5 0,-18 0 0</inkml:trace>
  <inkml:trace contextRef="#ctx0" brushRef="#br0" timeOffset="124583">22433 2372 24575,'-22'0'0,"-7"0"0,16 0 0,-11 16 0,12-3 0,1 9 0,2-1 0,-2-8 0,-9 11 0,-6-9 0,0 4 0,5-12 0,10-2 0,6-5 0</inkml:trace>
  <inkml:trace contextRef="#ctx0" brushRef="#br0" timeOffset="124951">22109 2520 24575,'16'17'0,"-1"6"0,4 12 0,-7-7 0,2 1 0,-4-13 0,-14-5 0,3-5 0,-5-2 0,1-4 0</inkml:trace>
  <inkml:trace contextRef="#ctx0" brushRef="#br0" timeOffset="125170">22099 2555 8191,'17'-16'0,"22"-3"1978,-7 10 0,3 1-1978,26-3 2925,2-7-2925,-32 15 1852,2-5-1852,-16 8 1588,3 0 1,-14 0 0,-1 0-1</inkml:trace>
  <inkml:trace contextRef="#ctx0" brushRef="#br0" timeOffset="125751">23257 1615 24575,'0'10'0,"5"1"0,13-5 0,21 12 0,-1-9 0,6 0 0,6 6 0,2 3 0,3-1 0,-2-1 0,-10-3 0,-5 1 0,2 7 0,-26-14 0,-14-2 0</inkml:trace>
  <inkml:trace contextRef="#ctx0" brushRef="#br0" timeOffset="126050">23187 1661 24575,'0'13'0,"0"5"0,0 31 0,-6-15 0,4-1 0,-4-18 0,6-4 0,0-5 0,0-1 0</inkml:trace>
  <inkml:trace contextRef="#ctx0" brushRef="#br0" timeOffset="126234">23296 1598 8191,'16'-8'0,"16"-3"5063,8-5-5063,-2 8 2818,-2-7-2818,-20 15 1719,-5 0-1719,-1 0 0,-4 0 0,-1 0 0</inkml:trace>
  <inkml:trace contextRef="#ctx0" brushRef="#br0" timeOffset="126817">24549 847 8191,'15'7'0,"2"-1"5063,20 10-5063,-4-9 2818,7 7-2818,-12-12 1719,-2 10-1719,-9-6 1696,7 1 0,-17-2 0,2-5 0</inkml:trace>
  <inkml:trace contextRef="#ctx0" brushRef="#br0" timeOffset="127169">24343 786 24575,'5'-1'0,"-4"23"0,4 4 0,1 17 0,-5-21 0,10-7 0,-10-1 0,9-7 0,-4 4 0,0-2 0,-1-8 0,-5 4 0</inkml:trace>
  <inkml:trace contextRef="#ctx0" brushRef="#br0" timeOffset="127433">24356 876 8191,'0'-27'0,"5"4"5063,6 13-5063,1 4 2818,7 1-2818,-2-1 1719,20 4-1719,13-4 0,9 6 1696,-2 0 0,-28 0 0,-12 0 0</inkml:trace>
  <inkml:trace contextRef="#ctx0" brushRef="#br0" timeOffset="137103">28454 13793 24575,'40'0'0,"-4"-6"0,-8 5 0,10-13 0,5-2 0,-3 8 0,3 0 0,17-10 0,1 0 0,-13 12 0,-2 0 0,-4-4 0,-3 2 0,12 5 0,-23-5 0,-37 8 0,-33 16 0,17-12 0,-7 13 0</inkml:trace>
  <inkml:trace contextRef="#ctx0" brushRef="#br0" timeOffset="137351">28423 13896 24575,'63'-10'0,"-3"7"0,-4-8 0,4-4 0,-3 5 0,0 0 0,6-5 0,-2-1 0,-14 4 0,-5 1 0,9-1 0,-36 3 0,-11 8 0,-4-4 0</inkml:trace>
  <inkml:trace contextRef="#ctx0" brushRef="#br0" timeOffset="141149">30615 14980 24575,'59'-27'0,"-10"20"0,-10-14 0,3-2 0,6 9 0,2 2 0,11-11 0,3-1-1412,-14 9 1,1 1 0,-3 0 1411,5-1 0,-5 2 0,-2 4 0,-19 3 326,-47 6 0,18 0 0,-28 0 0</inkml:trace>
  <inkml:trace contextRef="#ctx0" brushRef="#br0" timeOffset="141350">30790 15045 24575,'48'0'0,"-17"-11"0,3-2 0,11 2 0,1 0 0,-1-6 0,-5 0 0,8 0 0,-16 6 0,-26 10 0,-1-4 0</inkml:trace>
  <inkml:trace contextRef="#ctx0" brushRef="#br0" timeOffset="182483">32148 12782 8191,'-6'-5'0,"1"-6"5063,5-1-5063,5-12 2818,9-2-2818,-2 3 1719,7-1-1719,-8 13 6784,4 0-6784,6 5 0,18-5 0,0 10 0,4 7 0,-3 10 0,-12 13 0,-2-3 0,-5 5 0,-5-1 0,-5 15 0,-3 3 0,-7-2 0,-2 4 0,1-2 0,0 3-748,0-4 0,0 3 0,0-2 748,1 5 0,-2 1 0,-3 0 0,-3 5 0,0-1 0,2-7 0,0-1 0,-2 3 0,0 1 0,-2 3 0,0 2 0,0-2 0,2-3 0,0 0 0,0-1 0,1-1 0,0 14 0,1-1 0,1-3 0,-1-11 0,1-2 0,1-2 0,3 9 0,0-4-65,0-11 1,0 0 64,4 11 0,3 2 0,1-2 0,3 2 0,2-8 0,4 2 0,1-2 0,3-1 0,2 0 0,0-5 0,8 2 0,0-4 0,0 0 0,-1-11 0,10-25 0,1-35 0,-6-16-484,-21 11 0,-2-2 484,0 3 0,-3 0 1054,-6 2 1,-3 3-1055,2-12 136,-21 16-136,-17 36 0,-2 22 0,19 4 0,2 8 0,-1 13 0,2 4-765,6-8 0,2 3 0,0-1 765,-3-5 0,-1-1 0,2 0 0,4 1 0,2 1 0,0-4-248,-3 6 1,1 0 247,6-6 0,1 2 0,-2 1 0,-2 4 0,-2 2 0,1-1-777,3-2 0,0 1 0,0-1 777,-3 2 0,-1 1 0,2-3 0,3 8 0,0 0-301,-3-8 0,-2 3 1,0 1 300,1 3 0,-1 2 0,-1 0 0,0-10 0,-1 1 0,0 1 0,0-2 0,-2 15 0,0 0 0,0-4 0,-1-7 0,-1-3 0,2-3 0,3 2 0,-3-5 0,-8-4 0,-1-7 2651,7-11-2651,-20 4 477,8-12-477,-16-9 2695,2-9-2695,-28-8 648,34-7 0,0-3-648,-6 3 0,0-1 0,6-8 0,3 0 0,-5 1 0,18 6 0</inkml:trace>
  <inkml:trace contextRef="#ctx0" brushRef="#br0" timeOffset="-208895.73">3257 14322 24575,'-5'-11'0,"-1"0"0,-26 5 0,-21 1 0,14 13 0,-1 3 0,5-3 0,2 4 0,3 10 0,6 4 0,7 13 0,8 16 0,24-7 0,2-11 0,5 2 0,8 3 0,5-1 0,2 2 0,0 0-720,-2-5 0,-1-2 720,13 11 0,-24-6 0,-10-5 0,-46 14 0,-9-8 0,5-24 0,-2-4 0,-20 3 0,3-17 0,26-6 0,6-5 1440,9-7-1440,9-3 0,7 0 0,7 1 0,-1 8 0,-1 3 0</inkml:trace>
  <inkml:trace contextRef="#ctx0" brushRef="#br0" timeOffset="-208477.73">3395 14660 24575,'20'-6'0,"38"-11"0,-7-2 0,-9 3 0,-2 0 0,-4-8 0,-8-2 0,-33 7 0,-6 8 0,-10 5 0,-9 6 0,-5 30 0,2 27 0,18-16 0,6 2 0,6-3 0,5-3 0,6 18 0,11-29 0,7-10 0,2-2 0,3-16 0,-15 6 0,-6-14 0</inkml:trace>
  <inkml:trace contextRef="#ctx0" brushRef="#br0" timeOffset="-207730.73">3770 14436 24575,'4'33'0,"1"1"0,-5 0 0,2 0 0,15 26 0,-15 4 0,6-36 0,-8 4 0,0-35 0,6-22 0,13-8 0,-3 1 0,2 9 0,-8 22 0,-4 5 0,0 8 0,-1 4 0,-1-6 0,11-22 0,19-7 0,-5-2 0,8 1 0,-16 18 0,4-4 0,-3 6 0,4 5 0,0-4 0,9-9 0,-11 5 0,5-24 0,-17-3 0,-4-16 0,-7 13 0,-12 7 0,-13 60 0,10 0 0,-3 21 0,17-21 0,5-19 0,5-10 0,9-23 0,-6 4 0,-1-7 0,-12 12 0</inkml:trace>
  <inkml:trace contextRef="#ctx0" brushRef="#br0" timeOffset="-207245.73">4394 14499 24575,'0'21'0,"5"-10"0,1-6 0,18-13 0,3-11 0,5 10 0,-8-4 0,-9 13 0,-4 0 0,4-6 0,-3-9 0,13-15 0,-16-14 0,4 13 0,0-5 0,-10-22 0,-3 0 0,6 19 0,0 7 0,-6 6 0,0 72 0,5 6 0,1 5 0,-5-15 0,1-1 0,9 10 0,0-3 0,-9 11 0,8-6 0,-10-39 0</inkml:trace>
  <inkml:trace contextRef="#ctx0" brushRef="#br0" timeOffset="-207079.73">4654 14458 8191,'15'-12'0,"1"6"5063,22-9-5063,-5 19 2818,12 0-2818,-23 10 1719,-9 2-1719,-13-1 6784,0-3-6784,-12 11 0,8-15 0,-8 5 0</inkml:trace>
  <inkml:trace contextRef="#ctx0" brushRef="#br0" timeOffset="-206946.73">4869 14345 8191,'0'-6'0,"0"1"0</inkml:trace>
  <inkml:trace contextRef="#ctx0" brushRef="#br0" timeOffset="-206745.73">5039 14345 24575,'-11'21'0,"5"4"0,11-6 0,11 1 0,15-7 0,21-7 0,-19-9 0,2 1 0,-29-7 0</inkml:trace>
  <inkml:trace contextRef="#ctx0" brushRef="#br0" timeOffset="-206346.73">3243 15471 24575,'16'-8'0,"25"-12"0,4 1 0,7-1-1517,-10 4 0,3 0 0,5-3 1517,0 1 0,6-2 0,3-1 0,2-1 0,-1 1-712,-7 4 1,1-1-1,1 1 1,1-1 0,0 0-1,2 0 712,0-1 0,2-1 0,1-1 0,0 1 0,0-1 0,0 1 0,-2 2 0,3-2 0,-1 2 0,1-1 0,-3 2 0,-1 0 0,-4 0 0,9-3 0,-4 1 0,-2 1 0,-6 2 0,-1 3 0,-5 2 0,-9 1 1763,-1-6-1763,-35 15 0,-12-4 0,-4 5 449,0 0 1,10 0-1,1 0 1</inkml:trace>
  <inkml:trace contextRef="#ctx0" brushRef="#br0" timeOffset="-205496.73">5072 13565 24402,'-42'-34'0,"0"0"0,-9 0 0,-2 3 0,3 11 0,-3 3-2503,8 4 0,-2 0 0,0 3 2503,2 2 0,1 1 0,0 1 0,-2 1 0,0 1 0,-4 2 63,-3 0 1,-4 1 0,-1 1 0,1 3-64,3 1 0,1 2 0,-1 2 0,-4-1 0,-3 0 0,-4-1 0,-1 1 0,0 1 0,2 3-497,7 1 0,1 2 0,1 1 0,1 1 0,1-1 497,-5 1 0,2 1 0,1 0 0,0 0 0,2 1 0,1-1 0,2 1 0,3 0 0,1 1 0,4-1 0,0 2-430,-1 0 1,0 1 0,2 1 429,-12 11 0,1 4 553,7-3 1,-2 5-1,4 2-553,4 3 0,3 3 0,1 1 0,0-2 0,1 1 0,5 2-176,8-2 0,4 2 0,4-1 176,4 14 0,6 1 0,1-8 0,2 2 0,2 2 777,4 5 0,3 1 0,1 2-777,-2-10 0,0 1 0,1 0 0,2-2 0,5 6 0,1-3 0,1-2-118,1-2 1,1-2 0,0-3 117,4 9 0,2 0 0,2-8 0,5 2 0,-2-1 0,-7-11 0,-2-1 0,3 1 0,8 7 0,2 0 0,3-4 0,1-5 0,2-3 0,4-4 0,8-6 0,4-5 0,4 0 0,-14-5 0,3 1 0,2-1 0,2-2 0,2-4 0,3-5 0,4-4 0,2-2 0,2-3 0,-2 1 0,-1-1 0,-4 2 0,-1-1 0,0-1 0,0 0 0,0-2 0,2-2-412,-1 0 1,2-2 0,1-2 0,1 0-1,-3-1 1,-1 0 0,-5 0 411,3-2 0,-4 0 0,-2-1 0,-1 0 0,0-1 0,9-2 0,0 0 0,-1-3 0,-1-6 0,-3-5 0,0-6 0,-1-4 0,-2 1 0,-5 4 0,7-3 0,-5 3 0,3-6 0,-8 5 0,4-4 0,-1-2 0,-2-1 0,-6 2 227,2-12 1,-7 0 0,-5-2-228,-5-2 0,-5-2 0,1 0 0,-1 15 0,1 0 0,-1 0 0,-5 0-118,-5-13 1,-6 0 0,2 4 117,7-8 0,-6 0 0,-12 7 0,-7-4 0,-5 3 170,0 7 1,-4 3-1,-5 0-170,-3 5 0,-4-1 0,-4 3 0,-3 5 0,-6 5 0,-4 5 0,-2 3 0,1 3 0,-7 0 0,0 5 0,-1 1 579,-5-1 1,0 1 0,3 4-580,16 8 0,2 2 0,-2-1 0,-14-3 0,-4-1 0,2 2 0,11 2 0,1 1 0,1 1 0,-18-1 0,7 0 0,3 0 0</inkml:trace>
  <inkml:trace contextRef="#ctx0" brushRef="#br0" timeOffset="-201895.73">2860 12961 24575,'-29'34'0,"-8"1"0,-8 4 0,5-5 0,-3 3 0,3-5 0,-1 0 0,-7 6 0,3-3 0,-6 3 0,76-44 0,8-4 0,10-7 0,5-2 0,-12 7 0,1 0 0,20-6 0,3-1 0,-1 3 0,-2 0 0,-4 0 0,-4 1 0,12-6 0,-65 2 0,-25 11 0,-12-13 0,-13 19 0,22-7 0,-1 1 0,-29 6 0,25-3 0,0 1 0,-22 4 0,17 0 0,9 0 0,18 0 0,4 0 0,11 9 0,3 7 0,19 26 0,-10-10 0,1 2 0,14 23 0,-10 1 0,-2-29 0,-9-9 0,6-3 0,17-41 0,-8-30 0,0 3 0,0-3-505,-8 9 1,-2 1 504,-1 1 0,-2 5 0,2-1 0,-10 15 0,0 5 0,0 7 0,0 2 0,0 5 0</inkml:trace>
  <inkml:trace contextRef="#ctx0" brushRef="#br0" timeOffset="-187861.73">3069 3871 24575,'15'0'0,"1"0"0,0-5 0,8 4 0,3-10 0,9 9 0,29-4 0,-15 0 0,2 1-380,-4 4 1,5-1 379,-7 0 0,6 0 0,2-1 0,-1 0-596,-4-1 0,0 1 0,0 0 0,4 0 596,3-1 0,5 1 0,1 0 0,-1-1 0,-2 1-1120,4-1 1,-2 0-1,0 0 1,0 0 1119,3-3 0,1-1 0,-1 1 0,-3 1 0,4 4 0,-4 2 0,4-1-454,-2-2 0,3-1 0,2 0 1,-1 1 453,-12 3 0,0-1 0,1 2 0,0-1 0,2 0 0,-2 0 0,1 0 0,0 0 0,2 0 0,-1 0 0,0 0-526,0 0 1,1 0 0,0-1 0,-1 1 0,-2 0 0,-1 1 525,11 3 0,-2 2 0,-1 0 0,0-2 0,1-3 0,0-1 0,-1 0 0,-4 4 0,-3 6 0,-4 3 0,5-4-103,-7-5 1,3-4 0,3 0 0,0-1 0,-1 2 102,10 2 0,-1 1 0,1 0 0,1-2 0,-6-1 0,2 0 0,0-1 0,-1-1 0,-5 0 0,13-2 0,-4-1 0,-5 0 0,10 4 0,-9-2 2571,-5-9-2571,-9 5 1635,-12 4-1635,-3-9 5250,-11 10-5250,-6-4 3642,-9 0-3642,-1-1 0,-5 0 0,0 1 0</inkml:trace>
  <inkml:trace contextRef="#ctx0" brushRef="#br0" timeOffset="-169745.73">10933 13092 24575,'5'6'0,"13"-1"0,0-5 0,14 0 0,5 0 0,6 0 0,1 0 0,5 0 0,1 0-657,4 0 1,-2 0 656,14 0 160,-26 0 0,1 0-160,-3 0 0,1 0 0,9 0 0,-2 0 0,20 0 0,-16 0 0,-39 0 248,-25 0 0,5 0 0,-8 0 1</inkml:trace>
  <inkml:trace contextRef="#ctx0" brushRef="#br0" timeOffset="-169393.73">11018 13378 24575,'49'6'0,"-14"-5"0,4-1 0,15 4 0,4-1 0,-14-3 0,1 0 0,0 0-427,19 0 1,2 0 426,-16 0 0,1 0 0,-3 0 0,7-5 0,-1 0 0,4 1 0,-4-1 0,7-7 281,-29 6-281,16 6 0,-33 0 0,27 0 0</inkml:trace>
  <inkml:trace contextRef="#ctx0" brushRef="#br0" timeOffset="-168829.73">15377 12993 24575,'38'0'0,"28"0"0,-12 0 0,4 0 0,-5-6 0,2 0-427,-6 5 0,2 1 0,-2-2 427,14-4 0,-3 1 0,-5 4 0,-2 2 0,-12-1 0,-6 0 0,-3 0 0,-21 0 0</inkml:trace>
  <inkml:trace contextRef="#ctx0" brushRef="#br0" timeOffset="-168580.73">15634 13111 24575,'34'6'0,"-1"-3"0,7-1 0,11-1 0,6-1 0,0-1 0,-6-2 0,-1-1 0,0 1-807,4 2 1,0 1 0,-7-2 806,-9-3 0,-7 0 773,-4 0-773,-31 4 0,2-4 0,-8 5 0</inkml:trace>
  <inkml:trace contextRef="#ctx0" brushRef="#br0" timeOffset="-157762.73">10447 15035 24575,'-6'-5'0,"-4"4"0,9-9 0,-4 4 0,5-9 0,0-2 0,5-4 0,-4 4 0,13 0 0,-12 6 0,16-1 0,-6 6 0,8 1 0,-4 5 0,15 14 0,-7 15 0,10 16 0,-7 13 0,-16-22 0,-2 1 0,3 15 0,-3 11 0,-9-33 0,0 3 0,0-11 0,0-32 0,0-29 0,0-15 0,8-9 0,-5 32 0,10 7 0,-6 5 0,4 12 0,1-2 0,-6 13 0,8 13 0,1 9 0,2-2 0,-3 4 0,-4-21 0,11-18 0,7-6 0,14-6 0,-10 11 0,3 12 0,-12 14 0,6 2 0,-10 6 0,0-8 0,1-10 0,16-36 0,-1-3 0,-18-1 0,-3-1 0,1-2 0,-40 48 0,19 14 0,-25 35 0,29-33 0,-4-10 0,11-5 0,1-4 0,17-1 0,-8-14 0,8 7 0,-11-7 0,-1 13 0,-5 2 0,8 0 0,-7-1 0,21-18 0,-14 5 0,9-6 0,5 18 0,4 11 0,13 3 0,-9-4 0,-10-8 0,-6-12 0,-13 4 0,2-4 0</inkml:trace>
  <inkml:trace contextRef="#ctx0" brushRef="#br0" timeOffset="-156695.73">15281 14620 24575,'0'38'0,"0"1"0,0-1 0,0 17 0,6-3 0,-5-7 0,10-13 0,-5-26 0,22-15 0,-7-3 0,12-4 0,-10 7 0,-3 9 0,1 0 0,-5-5 0,-6-22 0,-5-2 0,-11-10 0,4 15 0,-13 9 0,8 9 0,-4 1 0,7 5 0</inkml:trace>
  <inkml:trace contextRef="#ctx0" brushRef="#br0" timeOffset="-155947.73">15705 14753 24575,'0'11'0,"0"0"0,0-1 0,5-4 0,6-35 0,-4 16 0,12-22 0,-12 30 0,8 5 0,1 4 0,5-2 0,6 2 0,-1-4 0,0 0 0,-6 0 0,10-6 0,17 5 0,6-5 0,-3 6 0,-17 0 0,-18 0 0,-4 0 0,-1 0 0,10-5 0,-5-10 0,5-3 0,-19-8 0,-3 14 0,-15 3 0,5 9 0,2 5 0,10-4 0,5 4 0,20 1 0,-2-5 0,3 10 0,-11-5 0,-5 0 0,-4 4 0,14-9 0,6 4 0,-3-5 0,2 0 0,-15 0 0,-4 0 0,-1 0 0</inkml:trace>
  <inkml:trace contextRef="#ctx0" brushRef="#br0" timeOffset="-155011.73">10884 15576 24575,'35'-8'0,"16"6"0,7-23 0,-17 18 0,0 1 0,16-12 0,-7 9 0,-35 14 0,-23 9 0,5-6 0,-9 5 0</inkml:trace>
  <inkml:trace contextRef="#ctx0" brushRef="#br0" timeOffset="-154813.73">10939 15709 24575,'20'0'0,"30"-15"0,-1 11 0,-12-11 0,-1 0 0,12 12 0,8-18 0,4 4 0,-25 7 0,2-5 0</inkml:trace>
  <inkml:trace contextRef="#ctx0" brushRef="#br0" timeOffset="-154162.73">15482 15257 24575,'20'0'0,"5"-8"0,18 6 0,5-17 0,-2 12 0,5 1 0,-2 0 0,0-1 0,6-3 0,-4 1 0,-11 8 0,-11 0 0,-19-8 0,-9 9 0,-18 0 0</inkml:trace>
  <inkml:trace contextRef="#ctx0" brushRef="#br0" timeOffset="-153996.73">15720 15342 24575,'25'0'0,"30"-10"0,-6 7 0,-1-6 0,2-2 0,13 0 0,-2-5 0,-34 6 0,-22 5 0</inkml:trace>
  <inkml:trace contextRef="#ctx0" brushRef="#br0" timeOffset="-145795.73">26843 3506 24575,'11'11'0,"0"-1"0,-1 1 0,2 4 0,1 1 0,-1 1 0,-5 2 0,3-3 0,-9 0 0,9-5 0,-9-2 0,8-3 0,-3 5 0,5 0 0,-5-1 0,12 9 0,-15-6 0,19 10 0,-15-7 0,4 4 0,-1-3 0,-9-2 0,13-9 0,-12 8 0,16-6 0,-3 20 0,7-8 0,7 10 0,3 2 0,0 1 0,8 1 0,-14-4 0,2-7 0,-7-3 0,-1 3 0,-4-5 0,-1 0 0,-4 15 0,-5-18 0,4 13 0,-9-18 0,8 1 0,-1 9 0,3-7 0,-4 7 0,2-9 0,-1 4 0,4 1 0,2 4 0,-7 1 0,4-10 0,-10 7 0,9-15 0,-9 15 0,9-16 0,-9 16 0,9-11 0,-3 13 0,4 1 0,2 0 0,-6 5 0,3-6 0,-4-4 0,5-5 0,-5 2 0,4-10 0,-4 11 0,0-8 0,3 4 0,-2 5 0,0-3 0,4-1 0,-10-2 0,8-3 0,-7 5 0,7-5 0,-8 3 0,9-7 0,-9 7 0,9 1 0,-4-3 0,0 7 0,3-12 0,-8 7 0,9-3 0,-4 5 0,0 0 0,3-1 0,-7 1 0,7 0 0,-3 0 0,5-5 0,-5 3 0,-1-3 0,-1 0 0,-2 4 0,2-4 0,1 0 0,-4 3 0,4-3 0,-5-14 0,0-16 0,0 4 0,0-5 0</inkml:trace>
  <inkml:trace contextRef="#ctx0" brushRef="#br0" timeOffset="-144729.73">26870 3557 8191,'-5'-6'0,"4"-4"5063,-9 9-5063,9 1 2818,-9 6-2818,14-5 429,-8-2 1,9-5 0,-5 1 0</inkml:trace>
  <inkml:trace contextRef="#ctx0" brushRef="#br0" timeOffset="-143911.73">26815 3470 24575,'-10'0'0,"-1"5"0,5 1 0,-4 9 0,9 9 0,-4-6 0,5 5 0,0-12 0,9 6 0,3 1 0,8 0 0,-2 3 0,3-13 0,-3 1 0,-2-9 0,4-7 0,-7-3 0,-2-16 0,-5 8 0,-6-5 0,0 7 0,0 0 0,0-1 0,-9 0 0,2 6 0,-3-2 0,-4 3 0,6 4 0,-11 1 0,7 5 0,-3 0 0,4 5 0,5 5 0,-4 6 0,9 1 0,-4-2 0,10-9 0,-4-1 0,4-5 0</inkml:trace>
  <inkml:trace contextRef="#ctx0" brushRef="#br0" timeOffset="-133195.73">27776 4964 24575,'10'0'0,"5"-10"0,6 3 0,9-17 0,6 4 0,0-1 0,-6 7 0,-8 0 0,-2 12 0,-1-17 0,11 4 0,2-10 0,3-4 0,23-2 0,-3-2 0,-19 20 0,0-2 0,-3-8 0,-2 1 0,11 2 0,-9-16 0,-18 29 0,-3-7 0,4 12 0,-3-12 0,14 4 0,-12-2 0,8-1 0,-6 3 0,2-7 0,5-3 0,0-1 0,1 1 0,-7 8 0,-6-2 0,2 13 0,5-9 0,4 4 0,1-4 0,-8 3 0,-5-2 0,4 8 0,1-9 0,5 4 0,-4-5 0,-1 0 0,-6 5 0,1-3 0,0 3 0,0 0 0,-5 1 0,-2 5 0</inkml:trace>
  <inkml:trace contextRef="#ctx0" brushRef="#br0" timeOffset="-132712.73">29039 4085 24575,'-11'0'0,"0"9"0,5-2 0,-3 8 0,7-4 0,-2 4 0,8-3 0,2-2 0,9-5 0,2-5 0,4-5 0,-3-5 0,-7-6 0,-5-1 0,-10 7 0,-4-4 0,-12 12 0,-8-7 0,-12 21 0,11-8 0,0 17 0,22-18 0,1 6 0</inkml:trace>
  <inkml:trace contextRef="#ctx0" brushRef="#br0" timeOffset="-130614.73">26975 3438 24575,'9'-6'0,"7"7"0,6 0 0,-1 5 0,4-1 0,1 3 0,11-2 0,-5 5 0,-2-5 0,-13 0 0,3 3 0,-3-3 0,5 0 0,-1 4 0,1-4 0,-6 0 0,4-2 0,-4-4 0,14 6 0,2-4 0,9 10 0,-9-10 0,6 10 0,-14-6 0,6 1 0,-9 3 0,1-4 0,-6 0 0,4-1 0,-8-1 0,12-2 0,-6 7 0,3-8 0,-1 4 0,-4 1 0,9-4 0,-2 9 0,-2-10 0,-2 8 0,2-7 0,-3 7 0,15-2 0,-5 6 0,8-1 0,-5 0 0,-9-6 0,-2 4 0,-3-4 0,4 5 0,1-1 0,-6-4 0,4 5 0,-8-9 0,7 4 0,2-2 0,10 4 0,6 4 0,2 4 0,10 1 0,8 2 0,-4-8 0,0 2 0,-23-12 0,-9 9 0,-6-9 0,1 8 0,1-7 0,10 12 0,0-6 0,1 9 0,-2-10 0,-5 4 0,0-5 0,0 0 0,-4 4 0,-16-9 0,-13 4 0,-34-14 0,-11 7 0,-2-7 0,11 9 0,29 0 0,10 0 0</inkml:trace>
  <inkml:trace contextRef="#ctx0" brushRef="#br0" timeOffset="-127930.73">28869 2275 24575,'-5'-1'0,"-5"8"0,-2 10 0,-3 6 0,4-2 0,5-4 0,-5 3 0,9 4 0,-10 7 0,4 9 0,-5 1 0,0-9 0,1-1 0,6-15 0,-4 0 0,9-5 0,-9 4 0,4 2 0,-4 0 0,4-2 0,-4-4 0,4 4 0,-6 2 0,-1 4 0,6-1 0,-9-3 0,14-1 0,-12-9 0,8 7 0,-5-3 0,0 15 0,-1-5 0,0 9 0,-1-7 0,1 2 0,-4 9 0,9-14 0,-7 8 0,8-13 0,0 1 0,-8 7 0,7-11 0,-4 8 0,-3-4 0,7 7 0,-10 7 0,10-8 0,-4-1 0,10-1 0,-16 0 0,13-3 0,-15 15 0,12-5 0,-7 22 0,0-6 0,0-3 0,-6 2 0,-2-5 0,1 4 0,1 2 0,14-19 0,-5 0 0,10-14 0,-10 15 0,3 2 0,-6 10 0,0 3 0,1-13 0,-1 20 0,0-13 0,0 15 0,0 1 0,1-16 0,5 4 0,-4-12 0,5-4 0,-5 4 0,6-5 0,1 8 0,1-11 0,2 9 0,-9-6 0,5 2 0,-7 11 0,6-10 0,-4 2 0,10-6 0,-8-3 0,7 4 0,-7-4 0,8-2 0,-4-4 0,0 0 0,4 17 0,-4-9 0,0 15 0,4-5 0,-4-10 0,0 16 0,4-22 0,-10 15 0,10-12 0,-6 0 0,3-1 0,2 1 0,-7 0 0,8 1 0,-9-1 0,9-6 0,-4 1 0,5-22 0,0-13 0,0 0 0,0 0 0</inkml:trace>
  <inkml:trace contextRef="#ctx0" brushRef="#br0" timeOffset="-127476.73">28151 4440 24575,'-18'0'0,"3"0"0</inkml:trace>
  <inkml:trace contextRef="#ctx0" brushRef="#br0" timeOffset="-126911.73">27886 4732 24575,'-5'6'0,"4"-2"0,-4-4 0</inkml:trace>
  <inkml:trace contextRef="#ctx0" brushRef="#br0" timeOffset="-125014.73">27918 4785 24575,'11'0'0,"0"-4"0,0-2 0,-1-5 0,1 0 0,0 0 0,4-1 0,1-1 0,5 0 0,3-8 0,2 1 0,8-8 0,-6 14 0,-2-7 0,-10 18 0,-3-15 0,-2 16 0,7-16 0,14-11 0,19-4 0,-2-5-411,6 10 411,-14 2 0,10-7 0,-5 7 0,2-17 0,-21 32 0,4-29 0,-13 29 0,19-25 0,-3 11 0,15-9 205,-17 11 1,2-2-206,3-1 0,1-1 0,0-4 0,-1-1 0,-6 7 0,-3 1 0,13-17 0,-12 12 0,19-15 0,7 8 0,-18 11 0,1 1 0,1 4 0,-1 1 0,-6 1 0,-2 0 0,26-11 0,-23 5 0,5 2 0,-6 7 0,12-12 0,-15 10 0,1-1 0,22-14 0,-21 11 0,0 1 0,18-9 0,-7 4 0,4 1 0,-16 7 0,2 2 0,-10 0 0,5 2 0,-4 2 0,11-1 0,-2 4 0,9-6 0,-8 2 0,-8 0 0,-5 6 0,-4-5 0,14 3 0,1-6 0,10 1 0,-9 5 0,-2-4 0,-10 10 0,10-10 0,2 4 0,9-5 0,0-1 0,-5 0 0,-5 0 0,4 7 0,-4-6 0,10 12 0,-1-14 0,-4 13 0,3-7 0,-2 3 0,4-1 0,-9-1 0,-7-3 0,-5 10 0,-8-9 0,8 3 0,-4 1 0,-5-5 0,7 9 0,-11-2 0,4-1 0,-16 4 0,-31-10 0,18 9 0,-16-4 0</inkml:trace>
  <inkml:trace contextRef="#ctx0" brushRef="#br0" timeOffset="-88829.73">4189 16415 8191,'-17'-6'0,"8"1"5063,-14 5-5063,12 0 2818,0 0-2818,5 5 1719,-8-4-1719,7 18 6784,-12 11-6784,12 24 0,6-20 0,2 1 0,7 16 0,22 0 0,1-23 0,-4-8 0,0 0 0,5 9 0,3 4 0,-29-16 0,-18 2 0,-2-6 0,-42 12 0,11-15 0,-12 5 0,22-20 0,20-5 0,10 3 0,5-3 0</inkml:trace>
  <inkml:trace contextRef="#ctx0" brushRef="#br0" timeOffset="-88397.73">4349 16728 24575,'0'11'0,"0"4"0,5-3 0,6-2 0,14-11 0,15-26 0,-9 5 0,-4-11 0,-17 23 0,-8 22 0,4 22 0,3 10 0,1 11 0,0 7-1054,1-8 0,0 4 1,0-3 1053,1 9 0,-2-4 0,1-7 0,-5-8 0,-10-11 0,-7-9 0,-1-19 0,-12-14 0,1-16 1580,4-10 1,1-7-1581,1-4 0,3-2 0,1-6 0,3 0 0,8 9 0,3 5 0,1 0 0,6 22 0</inkml:trace>
  <inkml:trace contextRef="#ctx0" brushRef="#br0" timeOffset="-87731.73">4642 16623 24575,'16'5'0,"0"1"0,4 5 0,-4-5 0,-1-2 0,-4-4 0,9-4 0,1-10 0,5 6 0,3-11 0,-12 17 0,3-4 0,-5 6 0,-3-5 0,16-14 0,-10-5 0,2-2 0,-11 14 0,0 8 0,-2 9 0,13-5 0,5 0 0,6-13 0,-3 10 0,-1-10 0,-6 13 0,10-12 0,-3 3 0,1-5 0,-17 3 0,1 10 0,-7 1 0,9 1 0,2 4 0,4-10 0,-4-1 0,-6 0 0,-7 1 0</inkml:trace>
  <inkml:trace contextRef="#ctx0" brushRef="#br0" timeOffset="-86879.73">5367 16289 24575,'0'15'0,"7"11"0,0 6 0,6-4 0,-6-4 0,2-13 0,-7-40 0,12 1 0,-7-11 0,1 0 0,15 0 0,9 0 0,-6 51 0,1 1 0,-8 11 0,-7-9 0,3-4 0,-3 0 0,3-5 0,-9-11 0,5-7 0,-9 1 0,4 1 0</inkml:trace>
  <inkml:trace contextRef="#ctx0" brushRef="#br0" timeOffset="-86530.73">5723 15788 24575,'0'56'0,"4"-24"0,2 3 0,-1 20 0,2 2 0,2-12 0,1-2 0,1 22 0,-5-31 0,-6-19 0,-5-26 0,-11-9 0,8-19 0,-7-2 0,15-2 0,9 15 0,7 5 0,16 19 0,10 19 0,-13-11 0,2 16 0,-25-19 0,-2 4 0</inkml:trace>
  <inkml:trace contextRef="#ctx0" brushRef="#br0" timeOffset="-86362.73">5954 15907 24575,'6'0'0,"-1"0"0</inkml:trace>
  <inkml:trace contextRef="#ctx0" brushRef="#br0" timeOffset="-85963.73">6125 15929 9892,'-12'14'0,"1"3"5098,4 19-5098,7-13 2551,6-4-2551,14 6 1492,23-20-1492,-12 6 0,3-2 0,6-11 0,-1-5 0,20-1 5542,-23-11-5542,-22 6 0,-13-3 0,-1 10 0,-1 2 0,-4 4 0</inkml:trace>
  <inkml:trace contextRef="#ctx0" brushRef="#br0" timeOffset="-85578.73">4772 17168 24575,'43'-30'0,"0"1"0,-1-1 0,1 0 0,-2 2 0,1 0 0,0 1 0,2 2 0,4 2 0,1 2 0,1 1 0,-3 2-860,4-2 0,-2 1 0,3 0 860,4-1 0,5-2 0,-1 1 0,-4 4 0,-8 3 0,-3 3 0,0 1 0,2 0 0,-1 1 0,-5 1 0,22-7 821,-61-1-821,-24 8 0,-3-7 0,8 15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4:10:53.4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6547 4766 24575,'-15'0'0,"-2"0"0,-9 7 0,-5-6 0,-6 11 0,5-4 0,-23 8 0,4 1 0,12-5 0,-2 1 0,1 1 0,0-1 0,-5 1 0,2 1 0,9 1 0,0 0 0,-2 0 0,1 2 0,-17 16 0,2 4-1252,-1 1 1252,13-7 0,2 4 0,7-7 0,-1-2 0,-3 6 0,2 0 0,-2 7 0,18-12 0,-2 1 0,9-4 1252,2 7-1252,0 9 0,6-9 0,0 6 0,0-8 0,0 33 0,-1-29 0,2 1 0,2 4 0,2 1 0,7 4 0,2-3 0,6 4 0,11 3 0,-17-28 0,7 3 0,-1-2 0,7 1 0,-6-10 0,-2 6 0,1-15 0,14 12 0,16-5 0,-13-2 0,2 0 0,8 3 0,1-1 0,-4 0 0,0-1 0,-7-2 0,1-1 0,7 3 0,-2 0 0,20-7 0,-13 8 0,1-1 0,-16-8 0,-1 0 0,3 3 0,-1 0 0,20-4 0,-7 0 0,6 0 0,6 1 0,3-2-1002,-10-2 0,3-2 1,-1 2 1001,-8 2 0,-1 0 0,-2 0 0,16-5 0,-5 0 0,-15 6 0,-1 0 0,9 0 0,1 0 0,-2 0 0,1 0 0,7 0 0,0 0 0,-8 0 0,-2 0-239,-12 0 1,-1 0 238,3 0 0,-1 0 0,15 0-27,0 0 0,4 0 27,-9 5 0,1 0 0,17-4 0,2 1 0,-8 8 0,-2 0 976,-11-9 1,-1 0-977,-2 4 0,-1 0 0,16-5-14,-10 0 1,4 0 13,-1 0 0,1 0 0,11 0 0,-1 0-192,-12 0 1,-3 0 191,-7 0 0,-3 0 0,21 0-76,-13 1 0,3-2 76,5-4 0,3-1 0,10 5 0,3-1 0,-1-8 0,-2-1 40,-15 10 1,-4 0-41,-7-4 0,-3 0 0,19 5 13,-18 0 1,1 0-14,5-5 0,3 0 0,15 4 0,0-1-75,-15-8 0,-1 0 75,2 9 0,-3 0 0,13-9 105,-17 10 1,2 0-106,3-5 0,0 0 0,4 4 0,0 0 0,-6-5 0,-1 2 0,24 4 0,-17 0 0,6 0 0,-6 0 0,-2 0 0,4 0 0,-5-5 0,1 0 0,-2 3 0,3 2 0,-2-1 0,13-3 0,-2-2 427,-9 1 1,0 0-428,3 4 0,-2 0 0,-12-4 0,-2 0 0,25-1 0,-14 4 0,-15-4 0,-7 6 1121,14 0-1121,-14 0 0,14 0 0,11 0 0,-11 0 0,2 0 0,-3 0 0,-1 0-254,6 0 0,-1 0 254,16 0 0,-16 0 0,1 0 0,1 0 0,3 0 0,18 1 0,2-2 0,-7-4 0,-1 0 0,-1 4 0,-1 0 0,3-4 0,0 0 0,-10 0 0,0 0 0,13-1 0,-2-1-322,-18 1 1,-3 0 321,-1 1 0,-3 0 0,4-4 0,1 7 0,-4-6 0,2-1 491,11 1-491,-10 3 0,-3 0 0,-3-8 0,-2 12 660,-10-5-660,5-7 0,-4 10 0,16-23 0,-1 10 0,11-24 0,-14 11 0,-7-2 0,-13 11 0,6-5 0,5-18 0,-8 8 0,-1-5 0,-9 10 0,-5 11 0,5-9 0,-6 12 0,0-22 0,0 4 0,0-6 0,0 10 0,-8 2 0,6 10 0,-13-10 0,9 7 0,-6-5 0,-5-6 0,-10-7 0,-1 7 0,-16-12 0,7 14 0,-8-4 0,13 12 0,-5 0 0,-19-5 0,4 4 0,5 5 0,-4 0 0,8 5 0,-1 2 0,-16 2 0,0 1-882,11-3 1,1 1 881,-6 8 0,1 1 0,12-4 0,-1-1 0,-2 2 0,-4 1 0,-1-1 0,-3-1 0,-1 0 0,-2 0 0,4 1 0,-2 0 0,-1 0 0,0 1 0,3 0 0,-1 0 0,1 0 0,2 0-774,-6-1 0,3-1 0,1 2 774,-18 2 0,5-1 0,22-4 0,1 1-6,-12 4 0,-1 2 6,6-6 0,-1 0 0,-11 4 0,0-1 0,3-8 0,2 0 0,15 9 0,1 0 0,-13-9 0,0 0 0,8 8 0,1 1 0,-13-9 0,-2 0 0,12 8 0,0 3 0,2-2 386,-3-4 1,3 0-387,-6-1 0,3 2 0,-9 1 1215,17-6 0,-3-2-1215,0 10 0,-3 0 0,-14-8 0,-2-2-695,12 4 1,1 1 694,-2 0 0,2-1 0,11-4 0,0 0-280,-15 9 1,-2 1 279,-6-9 0,-3-2 0,14 7 0,-1 1 0,0 0 0,-3-1 0,0 1 0,3-1-378,-8 0 1,2-1 377,1 0 0,3 1 0,15 4 0,0-1-148,-15-3 0,-2 0 148,2 4 0,-3 2 0,5-1 0,-3 0 0,3 0-240,-9 0 1,1 0 239,-5 0 0,2 0 0,18 0 0,2 0 0,-4 0 0,0 0 43,4 0 1,-1 0-44,-23 0 0,-3 0 0,24 0 0,0 0 0,-2 0-257,-9 0 0,-2 0 0,3 0 257,-9 0 0,4 0 0,4 0 0,3 0 137,15-1 1,0 2-138,-14 3 0,-4 2 0,-1 1 0,-3 0 427,11 1 0,-2 0 0,1 1-427,4-1 0,1 0 0,1-1-238,-10 0 0,4 0 238,7 3 0,3-1 0,-25-6 1206,23 8 0,-1 3-1206,-5-6 0,-1 2 0,-9 11 0,2 2-459,10-8 1,3 1 458,0 3 0,3-1 0,-17 4 91,22-7 1,2 0 0,-1-1 0,-1 3 0</inkml:trace>
  <inkml:trace contextRef="#ctx0" brushRef="#br0" timeOffset="4800">22530 6033 24575,'10'6'0,"6"4"0,17-1 0,9-5 0,6-1 0,-3 8 0,3-1-1428,-1-8 0,5-2 0,-1 1 1428,-4 3 0,0 0 0,5 0 0,7-3 0,7-2 0,2 1 0,1 0 0,-11 2 0,1 0 0,1 1 0,1 0 0,3 0 0,-1 0 0,2 0 0,3 0 0,0 0 0,-1 0 0,0-1-785,-1 1 0,1-1 0,0 1 0,-2-1 0,-1 2 0,-2-1 785,-2 2 0,-3 1 0,-1 0 0,0 0 0,-1-2 0,12-2 0,1-2 0,-3-1 0,-7 3-334,9 5 0,-3-1 334,-7-5 0,3-2 0,-3 1 0,9-1 0,-3 2 0,4 3 0,-4 0 0,-26-3 0,-5 0 0,0 8 0,-26-9 0,-2 0 0</inkml:trace>
  <inkml:trace contextRef="#ctx0" brushRef="#br0" timeOffset="29153">10718 7824 8191,'-6'4'0,"5"-2"5063,12 2-5063,13 5 2818,-6-7-2818,18 6 1719,-8-1-1719,29-6 0,-14 14 0,13-13 0,-10 6 3392,-11-8 0,3 0-3392,4 5 0,3 0 0,11-4 0,-1 1-488,-10 3 0,-2 0 488,-2-5 0,-2 0 0,25 0 0,-6 0 0,-23 5 0,2 1-96,3-5 0,2 0 96,12 4 0,3 1 0,5 0 0,0-2-579,-9-3 0,-2 1 579,-9 3 0,-3-1 0,15-4 0,3 9 0,-21-8 0,3 0 0,11 3 0,2 1 0,4 0 0,2 0 0,-3-5 0,4 0 0,-3 2 0,-8 4 0,-3 2 0,2-1 0,7-2 0,2-2 0,-4 1 0,10 2 0,-4 2-282,-10 3 1,-1-1 281,3-8 0,-2-2 0,-10 5 0,0 1-200,21 1 0,4-2 200,2-4 0,3 1 0,-11 1 0,2 2 0,0-2-908,-2-2 0,-1-1 0,-2-1 908,13 1 0,-3 0 0,-9-1 0,-4 2 0,-14 5 0,0-1 0,7-3 0,2-1 0,8 5 0,3-1-532,-12-4 1,3-2-1,-2 1 532,13 0 0,-1 0 0,-2 0 0,2 0-55,7 0 1,1 0 54,-2 0 0,1 0 0,-11 0 0,3 0 0,-2 0 0,-5 0 0,-1 0 0,-2 0 0,12 0 0,-4 0 0,-16 0 0,-1 0 1685,-1 0 1,-4 0-1686,-4 0 0,10 0 0,-23-17 0,-7 13 0,-9-13 0</inkml:trace>
  <inkml:trace contextRef="#ctx0" brushRef="#br0" timeOffset="30619">17425 7865 24575,'27'8'0,"15"7"0,-8-14 0,6 0 0,22 9 0,6 0-1121,-6-9 1,4 1 1120,-16 3 0,5 2 0,1 0 0,-2-2-891,9-3 1,-1-2 0,3 1 890,-12 1 0,4 0 0,1 1 0,-1 0 0,-3 0-560,-1 0 1,-2 0 0,-1 1 0,0-2 559,3-1 0,1-1 0,-1 1 0,-5 0 0,17 6 0,-2-1-219,-11-5 0,2-2 0,0 1 219,-6 0 0,0 0 0,0 0 0,5 0 0,0 0 0,-3 0 191,9 0 0,-6 0-191,-17 0 0,-5 0 0,10 0 2078,-26 0-2078,-4 0 948,-5-5 1,-1 4 0,-5-4-1</inkml:trace>
  <inkml:trace contextRef="#ctx0" brushRef="#br0" timeOffset="32402">29963 6827 24575,'0'-21'0,"0"1"0,5 3 0,5-4 0,8 4 0,12-9 0,-1 14 0,1-7 0,-9 18 0,-6-5 0,0 6 0,2 6 0,4 1 0,-4 10 0,0 5 0,-4 5 0,-5 4 0,-2 3 0,-6 1 0,0 4 0,0-1 0,0 0 0,0 17 0,0 5 0,0-22 0,0 0 0,0 22 0,6-13 0,-4-19 0,10-3 0,11-3 0,-6-2 0,10-10 0,-7-5 0,-3-5 0,12-13 0,-7 4 0,7-17 0,-17 13 0,2-4 0,-23 11 0,-23 46 0,6 8 0,-1 12-1527,9-16 0,-1 4 0,1 2 1,2-1 1526,-1 7 0,3 0 0,1 0 0,0-1 0,3-1 0,1-7 0,3-9 0,2-4 0,1 23 0,-11-21 0,3-4 0,-13-26 0,6-1 6107,-19-5-6107,18 0 0,-19-13 0,2-3 0,-9-18 0,18 16 0,5-1 0</inkml:trace>
  <inkml:trace contextRef="#ctx0" brushRef="#br0" timeOffset="38619">31501 6469 24575,'-37'29'0,"0"0"0,0 0 0,-2 0 0,0-1 0,-1-1 0,-15 9 0,-1-1 0,14-10 0,-1 0 0,4-2 0,2 0 0,3-2 0,1 0 0,2-2 0,-13 3 0,59-17 0,14-16 0,3 4 0,6-1-507,9-5 1,6 0 506,-1 3 0,5 1 0,2 0 0,3-1 0,2 0 0,0 2-812,-11 3 1,2 1 0,-1 1-1,-3-1 812,2-1 0,-3 1 0,-4 1 0,2 2 0,-8 2 0,-8-1 0,-26 0 0,-46 0 0,6-5 0,-5 0 0,-4 0 0,-5 1 0,0-1-722,2-2 1,1-1-1,0-1 722,-16-6 0,1 0 0,11 9 0,2-2 1406,-5-15 1,1-1-1407,15 14 0,0-1 0,-7-10 0,6-2 0,8 3 0,22 19 0,8 8 0,1 13 3611,32 23-3611,-8 16 0,1-17 0,2 0 0,-10-6 0,-1-1 0,14 20 0,-13-25 0,-7-13 0,-1-40 0,2-17 0,4-13 0,-1-5-860,-3 13 1,-2-2 0,1 0 859,1-1 0,0 0 0,0 4 0,-1 1 0,1 4 0,-1 0 0,-1 3 0,7-14 0,-6 46 0,-8 44 0,-4 3 0,0-3 0</inkml:trace>
  <inkml:trace contextRef="#ctx0" brushRef="#br0" timeOffset="39890">31532 7627 24575,'-34'34'0,"1"1"0,-1-1 0,1-2 0,-1 0 0,-1-1 0,-1-3 0,-1 0 0,2-2-577,-8 5 1,4-3 576,10-7 0,4-2 377,-2 2-377,12-9 191,4-1-191,55-20 0,0-2 0,9-1 0,2 1 0,6-1 0,0 2-1091,-6 0 0,0 1 0,0 1 1091,-1-2 0,0 2 0,-4 1 0,2 6 0,-5-1 0,-8-4 0,-2 1 489,27 5-489,-26 0 0,-14 0 0,-40-9 0,-43-9 0,8 1 0,-4-1 0,-2 1 0,-1 1 222,-1-3 1,2 1-223,14 5 0,2 1 0,3-1 0,2 1 0,-28-1 0,7-5 0,16 9 0,8-1 0,44 33 0,-5-7 0,23 25 0,-12-5 2924,0-4-2924,5 22 0,-7-18 0,1 1 0,0 2 0,1 1 0,6 10 0,-1-3 0,1 14 0,10-9 0,-30-35 0,14 1 0,-15-21 0,2-35 0,-3-16 0,-2-9 0,1 16 0,0-2 0,0-1-756,0-9 1,0-2-1,0 5 756,0-4 0,0 7 0,0 14 0,0 7 0,0 8 0,0 4 0,0 9 0,0-9 0,0 13 0,0-2 0</inkml:trace>
  <inkml:trace contextRef="#ctx0" brushRef="#br0" timeOffset="47150">2931 7072 8191,'10'-4'0,"1"-2"5063,-5-5-5063,-1 0 2818,0 0-2818,-4 0 1719,4 0-1719,-10 1 6784,-6 4-6784,0 1 0,-5 0 0,-24 4 0,-15 4 0,18 4 0,0 3 0,-23 16 0,24-2 0,19-5 0,11-8 0,-5 9 0,9 7 0,2 9 0,2 4 0,19 7 0,-18-7 0,12-4 0,0 2 0,-12 4 0,-2 2 0,8 14 0,-3 1 0,-12-4 0,-3-1 0,4-10 0,-2-5 0,-17 12 0,8-23 0,-1-12 0,-14 7 0,2-15 0,-1 5 0,10-18 0,14-1 0,6 0 0,15 1 0,10 5 0,30 20 0,-19 6 0,-2 8 0,-3 15 0,-3 9-990,-5-6 0,0 4 0,-6-2 990,-7 7 0,-4-1 0,4 3 0,-2-6 0,-8-1 0,0 1 0,0-11 0,5-7 0,2-14 0,8-13 2970,-2-3-2970,32-17 0,-6-9 0,11-10 0,-21 9 0,-20 3 0</inkml:trace>
  <inkml:trace contextRef="#ctx0" brushRef="#br0" timeOffset="57035">5258 10310 24575,'-16'0'0,"-4"-5"0,3 4 0,-4-4 0,-1 5 0,6 0 0,0 5 0,1 1 0,-1 4 0,-11 5 0,4 2 0,-1 4 0,-1 1 0,-1 3 0,-2-1 0,-1 3 0,17-10 0,-10 8 0,19-8 0,-19 8 0,15 1 0,-9 2 0,3 8 0,6 4 0,0-7 0,1 9 0,5-2 0,-5 3 0,6 4 0,0-7 0,0-2 0,0 17 0,0-3 0,3-19 0,0 0 0,-2 18 0,11 7 0,3-15 0,-1-2 0,4-11 0,-2-12 0,-9-3 0,19 1 0,-9 4 0,14 1 0,-6-2 0,2-8 0,-5-2 0,4-8 0,4 4 0,2-5 0,9-6 0,-9 5 0,-6-15 0,-10 14 0,0-12 0,13-17 0,3 1 0,0-13 0,-1 5 0,-17 19 0,-1-10 0,5 0 0,-9-11 0,2 5 0,1-1 0,6-25-340,-12 24 1,-1 1 339,5-20 0,-5 20 0,-2-1 0,-2 2 0,0 0 0,4-8 0,-1 2 0,-4-11 0,0 6 0,-6 26 0,4-1 679,-10 1-679,4-10 0,-12-6 0,-2-17 0,6 19 0,1 1 0,-2-15 0,-4 0 0,14 27 0,-6 5 0,1 1 0,-3 9 0,3 1 0,-3 5 0,-10 0 0,-9 10 0,10-8 0,-1 8 0</inkml:trace>
  <inkml:trace contextRef="#ctx0" brushRef="#br0" timeOffset="64000">3502 10172 24575,'0'-11'0,"0"0"0,5 0 0,-4 0 0,10-4 0,0-1 0,6-5 0,21-14 0,-12 11 0,12-9 0,-20 22 0,1-1 0,-3 11 0,13-6 0,-6 3 0,6 2 0,-8-2 0,-4 4 0,3 4 0,-3 2 0,4 5 0,1 0 0,-5-5 0,-2 3 0,-4-7 0,4 2 0,2-4 0,5 0 0,-1 0 0,12-12 0,-1-4 0,5-10 0,-16 2 0,-6 13 0,-9-7 0,0-2 0,-1 2 0,0 0 0,-4 4 0,4 7 0,0-4 0,2 16 0,-1 2 0,23 21 0,-1 0 0,2-9 0,2 1 0,16 11 0,-1-5 0,-19-10 0,6 4 0,-2-5 0,13 0 0,-8-9 0,-6-1 0,-11 1 0,-4-1 0,-6 5 0,-4-4 0,-1 5 0,-5 4 0,0 1 0,-6 4 0,4-3 0,-9-7 0,10-5 0,-4-5 0</inkml:trace>
  <inkml:trace contextRef="#ctx0" brushRef="#br0" timeOffset="66234">5608 10243 24575,'0'-11'0,"7"-4"0,0-2 0,12-8 0,-1 3 0,9-6 0,-5 16 0,7-12 0,3 12 0,-4-8 0,12 4 0,-17 3 0,7 6 0,-10-6 0,9 12 0,-7-11 0,32 1 0,-11-3 0,12 4 0,-21-1 0,-10 10 0,-12-4 0,16-1 0,0 4 0,13-10 0,0 11 0,-9-5 0,5 6 0,-6 0 0,24 0 0,-23 4 0,3 0 0,11-3 0,2 0 0,12 9 0,0 0-1228,-14-9 0,-1 0 1228,9 5 0,-4-1 0,8-5-157,-11-1 1,3 2 156,-6 4 0,1 0 0,14-4 0,1 1 0,-2 3 0,-4-1 0,-10-2 0,-1-4 0,11-2 0,-2-1 0,-12 4 0,-1-1 0,5-7 0,-2 0 0,16 0 0,-25-1 0,-10-9 2413,7 3-2413,12-20 356,-4 9-356,-7 0 0,-16 11 0,-3 1 0,1-1 0,3-13 0,-2-2 0,2-5 0,-8 5 0,3 9 0,-10 7 0,4 4 0,-5-4 0,4 3 0,2 11 0,10 8 0,-4 10 0,11 6 0,5 0 0,1-1 0,5 3 0,4 1 0,4 0 0,-2-6 0,2 0 0,-1-1-712,9 5 1,-1-2 711,1-3 0,-2-4 0,-11-8 0,-2 0 0,-2 4 0,0-1 0,2-9 0,3 0 0,11 10 0,1 0 0,-6-5 0,1-1 0,7 2 0,-2-1 0,-15-1 0,-3-1 0,23 4 0,-17-6 0,18 7 0,3-9 711,-18 5 1,2 0-712,1-4 0,-1 0 0,-4 4 0,-1 0 0,-1 1 0,-1-2 0,12-1 0,15 15 0,-24-16 0,8 11 0,-26-11 0,-5 7 0,-5-8 0,5 13 0,3 2 0,0 6 0,0 3 0,6 21 0,-1-3 0,6 15 0,-5-2 0,-6-21 0,-2 3 0,-6-20 0,-22 9 0,7-17 0,-13 7 0</inkml:trace>
  <inkml:trace contextRef="#ctx0" brushRef="#br0" timeOffset="72385">10000 12747 24575,'5'6'0,"13"-1"0,28-28 0,-2 9 0,4 0 0,-6-6 0,2 0-945,9 1 1,0 2 944,-16 5 0,0 0 227,6-3 1,-1 1-228,16-5 0,-5 3 0,-43 16 0,-11 5 0,-5 1 0,1-1 0</inkml:trace>
  <inkml:trace contextRef="#ctx0" brushRef="#br0" timeOffset="72702">10404 12715 24575,'9'6'0,"11"-1"0,11-5 0,28-15 0,-12-4 0,12 0 0,-26-2 0,-5 20 0,-7-5 0,8 0 0,-10 4 0,-6-13 0,-10 12 0,-9-6 0</inkml:trace>
  <inkml:trace contextRef="#ctx0" brushRef="#br0" timeOffset="76351">11694 13939 24575,'-6'14'0,"-9"39"0,13-2 0,-3-7 0,0 2 0,3-12 0,4-1 0,6 0 0,3-1 0,6 20 0,14-21 0,-7-11 0,14-6 0,14 8 0,-15-11 0,4-2 0,16 1 0,6-3 0,-7-2 0,3-1 0,1-3-681,0-3 1,1-2-1,1-1 681,-9 1 0,3 1 0,-2-1 0,-1 0 0,5-1 0,-2 0 0,-3 1 0,13-2 0,-2 0 0,-15 2 0,1 0 0,-2 0-389,10 3 1,1 0 388,-7-3 0,4-1 0,-1 2 0,0 2 0,0 1 0,0 1 0,3-1 0,0 0 0,2 0 0,-9 0 0,1-1 0,1 1 0,-2 1 0,11 2 0,-3 1 0,2 0-839,3 0 0,1 0 0,-4 1 839,2 1 0,-4 2 0,-4 5 0,-4 1 0,-13-7 0,-2 1-343,-3 8 1,0 2 342,-2-4 0,2 2 688,6 7 0,2 2-688,7 4 0,1 3 0,-9-6 0,1 3 0,-2-1-311,9 6 0,-3 1 311,-2 3 0,-5-1 0,2 10 1263,-13-15 1,0 1-1264,-6-2 0,0 0 421,3 1 0,-2-1-421,7 18 263,-15-16-263,-5-21 1635,9-37-1635,20-28 0,-13 15 0,1-2 0,8-2 0,2 3 0,-9 11 0,1 1 0,13-4 0,1 1 0,-8 3 0,3 2 0,17-5 0,4 1-885,-6 3 1,0 2 884,-5 11 0,1 2 0,-3-4 0,-2 4 0,23 8 0,-19-7 0,4-2 0,8 4 0,3 2-309,-16 1 1,1 1-1,1-1 309,12-3 0,1-1 0,-3 3-1103,7 5 0,-1-1 1103,-16-5 0,1-2 0,2 1 0,9 3 0,3 1 0,-3-2 148,-8-2 1,-2-1 0,3 0-149,10 2 0,3 0 0,-5-2 0,2-3 0,-5-4 0,-5-1 0,-1-1 0,-2-2 0,0-1 0,0-2 0,0 0 0,-6 3 0,-4 1 0,10-7 0,-9-3 0,-9 4 417,-6-1 0,1-4-417,2-2 0,0-1 1193,0-2 1,-3-1-1194,-7 4 0,-5 0 1234,-7-30-1234,-29 11 0,-1 15 0,-3 3 0,-3 2 0,-9 3 0</inkml:trace>
  <inkml:trace contextRef="#ctx0" brushRef="#br0" timeOffset="86669">15020 16293 8191,'0'11'0,"0"-1"5063,0 6-5063,0 1 2818,0 13-2818,5-7 1719,-4 3-1719,4-11 6784,-5-4-6784,0 4 0,4-8 0,-2 2 0,2-9 0</inkml:trace>
  <inkml:trace contextRef="#ctx0" brushRef="#br0" timeOffset="86834">14989 16145 24575,'-6'-6'0,"1"1"0</inkml:trace>
  <inkml:trace contextRef="#ctx0" brushRef="#br0" timeOffset="87603">15112 16319 24575,'5'25'0,"-4"-3"0,8-1 0,-7-5 0,26-47 0,5-6 0,7-15 0,8 18 0,-25 28 0,9 15 0,-15 3 0,10 8 0,-14-8 0,13-3 0,-10-9 0,5-23 0,3 0 0,-11-10 0,4 15 0,-16 22 0,19 43 0,-9-2 0,-1 4 0,5-5 0,-1 0-232,-3 6 1,-2-4 231,1 0 0,-4-11 0,-4-23 0,-11-26 0,0-27 0,2-14 0,0 9 0,0-3 0,3 1 0,3 1 0,3-1 0,1 3 0,1-15 0,5 9 0,15 16 463,-5 30-463,-2 11 0,13 18 0,-12 1 0,2 19 0,-15-12 0,-14-4 0,-6 0 0,-2-19 0,-3-5 0,13-7 0,1-6 0</inkml:trace>
  <inkml:trace contextRef="#ctx0" brushRef="#br0" timeOffset="88101">15745 16150 24575,'5'26'0,"-4"-3"0,8-8 0,-3-8 0,26 2 0,-2-15 0,5-1 0,-10-5 0,-15-3 0,1 22 0,-5-8 0,13 21 0,-6-14 0,8-1 0,-1-12 0,2-13 0,-9 0 0,11-18 0,-21-25 0,5 24 0,-8 4 0,0 80 0,0 18 0,0-24 0,0-2 0,6 10 0,-4-23 0,4-31 0,-6 8 0,0-18 0</inkml:trace>
  <inkml:trace contextRef="#ctx0" brushRef="#br0" timeOffset="88220">16083 16126 8191,'10'-6'0,"22"-5"2190,29-6-2190,-29 5 0,0 0 1516,6 3 1,-3-1-1517,0-19 0,-17 25 0,-12-10 0</inkml:trace>
  <inkml:trace contextRef="#ctx0" brushRef="#br0" timeOffset="89300">4278 8005 8191,'0'28'0,"0"11"5063,0 1-5063,7-1 0,1 1 0,-5 14 0,12 2 0,-15-31 0</inkml:trace>
  <inkml:trace contextRef="#ctx0" brushRef="#br0" timeOffset="90920">5479 9201 8191,'-16'0'0,"-3"26"5063,12-2-5063,-1 32 0,8-23 0,5 0 2818,10-16-2818,-2-10 1719,6-1-1719,-8-11 6784,7-15-6784,-10-15 0,4-16 0,-21 18 0,2 2 0,-8 30 0,4-4 0,-4 10 0,13-4 0,3 4 0,48-24 0,-4 6 0,8-8 0,-14 32 0,-27 7 0,5 9 0,-7-12 0,1-10 0,15-30 0,-12 14 0,13-24 0,-16 28 0,6-2 0,-1 14 0,5-4 0,0-6 0,-4-2 0,6-17 0,-6 42 0,12-4 0,-2 43 0,-4-26 0,-7 1 0,-16-31 0,-10-3 0,3-5 0,-2 1 0</inkml:trace>
  <inkml:trace contextRef="#ctx0" brushRef="#br0" timeOffset="91733">5917 8836 24575,'10'36'0,"-7"5"0,11 16 0,2 7 0,-8-19 0,-2-1 0,6 15 0,-1-7 0,-3-17 0,-3-33 0,1-12 0,0 0 0,8 9 0,-2-9 0,21-4 0,0-7 0,-2 1 0,-8 10 0,-12 12 0,0 8 0,1 5 0,0 6 0,1 1 0,-6 0 0,-2-7 0,-5-4 0,0-10 0,0-49 0,0-11 0,4-7 0,7 22 0,5 40 0,0 4 0,-6 9 0,8 15 0,-15 0 0,10 5 0,-13-14 0,0-4 0,-9-5 0,-3-1 0,1-5 0,2 0 0</inkml:trace>
  <inkml:trace contextRef="#ctx0" brushRef="#br0" timeOffset="92201">6377 9005 24575,'5'35'0,"0"-9"0,6-7 0,0-13 0,0-1 0,16-5 0,-12-5 0,13-1 0,-17 0 0,4 1 0,1 5 0,0 0 0,4 0 0,-4 0 0,22-23 0,-18 7 0,13-10 0,-22 16 0,0 10 0,-5 0 0,-2 0 0</inkml:trace>
  <inkml:trace contextRef="#ctx0" brushRef="#br0" timeOffset="92618">6693 8874 24575,'17'-15'0,"-3"3"0,10-7 0,0-10 0,-1-22 0,-7 11 0,-1-4 0,-15 24 0,0 80 0,0-35 0,-1 15 0,2 1 0,4-11 0,-4-13 0,9-1 0,-9-11 0,4 0 0</inkml:trace>
  <inkml:trace contextRef="#ctx0" brushRef="#br0" timeOffset="92803">6748 8852 24575,'39'-19'0,"-10"6"0,5-6 0,-17 13 0,-6 2 0,-7 4 0</inkml:trace>
  <inkml:trace contextRef="#ctx0" brushRef="#br0" timeOffset="93135">5798 9806 8282,'12'-9'0,"11"-2"5018,12-10-5018,21-1 0,-17 6 0,4 1 588,0 1 0,5 0 0,3 2-588,11-1 0,4 1 0,0-1-121,-12 2 1,2-2 0,-1 1 0,-3 2 120,8 3 0,-3 2 0,-5 0 0,6-6 0,-11 4 1277,-15 7 0,-22 0 1,-5 0-1</inkml:trace>
  <inkml:trace contextRef="#ctx0" brushRef="#br0" timeOffset="157868">5176 9374 24575,'0'36'0,"0"16"0,0-17 0,0 2 0,0 8 0,0 1 0,0-1 0,0 0 0,0-2 0,0-1 0,0-6 0,0-3 0,0 12 0,0-18 0,0-13 0,0-3 0,-1-5 0,-3-3 0,-2-6 0,-2-4 0,-2-3 0,-1-2 0,-3-3 0,-1-1 0,0-1 0,0 2 0,4 3 0,1 4 0,4 4 0,4 4 0,2 11 0,7 13 0,8 15 0,7 10 0,1-3 0,-3-11 0,-5-14 0,-3-10 0,-1-7 0,-2-5 0,1-5 0,1-8 0,-1-7 0,0-4 0,1-6 0,0-6 0,4-2 0,1 0 0,2 6 0,-1 9 0,-4 9 0,-4 6 0,-5 6 0,-3 2 0</inkml:trace>
  <inkml:trace contextRef="#ctx0" brushRef="#br0" timeOffset="166618">10693 11148 24575,'28'0'0,"8"0"0,2-5 0,2 0 0,24 2 0,-11-6 0,-1-2 0,12 0 0,-27 3 0,-4 0 0,-13-2 0,-8 5 0,-21 5 0</inkml:trace>
  <inkml:trace contextRef="#ctx0" brushRef="#br0" timeOffset="166799">10905 11190 24575,'42'8'0,"3"-2"0,-14-6 0,8 0 0,-13 0 0,3-5 0,-22 4 0,2-4 0</inkml:trace>
  <inkml:trace contextRef="#ctx0" brushRef="#br0" timeOffset="176187">1909 11203 24575,'12'15'0,"4"3"0,-8-1 0,20 17 0,-11-6 0,23 11 0,-14-12 0,3-7 0,-8-6 0,-1-7 0,4 12 0,7-10 0,12 14 0,16-15 0,-8 1 0,-11-8 0,0-2 0,-5 1 0,0 0 0,11 0 0,2 0 0,3 0 0,0 0 0,-2 0 0,-2 0-206,-7 0 0,-3 0 206,26 0 0,-24 0 0,16 0 0,-23 0 0,3 0 0,15 0 0,2 0 0,-8 0 0,1 0 0,20-1 0,1 2-523,-9 4 0,1 1 523,-10-5 0,1-1 0,1 1 0,-3 2 0,0 1 0,-2 0 0,13 2 0,-3-1 0,-5-4 0,-2 1 0,-10 4 0,-2-1 0,1-5 0,-1 0 0,0 5 0,2 1-86,14-5 1,2 1 85,3 8 0,1 1 0,-14-9 0,3-2 0,1 1 0,13 5 0,3 2 0,-3 0-295,-13-3 0,-2-1 0,2 0 295,13 0 0,4 0 0,-5 1 0,2 5 0,-1 0 0,-10-6 0,3 0 0,-6 0 0,-4 2 0,-3 1 0,10 5 0,-3 0 0,8 1 0,2 16 0,-8-17 0,-9 7 989,-20-18-989,16 14 171,1 0-171,15 15 1354,-7-6-1354,-7 9 0,-9-18 0,-5 6 0,1-5 0,-8-3 0,7 3 0,-13-20 0,-2 1 0,4-14 0,-11 6 0,27-9 0,-13 2 0,18-6 0,-17 12 0,16-10 0,11 10 0,19-2 0,-23 8 0,2 3 0,4 2 0,0 2-239,-7-1 0,-1 0 239,2 0 0,-1 0 0,24 0 0,-13 5 0,5 1 0,5-5 0,2 1 0,-17 1 0,2 0 0,-2 2-778,0-1 1,-1 0 0,-1 0 777,14-3 0,1 1 0,-5 1 0,2 2 0,2-1 0,4 0 0,1 1 0,1-2 0,-12-1 0,1-2 0,1 0 0,0 2-411,-2 0 1,0 2 0,0 0 0,-1-2 410,11-1 0,0-1 0,-3-1 0,-10 1 0,-2 0 0,-1 0 0,22 0 0,-3 0 0,-20 0 0,1 0-240,19 0 0,3 0 240,-24 0 0,0 0 0,2 0 0,11 0 0,3 0 0,-4 0 0,7 1 0,-1-2 0,-13-2 0,1-1 0,-2 0 0,1 3 0,0 0 0,-5-5 0,2-2 0,0 1 0,18-1 0,1 2 0,-18 2 0,0 1 0,-1-2-437,12-7 1,-2 2 436,-1 8 0,-4 1 0,15-10 853,-19 4 1,3-1-854,-3 2 0,3-2 0,13-5 0,3-1 505,-6 1 1,1 1-506,-14 7 0,1 2 0,0-2 0,-1-2 0,0-2 0,-1 1 0,2 2 0,0 0 0,-2 1-251,7-2 0,-3-2 251,-10-5 0,-2-2 0,0 5 0,-3-1 0,-4-3 0,1 0 0,8-4 0,0 0 0,-8 5 0,0-2 716,9-5 0,1-2-716,-6 5 0,-1-1 0,1-2 0,-3 1 0,9-11 257,-13 2-257,6-9 712,-6 2-712,12-13 1187,-13 12-1187,2 0 0,-17 16 0,1 9 0,-12 2 0,2 4 0,-4-5 0,-12-8 0,-14-1 0,8 4 0,-4 3 0</inkml:trace>
  <inkml:trace contextRef="#ctx0" brushRef="#br0" timeOffset="177766">2020 11018 24575,'20'6'0,"-2"-1"0,7-5 0,12 0 0,-12 0 0,17 0 0,-24 0 0,-3 0 0,-11 0 0</inkml:trace>
  <inkml:trace contextRef="#ctx0" brushRef="#br0" timeOffset="177955">2470 11060 24575,'10'0'0,"23"0"0,-8 0 0,9 0 0,-19 0 0,-10 0 0</inkml:trace>
  <inkml:trace contextRef="#ctx0" brushRef="#br0" timeOffset="180253">5102 10408 24575,'5'-10'0,"-4"-1"0,4 0 0,-1 0 0,-3-17 0,4 0 0,-5-8 0,-8-19 0,3 22 0,-2-1 0,-6-7 0,0-2 0,6 5 0,0 0 0,-8 6 0,0 3 0,3-10 0,-6 9 0,-1-1 0,3 2 0,1-2 0,-6-15 0,1 1 0,-8-15 0,4 19 0,0 4 0,4 7 0,-10-6 0,7 17 0,13 7 0,-34-13 0,-1 0 0,10 7 0,-2 2 0,-23-5 0,19 8 0,-1 1 0,7 6 0,0 0 0,-11-4 0,-2-1 0,-3 0 0,0 0 0,2 1 0,1-1-458,5-1 1,1 1 457,5 5 0,1 0 0,-20-4 0,17 4 0,-3 2 0,-1 3 0,-1 0 0,-9-5 0,2 2 0,11 3 0,2 2 0,-2 2 0,0 2 0,7 1 0,-1 0 0,-13 4 0,-1 1 0,8 1 0,1-2 191,-2-4 1,1 1-192,-16 13 0,0-18 0,0 23 0,16-16 0,-1 1 0,5 7 0,0 1 0,-6-1 0,0 0 0,3 2 0,3 0 0,-7 5 0,8-4 0,1-1 0,-5 5 532,-14 8-532,23-8 0,-1-8 0,18-1 0,3-14 0,6 3 0,9-9 0</inkml:trace>
  <inkml:trace contextRef="#ctx0" brushRef="#br0" timeOffset="180682">2328 9383 24575,'-11'0'0,"-4"11"0,8 0 0,-17 22 0,20-1 0,-10-3 0,-1 3 0,5 12 0,-12 11 0,15-24 0,12-15 0,23-7 0,38-9 0,-10-8 0,7 6 0,-39-7 0,-9 9 0,-9 0 0,-1 0 0</inkml:trace>
  <inkml:trace contextRef="#ctx0" brushRef="#br0" timeOffset="183917">5413 10065 8191,'0'-10'0,"6"-3"5063,8-8-5063,9-5 2818,-1 1-2818,4 3 0,4-2 0,0-3 0,2-1 0,14-6 0,3 0 0,5-4 0,0 2 308,-11 9 1,-2 1-309,6 0 0,3 1 1766,-8 4 1,2-1 0,1 2-1767,-2 3 0,-1 1 0,4-1 0,0 0 0,4-2 0,1 0 0,0 2-612,12-3 0,1 3 1,0 1 611,-14 5 0,2 1 0,-1 0 0,-1-1 0,7-4 0,-1-1 0,1 1 0,7 5 0,1 1 0,-3 0-186,-10-2 1,-3-1-1,1 2 186,1 4 0,0 3 0,-2-2 0,12-7 0,-3 2 0,-12 9 0,-4 0 0,16-9 0,-8 4 0,5 1 0,1-2 0,2-1 0,-7 3 0,2 1 0,1-1 0,3 1 0,2 1 0,-2-1-565,-11 0 1,-2-1 0,0 2 564,24 2 0,-4-1 0,-18-4 0,0 1-44,18 4 0,4 2 44,-19-2 0,1 1 0,2 1 0,10 2 0,4 1 0,-1 1-338,0-1 1,1 1 0,-4 0 337,-11 0 0,-2 0 0,2 1 0,6 2 0,1 2 0,0 1-241,-8-1 0,-1 1 1,2 2 240,-3-1 0,3 1 0,0 1 0,0 2 0,2 2 0,0 2 0,0 1 0,-1 0 0,-1-1 0,-1 0 0,-1 1 0,-2-1 0,5 3 0,-3 0 0,-1 0 0,1 3 0,-1 0 0,-4-2 1323,1 0 1,-1 0-1324,10 7 0,-3-2 0,-20-10 0,-2-2 0,19 14 866,-32-19-866,10 4 3147,-8-4-3147,9 5 1833,-6-11-1833,-1 6 0,-4-10 0,1-15 0,-11-25 0,0 2 0,-6-10 0,0 30 0,0-3 0,5 16 0,-4 12 0,12 42 0,-11 11 0,7-20 0,-1 0 0,-5 10 0,5-11 0,-8-22 0,-5-12 0,-5 2 0,-23-9 0,-8-15 0,-24 11-532,32-11 1,0-1 531,-4 14 0,0 0 0,3-14 0,3 1 0,-8 11 0,14-11 0</inkml:trace>
  <inkml:trace contextRef="#ctx0" brushRef="#br0" timeOffset="200550">13723 15033 24575,'0'29'0,"-1"17"0,-1-9 0,-1 3 0,-1 10 0,-1 3 0,-1 4 0,-1 2 0,1 2 0,0-1 0,1-2 0,0-1 0,1-1 0,0-2 0,-1-3 0,0-1 0,0-4 0,0-3 0,0-7 0,1-3 0,-3 15 0,4-21 0,1-14 0,2-12 0,0-23 0,3-36 0,1 11 0,2-6 0,-1 8 0,1-4 0,0 0-291,2-4 1,-1 0 0,1-1 290,0 1 0,-1 0 0,0 1 0,0 3 0,-1 1 0,-1 0 0,2-14 0,-1 2 0,-1 7 0,-2 4 0,0 11 0,-1 2 0,0-10 0,-2 23 0,-1 11 871,-2 7-871,-2 4 0,-3 1 0,-2 0 0,-2 0 0,-4 0 0,-7 0 0,-6 2 0,-5 6 0,-1 7 0,1 6 0,6 4 0,6-5 0,6-2 0,11-10 0,8-9 0,17-15 0,20-16 0,-12 11 0,2-1 0,5-3 0,1 1 0,-1 0 0,1 2 0,-4 2 0,-1 2 0,16-7 0,-15 9 0,-13 8 0,-9 6 0,-4 9 0,-4 12 0,-2 10 0,0 5 0,0-5 0,0-8 0,0-9 0,7-4 0,6-2 0,-4-2 0,3-1 0</inkml:trace>
  <inkml:trace contextRef="#ctx0" brushRef="#br0" timeOffset="208999">10773 10450 24575,'20'-6'0,"38"-12"0,-3 0 0,5-4 0,-1 2 0,3-2-388,-1 3 0,3-2 1,-6 3 387,-10 3 0,-5 2 190,6-3 0,-20 7-190,-36 13 0,-9-2 0,-10 7 0</inkml:trace>
  <inkml:trace contextRef="#ctx0" brushRef="#br0" timeOffset="209199">11300 10272 24575,'0'11'0,"0"13"0,0 35 0,0-17 0,0 4 0,-6 15 0,1 0-790,3-12 1,1-1 789,-4-2 0,-1-4 0,-3 6 383,-1 15-383,-10-22 0,-5 2 0,13-27 0,-2-11 0</inkml:trace>
  <inkml:trace contextRef="#ctx0" brushRef="#br0" timeOffset="209366">11112 11001 24575,'11'6'0,"12"-1"0,36-25 0,-4 7 0,-19-1 0,-2-1 0,7-4 0,-20 11 0,0-1 0,-14 9 0,2 0 0</inkml:trace>
  <inkml:trace contextRef="#ctx0" brushRef="#br0" timeOffset="209935">12353 10580 24575,'21'-5'0,"-5"-10"0,-6-3 0,-11-7 0,-18 13 0,4 3 0,-22 31 0,19 17 0,-1-4 0,2 2 0,5 26 0,1-12 0,13-27 0,19-18 0,-6 8 0,15-12 0,7-12 0,-21 5 0,8-15 0</inkml:trace>
  <inkml:trace contextRef="#ctx0" brushRef="#br0" timeOffset="210483">12545 10570 24575,'0'28'0,"0"-5"0,0 11 0,0-17 0,0 7 0,20-41 0,0 0 0,25-26 0,-10 14 0,4 15 0,-11 17 0,6 4 0,-15 8 0,9-9 0,-11-1 0,6-19 0,-6 5 0,-5-11 0,-3 9 0,-7 30 0,2 40 0,-3-20 0,-2 2-603,1 9 1,0 1 602,0-10 0,0-1-137,0-1 0,0-3 137,0 10 0,-4-11 0,-12-35 0,0-18 0,-12-24 0,17 17 0,0-8 0</inkml:trace>
  <inkml:trace contextRef="#ctx0" brushRef="#br0" timeOffset="211199">13048 10493 24575,'0'17'0,"0"-2"0,7 0 0,3-3 0,3-2 0,-2-19 0,-11 0 0,-6-6 0,9 10 0,3-1 0,15 5 0,9-12 0,-7 12 0,2-5 0,-14 11 0,-2-4 0,-3 8 0,9-8 0,6 4 0,1-10 0,-1 4 0,-5-4 0,-5 5 0,-5 17 0,7 29 0,-11-8 0,-2 2 0,4 0 0,0 0 0,-4 21 0,0-29 0,0-26 0,0-1 0</inkml:trace>
  <inkml:trace contextRef="#ctx0" brushRef="#br0" timeOffset="211765">13484 10608 24575,'16'-22'0,"-6"-3"0,-11 27 0,-1 6 0,9 17 0,1-7 0,15-6 0,2-12 0,7 0 0,-4-9 0,-4 2 0,-23-4 0,-12 20 0,3 3 0,-6 9 0,23-10 0,7-7 0,6-19 0,-6-15 0,-7-24 0,-8 21 0,-2-2 0,1-2 0,0 1 0,0-14 0,0 19 0,-6 50 0,5 9 0,-5 19 0,6-9 0,0-16 0,0-5 0</inkml:trace>
  <inkml:trace contextRef="#ctx0" brushRef="#br0" timeOffset="212234">14238 10227 9221,'0'10'0,"0"5"5120,0 2-5120,4 8 2660,-2-2-2660,2 2 1580,-4-8-1580,-4-7 0,2-5 0,-2-5 0</inkml:trace>
  <inkml:trace contextRef="#ctx0" brushRef="#br0" timeOffset="212383">14224 10035 24575,'0'-11'0,"0"5"0,0 1 0</inkml:trace>
  <inkml:trace contextRef="#ctx0" brushRef="#br0" timeOffset="212568">14435 9946 24575,'0'50'0,"0"-3"0,0-9 0,0 0 0,0 3 0,0-4 0,0-1 0,-2 7 0,-2-4 0,-2 7 0,-2-32 0,3-14 0</inkml:trace>
  <inkml:trace contextRef="#ctx0" brushRef="#br0" timeOffset="212699">14452 10286 8191,'16'0'0,"0"-5"5063,-1 4-5063,-4-9 0,0 9 0,-6-4 0</inkml:trace>
  <inkml:trace contextRef="#ctx0" brushRef="#br1" timeOffset="-209063.73">6811 10201 24575,'0'-10'0,"-5"4"0,-5-5 0,-7 9 0,-13-10 0,-2 4 0,-17 1 0,-1 0 0,1 7 0,-5 0 0,-12 0 0,25 0 0,-3 0 0,-7 5 0,-2 0 0,-4 1 0,2 1 0,11 3 0,1 2 0,-7-2 0,2 1 0,13-1 0,0 0 0,-7 0 0,0 0 0,6-1 0,3 1 0,-14 9 0,15-8 0,18 7 0,-10-3 0,-1 8 0,-6 1 0,-1 9 0,13-9 0,-4 16 0,3-4 0,-2 9 0,0 9 0,-1-9 0,15 2 0,-1-8 0,9 8 0,0 3 0,0 8 0,0-16 0,0-4 0,0-18 0,9 17 0,-1-3 0,15 19 0,5-8 0,-5-8 0,6 4 0,-12-11 0,5 10 0,9 3 0,-10-15 0,9 2 0,-5-12 0,-2-9 0,4 8 0,4 1 0,21-4 0,-13 3 0,2-1 0,2-4 0,-1-3 0,-8-3 0,1-1-295,2 0 0,-1 0 295,28 6 0,-17-10 0,4 0 0,5 10 0,2 0 0,-7-8 0,3-4 0,-3 2 0,7 5 0,0-1 0,-11-4 0,0-2 0,-2 1 0,4 0 0,-1 0 0,15 1 0,2-2 0,-4-4 0,-1-1 0,6 0 0,-2-1-785,-11 1 1,-1-1 784,-2-4 0,-2 1 0,18 7 0,-30-6 0,1-1 0,0 5 0,1-1 0,8-6 0,2-2 0,4 1 0,0-1 0,-8-2 0,-1-1 0,8 0 0,-1 0 0,-17 1 0,0 1 271,11-2 1,1 0-272,-10 1 0,-2 1 0,20-4 1616,0-15-1616,-12 15 0,5-16 0,-1 7 0,-19 8 0,-11 3 0,-1 5 0,-7-4 0,3-27 0,-5-1 0,-4 11 0,-2-1 0,1-16 0,0 3 0,0 9 0,0-18 0,-15-6 0,9 19 0,0 0 0,-2 11 0,-1 0 0,-2-7 0,-2 3 0,-5-8 0,-9-8 0,-5 2 0,1 5 0,9 16 0,-1 0 0,-22-14 0,20 20 0,-1 2 0,-24-8 0,14 10 0,-4 1 0,-2 0 0,-3 1 0,-13-2 0,-4 3 0,-3 3 0,1 4-840,10 3 1,1 2 839,-2 3 0,3 2 0,-14-1 0,19-2 0,-2 4 0,7 10 0,2 0 0,4-9 0,4 0 0,-11 22 0</inkml:trace>
  <inkml:trace contextRef="#ctx0" brushRef="#br1" timeOffset="-207215.73">3326 11423 8191,'-6'8'0,"2"9"5063,10 19-5063,-5-8 2818,14 2-2818,2-12 1719,6 5-1719,3-10 6784,-3 2-6784,-7-13 0,-1 4 0,1-6 0,0 0 0,13 0 0,-11 0 0,10 0 0,-12 0 0,15-6 0,1-2 0,8-8 0,-1 8 0,-1-9 0,1 15 0,-9-13 0,7 7 0,6-14 0,-12 9 0,0 1 0,25-7-361,-25 3 0,-1 2 361,1 11 0,9-18 0,-13 19 0,13-4 0,-3 6 0,-5 0 0,-3 0 722,-8 0-722,4 6 0,5 8 0,-1 9 0,1 3 0,-12-5 0,2-5 0,-8-1 0,-2-3 0,0-2 0,-4-5 0,17-5 0,20-9 0,-1 7 0,0-7 0,4 0 0,-3 7 0,1 1 0,20-4 0,2 0-793,-7 4 1,-2 2 792,-9-1 0,-3 0 0,10 0 0,-31 0 0,-4-5 0,-2-5 0,5-11 0,8-9 0,-16 6 1585,8 1-1585,-22 12 0,4 0 0,-5 0 0,-10 5 0,3 1 0,-3 5 0,5 0 0</inkml:trace>
  <inkml:trace contextRef="#ctx0" brushRef="#br1" timeOffset="-206412.73">8694 11397 24575,'-16'6'0,"9"-4"0,-2 4 0</inkml:trace>
  <inkml:trace contextRef="#ctx0" brushRef="#br1" timeOffset="-205314.73">8599 11425 24575,'0'23'0,"6"4"0,9 16 0,9-4 0,-3-9 0,1-8 0,-12-16 0,10 4 0,15-8 0,19 4 0,-16-6 0,0 0 0,-4 0 0,2 0 0,16-4 0,1-3 0,-9 0 0,1-4 0,-3-1 0,1-2 0,0-1-727,15-3 1,-2 0 726,-12 2 0,-1 2 0,-3 0 0,-1 3 0,9 8 0,-9-6 0,2-2 0,-2 5 0,2 0 0,9-5 0,2 1 0,-8 3 0,-2 2 0,-8 0 0,-1 1 0,24 4 0,-10 0 1453,12 9-1453,-25-4 0,1 1 0,24 4 0,-4 7 0,-24-15 0,10 26 0,-13-13 0,16 19 0,-21-20 0,2 7 0,-9-13 0,-3 3 0,-3 0 0,0-10 0,0 4 0,23-20 0,23-18 0,-26 17 0,0 0-357,2-6 0,-1 3 357,16 7 0,11-12 0,-25 17 0,2 0 0,-3-2 0,1 1 0,8 2 0,-1 2 0,3 4 0,20 0 0,-15 0 0,-5 0 0,3 0 0,6 0 0,1 0-703,-4 0 0,1 0 703,3 0 0,-2 0 0,15 0 0,-1 0 0,-1-10 92,-23 0 1,1-4-93,2-5 0,0-3 0,8-6 0,0-2 0,-5 3 0,-5 1 0,-12 5 0,-4 1 0,18-16 0,-27 22 0,2-9 0,-8 6 0,-5-5 1421,-2 1-1421,-8 5 128,-32-3 1,23 12-1,-21-1 1</inkml:trace>
  <inkml:trace contextRef="#ctx0" brushRef="#br1" timeOffset="-186746.73">10893 3548 24575,'0'23'0,"0"18"0,0 16 0,0-21 0,0 3 0,0 0 0,0 0 0,0-1 0,0 0 0,0-1 0,0-2 0,0 21 0,0-14 0,0-11 0,0-10 0,0-8 0,0-5 0,0-3 0,-1-4 0,-5 0 0,-7-7 0,-5-5 0,-5-6 0,0-1 0,4 2 0,3 4 0,6 4 0,3 3 0,4 4 0,3 4 0,8 10 0,11 13 0,10 10 0,3 4 0,-4-8 0,-7-11 0,-6-10 0,-2-6 0,-1-4 0,-1-5 0,0-6 0,1-8 0,3-7 0,2-4 0,0 1 0,0 4 0,-3-2 0,-6 15 0,-3-3 0</inkml:trace>
  <inkml:trace contextRef="#ctx0" brushRef="#br1" timeOffset="-151993.73">16233 10037 24575,'0'0'0</inkml:trace>
  <inkml:trace contextRef="#ctx0" brushRef="#br1" timeOffset="-69592.73">17779 10545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2:45:35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10932 1682 24575,'16'27'0,"10"15"0,-8-14 0,1 2 0,1 4 0,1 0 0,-5-4 0,0-2 0,10 17 0,-8-14 0,-5-12 0,0-7 0,-2-6 0,10-11 0,21-20 0,-3 1 0,4-6 0,-4 3 0,3-3 0,1-2-396,6-5 1,0-2 0,1-1 395,1-1 0,-1 0 0,-1 0 0,-5 2 0,-1 0 0,-2 1 0,-7 6 0,-1 0 0,-3 1 0,7-5 0,-4 2 0,12-12 0,-17 18 0,-10 13 0,-4 5 1186,-1 1-1186,-1 0 0,0 1 0,-2 1-1696,-3 2 0,-4 3 0,-1 2 0</inkml:trace>
  <inkml:trace contextRef="#ctx0" brushRef="#br0" timeOffset="5049">10726 7831 24575,'10'14'0,"9"15"0,12 21 0,-12-22 0,0 1 0,14 23 0,-10-16 0,-10-17 0,-6-10 0,0-8 0,7-17 0,8-9 0,4-5 0,1-1 0,4-2 0,2-3-443,1 1 1,2-2-1,2-1 1,0 0 442,3-3 0,2 0 0,0 1 0,1 0 0,-2 2 0,0 1 0,-1 1 0,0 0-170,8-6 1,-1 1-1,-2 3 170,-9 7 0,-1 2 0,-2 1 0,10-9 0,-3 2 0,-7 6 0,-2 2 0,-5 3 0,-1 1 0,13-13 1722,-11 10-1722,-9 10 139,-7 8 0,-6 5 0,-2 2 1</inkml:trace>
  <inkml:trace contextRef="#ctx0" brushRef="#br0" timeOffset="45431">1928 12302 8191,'-6'-5'0,"-4"4"5063,4-4-5063,-5 5 2818,1 0-2818,4 9 1719,-12 6-1719,6 14 6784,-13 13-6784,14-3 0,1 3 0,-1 2 0,0 1 0,4 3 0,2-1 0,-1-9 0,2-3 0,4 11 0,6-16 0,1-1 0,10-12 0,0-6 0,29 3 0,13-27 0,-14 18 0,-3-20 0</inkml:trace>
  <inkml:trace contextRef="#ctx0" brushRef="#br0" timeOffset="45733">2128 12735 24575,'-6'21'0,"2"0"0,14 0 0,-2-10 0,13-1 0,-5-10 0,22 0 0,-17-14 0,12-4 0,-31-4 0,-3 2 0,-14 14 0,-1-5 0,-1 9 0,2-4 0,4 11 0,5-4 0,2 4 0</inkml:trace>
  <inkml:trace contextRef="#ctx0" brushRef="#br0" timeOffset="45979">2348 12679 24575,'17'0'0,"2"0"0,-2 0 0,3 0 0,0 17 0,-4-8 0,-6 14 0,-1-8 0,-8-3 0,4 4 0,-5-35 0,15-3 0,-3-24 0,14 4 0,-16 21 0,-1 4 0</inkml:trace>
  <inkml:trace contextRef="#ctx0" brushRef="#br0" timeOffset="46380">2635 12552 24575,'0'11'0,"6"4"0,4 18 0,8 25 0,-7-16 0,-1 2 0,-3-8 0,-1-1 0,-1 2 0,0-3 0,-5 4 0,6-7 0,-5-7 0,5-23 0,-6-16 0,0-31 0,0-12 0,-1 2 0,2-2 0,6 14 0,2 3 0,-3-5 0,2 5 0,15 5 0,-3 41 0,-13 6 0,2 19 0,-18-1 0,-3 2 0,-4-9 0,0-11 0,10-6 0,1-5 0</inkml:trace>
  <inkml:trace contextRef="#ctx0" brushRef="#br0" timeOffset="46598">2891 12581 24575,'-6'9'0,"1"-1"0,10 2 0,6-5 0,14-12 0,4-14 0,-7 5 0,-7-10 0,-20 20 0,-2-8 0,-4 12 0,-1-7 0,6 9 0,1 0 0</inkml:trace>
  <inkml:trace contextRef="#ctx0" brushRef="#br0" timeOffset="46847">3033 12476 24575,'15'6'0,"4"9"0,0 3 0,-5 2 0,-3-10 0,10-42 0,12-14 0,-7 0 0,-3 9 0</inkml:trace>
  <inkml:trace contextRef="#ctx0" brushRef="#br0" timeOffset="47184">3382 12376 24575,'-11'-6'0,"-7"13"0,-3 14 0,5 5 0,3-1 0,13-10 0,6 0 0,5-8 0,7 2 0,-1-18 0,-1 2 0,0-9 0,-4 9 0,3 1 0,-4 6 0,-5 0 0,-1 0 0</inkml:trace>
  <inkml:trace contextRef="#ctx0" brushRef="#br0" timeOffset="47414">3575 12053 24575,'-6'23'0,"1"3"0,5 12 0,6 9 0,4 11 0,-2-6 0,6-8 0,-13-20 0,4-13 0,-5-5 0,0-2 0</inkml:trace>
  <inkml:trace contextRef="#ctx0" brushRef="#br0" timeOffset="47568">3607 12310 8191,'10'-10'0,"1"4"5063,6-4-5063,-2 9 2818,-4-4-2818,0 0 429,-1 4 1,-4-4 0,-1 5 0</inkml:trace>
  <inkml:trace contextRef="#ctx0" brushRef="#br0" timeOffset="47779">3788 12242 8191,'-5'-6'0,"4"7"5063,1 20-5063,15-1 2818,12-5-2818,0-9 429,0-15 1,-17 7 0,-4-8 0</inkml:trace>
  <inkml:trace contextRef="#ctx0" brushRef="#br0" timeOffset="48130">2299 13247 24575,'56'-29'0,"0"-1"0,-1 10 0,5 0 0,0 1 0,-2-3 0,1 1 0,2 1-1828,-7 6 0,2 2 1,0 0-1,-4 0 1828,-1 0 0,-3 0 0,0 1 0,1 0 0,0 2 0,-1-1 0,-2 1 0,-1-1 0,-1 1 223,13-5 0,-2 0-223,-5 2 0,-1-2 283,2-3 0,-3 0-283,-16 5 0,-2 0 0,24-10 0,-37 14 0</inkml:trace>
  <inkml:trace contextRef="#ctx0" brushRef="#br0" timeOffset="48348">4176 12112 9059,'0'-10'0,"0"4"0,0 1 0</inkml:trace>
  <inkml:trace contextRef="#ctx0" brushRef="#br0" timeOffset="48534">4206 12425 24575,'8'-17'0,"-2"7"0,-6 5 0</inkml:trace>
  <inkml:trace contextRef="#ctx0" brushRef="#br0" timeOffset="49498">5062 11596 24575,'-6'8'0,"4"9"0,-4 11 0,11-7 0,-4-7 0,13-13 0,-2 4 0,13-5 0,-6-9 0,5-20 0,-16 5 0,1-10 0,-18 18 0,-3 5 0,-10 3 0,6 8 0,-8 14 0,16-6 0,-5 5 0</inkml:trace>
  <inkml:trace contextRef="#ctx0" brushRef="#br0" timeOffset="49815">5290 11538 24575,'4'16'0,"-2"3"0,7-2 0,-3-1 0,0 0 0,-1-6 0,0 1 0,-4 4 0,4-3 0,-1-2 0,-2-5 0,2-5 0</inkml:trace>
  <inkml:trace contextRef="#ctx0" brushRef="#br0" timeOffset="50164">5519 11531 24575,'0'10'0,"9"13"0,5-1 0,8 3 0,-2-11 0,-5-9 0,-4-5 0,0-14 0,-5-4 0,-11-5 0,-6 7 0,-1 10 0,3 6 0</inkml:trace>
  <inkml:trace contextRef="#ctx0" brushRef="#br0" timeOffset="50498">5765 11515 24575,'0'11'0,"0"4"0,5-8 0,-4 11 0,17-11 0,-5 3 0,20-5 0,-1-11 0,-6 4 0,-7-13 0,-5 7 0,-11-21 0,1 4 0,-15-2 0,-6 12 0,0 10 0,2 10 0,9-4 0,1 4 0</inkml:trace>
  <inkml:trace contextRef="#ctx0" brushRef="#br0" timeOffset="51017">5086 12156 24575,'32'-21'0,"22"12"0,-16-7 0,3-1-1697,5 14 1,2 2 1696,4-14 0,3-1 0,8 8 0,0 2 531,-11-1 1,-3-1-532,-5-1 0,-6 2 0,-4 6 0,-34-4 0</inkml:trace>
  <inkml:trace contextRef="#ctx0" brushRef="#br0" timeOffset="60332">4468 13428 24575,'5'-6'0,"-4"-4"0,4 9 0,-5-4 0</inkml:trace>
  <inkml:trace contextRef="#ctx0" brushRef="#br0" timeOffset="60599">4476 13651 24575,'6'5'0,"-1"-4"0,-5 4 0</inkml:trace>
  <inkml:trace contextRef="#ctx0" brushRef="#br0" timeOffset="61697">5357 13091 24575,'-10'26'0,"1"1"0,9-6 0,5-3 0,-4 2 0,13-8 0,-2-1 0,18-4 0,13-17 0,-1-2 0,4-18 0,-20 9 0,-11-12 0,-9 2 0,-12-1 0,-10 2 0,-12 12 0,-7 6 0,3 6 0,8 6 0,9 4 0,-1 4 0,9-2 0,-2 0 0</inkml:trace>
  <inkml:trace contextRef="#ctx0" brushRef="#br0" timeOffset="61982">5754 12989 24575,'6'22'0,"-1"2"0,1-7 0,-5-1 0,6-1 0,2 2 0,-2-5 0,8 0 0,-9-7 0,-1-5 0</inkml:trace>
  <inkml:trace contextRef="#ctx0" brushRef="#br0" timeOffset="62347">5996 12919 24575,'9'24'0,"-7"-4"0,21-2 0,-10-10 0,40 17 0,-9-21 0,9 11 0,-20-15 0,-23-9 0,0 2 0,-9-13 0,-3-5 0,-13 0 0,-4-1 0,-2 14 0,5 7 0,5 5 0,-4 6 0,8-4 0,-2 4 0</inkml:trace>
  <inkml:trace contextRef="#ctx0" brushRef="#br0" timeOffset="62695">6531 12866 24575,'0'15'0,"0"1"0,5-5 0,1 3 0,5-12 0,13 2 0,3-4 0,1-4 0,-3-7 0,-18-1 0,-1-7 0,-24-6 0,3 2 0,-15 3 0,7 11 0,11 14 0,3-4 0,9 4 0</inkml:trace>
  <inkml:trace contextRef="#ctx0" brushRef="#br0" timeOffset="63130">6923 12623 24575,'0'29'0,"0"-6"0,0 6 0,6-8 0,-5 4 0,5-7 0,-1 1 0,-4-8 0,4 0 0,-5-5 0,0-1 0</inkml:trace>
  <inkml:trace contextRef="#ctx0" brushRef="#br0" timeOffset="63433">7166 12631 24575,'0'20'0,"0"-4"0,0-1 0,17 0 0,-8-8 0,24 6 0,-16-12 0,6-5 0,-18-12 0,-6-2 0,-15-3 0,0 15 0,-2-10 0,3 14 0,2-7 0,3 9 0,4 0 0,1 0 0</inkml:trace>
  <inkml:trace contextRef="#ctx0" brushRef="#br0" timeOffset="63795">7475 12538 24575,'-14'20'0,"7"1"0,5-1 0,13-3 0,5-7 0,5-5 0,-5-5 0,-1 0 0,-9-5 0,8-12 0,-11-10 0,6 3 0,-26-4 0,-2 16 0,-10 2 0,13 5 0,6 5 0</inkml:trace>
  <inkml:trace contextRef="#ctx0" brushRef="#br0" timeOffset="64096">7637 12503 24575,'-6'11'0,"15"1"0,4-6 0,21 7 0,-15-12 0,6-4 0,-19-8 0,0-6 0,-15 1 0,-2 3 0,-5 6 0,5 1 0,6 6 0</inkml:trace>
  <inkml:trace contextRef="#ctx0" brushRef="#br0" timeOffset="64752">7903 12310 24575,'5'15'0,"-4"2"0,10 3 0,-9 10 0,10-2 0,-11-2 0,5-2 0,-6-12 0,5-1 0,-4-7 0,4-4 0</inkml:trace>
  <inkml:trace contextRef="#ctx0" brushRef="#br0" timeOffset="65480">8276 12231 24575,'0'15'0,"0"2"0,0-1 0,0 0 0,0-5 0,13 7 0,4-10 0,13 5 0,-8-13 0,-7-9 0,-4-2 0,-9-10 0,4 0 0,-25-12 0,4 14 0,-16-9 0,15 22 0,0 1 0,10 5 0,1 0 0</inkml:trace>
  <inkml:trace contextRef="#ctx0" brushRef="#br0" timeOffset="65799">8553 12173 24575,'-6'15'0,"4"1"0,5-5 0,6 7 0,6-15 0,10 12 0,3-14 0,-1 1 0,-7-21 0,-21-8 0,-29-27 0,3 21 0,-9-6 0,16 32 0,9 2 0,-4 11 0,8-4 0,-2 4 0</inkml:trace>
  <inkml:trace contextRef="#ctx0" brushRef="#br0" timeOffset="66130">8769 12097 8191,'0'11'0,"17"4"5063,-8-9-5063,19 3 2818,-4-9-2818,7 0 1719,-3-14-1719,-2-16 6784,-19 1-6784,-13-13 0,-2 25 0,-11 3 0,8 9 0,-9 5 0,2 5 0,-3 1 0,10 0 0,6-1 0</inkml:trace>
  <inkml:trace contextRef="#ctx0" brushRef="#br0" timeOffset="67764">5227 13702 24575,'11'-11'0,"4"-1"0,2 1 0,3 4 0,12-13 0,7 6 0,-7-3 0,4-2 0,10 1 0,1 1 0,-6 0 0,-1 0-404,5 0 0,-1 1 404,12-7 0,-17 8 0,3-2 0,0 0 0,3-1 0,10-4 0,1-1-812,-4 4 0,-1 2 812,-4-1 0,-1 2 0,-6 3 0,2 1 0,15-6 0,0-1 0,-15 5 0,0 1 0,17-6 0,4 1 0,0 5 0,-2 0 0,-14-3 0,0 1 0,15 8 0,-2-1 0,-22-9 0,-2 1 0,1 14 0,-1 0 0,-3-11 0,0-1 0,11 6 0,1-1 0,-1-8 0,1-1 0,8-2 0,-1 1-118,-7 0 0,-3 1 118,-4 1 0,-3 3 0,21 2 0,0-13 0,-8 21-240,6-26 240,-6 26 0,-1-9 0,3-5 0,-5 4 0,1-1 0,9-1 0,0-1 166,-8-3 0,-3 1-166,-8 7 0,1-1 0,11-6 0,3-2-399,4 2 1,2-1 398,-15 3 0,-1-1 0,0 1 0,12-2 0,-3 1 0,-8 2 0,-3 0 0,17-6 469,-17 6 1,2-1-470,2 0 0,1-1 0,12-4 0,0 0 0,-3-1 0,-2 2-133,-11 9 0,-2 0 133,-5-3 0,-3 3 1241,0 9-1241,-1-10 886,-13 7-886,4 0 0,-8 1 0,-7 5 0,-1 0 0,-9 0 0</inkml:trace>
  <inkml:trace contextRef="#ctx0" brushRef="#br0" timeOffset="69331">9545 11407 8191,'0'-16'0,"0"0"5063,10-7-5063,1 2 2818,17 7-2818,-8-4 1719,3 16-1719,-11-12 6784,-1 13-6784,4-4 0,-3 5 0,8 5 0,-4-4 0,1 18 0,-7-6 0,-1 17 0,-7 1 0,8-4 0,-8 3 0,4-9 0,-6 7 0,0-6 0,13 10 0,-10-10 0,14-2 0,-3 3 0,3-15 0,12 9 0,2-16 0,-3-2 0,-3-5 0,-15-7 0,1-2 0,-9-1 0,4-5 0,-19-3 0,5 12 0,-11-1 0,4 22 0,3-2 0,2 21 0,-4-2 0,12 6 0,2 7 0,-4 7 0,0 2 0,2 6 0,4 0-254,2-5 0,0-5 254,-2 11 0,7-31 0,-4-13 0,-4 3 0,-1-12 0,-11 7 0,-5-9 127,-4 0 0,8 0 0,3 0 0</inkml:trace>
  <inkml:trace contextRef="#ctx0" brushRef="#br0" timeOffset="71732">2701 13267 24575,'0'20'0,"0"23"0,0 10 0,0 4 0,0-11 0,0 1-1182,0 11 1,0-2 1181,0-19 0,0 0 0,0 19 0,0 2 0,0-7 0,0-1 0,0 6 0,0-1 0,0-17 0,0-3 756,0 11-756,0-16 389,0-6-389,0-9 0,0-4 0,5-5 1218,13-1-1218,8-5 0,11-5 0,5-1 0,1 0 0,3-1 0,-2-2 0,4-1 0,-3-1 0,9-1 0,-1-1 0,11-2 0,-5 1-594,3 1 594,-24 3 0,-5 1 0,-7 7 0,-3-11 0,-17 7 0,-7-9 0,-5 3 0,-2 1 0,4 6 0</inkml:trace>
  <inkml:trace contextRef="#ctx0" brushRef="#br0" timeOffset="72032">3383 13954 24575,'16'-6'0,"8"1"0,-2 5 0,14 8 0,14 14 0,3 6 0,-5 1 0,-21-9 0,-17-9 0,-9 4 0,4 1 0,-5 5 0,-9-4 0,-11 7 0,-3-5 0,-1-3 0,13 2 0,-3-15 0,12 11 0,-12-13 0,13 4 0,-4-5 0</inkml:trace>
  <inkml:trace contextRef="#ctx0" brushRef="#br0" timeOffset="80545">9424 9655 24575,'-5'6'0,"4"8"0,-4-7 0,1 17 0,-6 18 0,-12 5 0,10 18-351,-3-34 0,-2 2 351,3 25 0,0 6 0,3-17 0,0 1 0,-1 2-872,-1 11 1,-1 3 0,2-4 871,3-14 0,1-2 0,0-1 0,1 12 0,0-6-160,-3 7 160,2-8 0,5-10 0,-5-14 0,8-8 451,-9-17-451,7-5 2834,-14-20-2834,9-2 191,-6 6-191,6 4 0,-3 16 0,4 2 0,0 35 0,1-7 0,5 18 0,5-30 0,-4-2 0,18-13 0,13-16 0,23-7 0,-8-8 0,-6 6 0,-31 12 0,-5 6 0,-5 1 0</inkml:trace>
  <inkml:trace contextRef="#ctx0" brushRef="#br0" timeOffset="93238">2676 12163 24575,'0'0'0</inkml:trace>
  <inkml:trace contextRef="#ctx0" brushRef="#br0" timeOffset="95880">2893 11908 10290,'0'-10'0,"0"-1"5068,-10 5-5068,8-4 2484,-16 9-2484,11-4 1441,-8 0-1441,-1 4 5292,-9-10-5292,-15 10 0,-19-6 0,25 7 0,0 0 0,-18 0 0,6 0 0,18 0 0,-22 15 0,-11-2 0,22-5 0,-1 1 0,1-1 0,1 1 0,-22 1 0,24-1 0,0 1 0,-23 9 0,-1-8 0,12 4 0,20-14 0,-13 26 0,7-13 0,-9 16 0,5-8 0,15-7 0,-6 5 0,8-6 0,-3 6 0,-1 2 0,3 3 0,-5 3 0,-8 9 0,-3 4 0,10-12 0,0-1 0,-10 13 0,3-3 0,14-14 0,-6 7 0,7-6 0,-15 19 0,22-19 0,-6 8 0,18-12 0,-5-1 0,0 1 0,4 9 0,-4 1 0,6 1 0,0-2 0,0-14 0,0 3 0,0-7 0,0 3 0,0-4 0,5 5 0,1 0 0,9 7 0,1-5 0,0 0 0,-1-6 0,1 3 0,0 2 0,6 4 0,-5-4 0,-2-6 0,0 11 0,1-9 0,13 19 0,7-7 0,-3-9 0,4 9 0,-8-22 0,1 23 0,7-23 0,-2 16 0,13-18 0,-7 14 0,7-13 0,7 7 0,-5-9 0,15 0 0,-9 0 0,-20 4 0,1 0 0,-2-3 0,0 0 0,0 4 0,-2-1 0,15-4 0,-23 0 0,-10 0 0,9 0 0,27 0 0,-13 0 0,3 0 0,11-5 0,0 0 0,-8 4 0,-1-1 0,-6-2 0,-1-2 0,1 2 0,-2 0 0,11-5 0,-14 2 0,2-2 0,23-7 0,-14 8 0,-7-1 0,0 1 0,16-3 0,-19 3 0,1-1 0,15-9 0,-2 9 0,-8-8 0,-1 15 0,3-21 0,18 4 0,-26 3 0,0-2 0,1 2 0,0 1 0,17-3 0,-21-4 0,-10 20 0,10-26 0,3 11 0,12-18 0,-6 12 0,-7 2 0,-4 5 0,-7 2 0,3-6 0,2-1 0,1-8 0,1 1 0,-9 1 0,0 2 0,-5 4 0,5-9 0,3-5 0,-6 2 0,2-1 0,-16 14 0,4-1 0,-6 1 0,0-1 0,0 0 0,0-8 0,0-3 0,0-17 0,0 15 0,0-4 0,0 10 0,-6-4 0,-2-8 0,-6 8 0,7 2 0,-6 10 0,12-1 0,-29-17 0,2 3 0,-15-7 0,13 15 0,10 15 0,8-2 0,-6 3 0,-9-7 0,-7 1 0,7 10 0,2 1 0,15 1 0,-1 4 0,0-4 0,0 5 0,0 0 0,-4-5 0,-7 4 0,-5-4 0,5 5 0,-2 0 0,7-6 0,-12 4 0,-3-4 0,-9 6 0,-1-6 0,10 5 0,3-6 0,8 7 0,-24 0 0,2 0 0,-22 0 0,8 0 0,16 0 0,3 0 0,18 6 0,-10-4 0,-2 10 0,0-10 0,2 10 0,10-11 0,-1 5 0,1-6 0,-1 7 0,5-6 0,-4 10 0,-1-10 0,-2 10 0,7-9 0,7 4 0</inkml:trace>
  <inkml:trace contextRef="#ctx0" brushRef="#br0" timeOffset="98732">2303 15362 24575,'-11'0'0,"0"0"0,0 0 0,-9 5 0,1 5 0,-12 8 0,4 7 0,-3 1 0,8-1 0,-7 16 0,19-7 0,0 6 0,-8 15 0,2 4-1127,8-5 1,1 0 1126,-2 1 0,1-3 0,8 11 0,0-15 0,6-9 0,15 4 0,0-23 0,12 14 0,-16-27 2253,0 2-2253,-6-9 0,4 0 0,-8-9 0,2 7 0,-9-7 0</inkml:trace>
  <inkml:trace contextRef="#ctx0" brushRef="#br0" timeOffset="99079">2289 15994 24575,'0'25'0,"0"-3"0,5-6 0,1-2 0,9-13 0,1 4 0,5-5 0,20-13 0,-20 0 0,10-16 0,-56-6 0,1 7 0,-27 5 0,12 15 0,4 8 0,5 0 0,24 4 0,-1-3 0,16 4 0</inkml:trace>
  <inkml:trace contextRef="#ctx0" brushRef="#br0" timeOffset="100128">2566 15843 24575,'11'26'0,"-2"1"0,-3-11 0,-5 5 0,5-1 0,-1 1 0,-4 0 0,9-23 0,-4 2 0,5-15 0,-1 6 0,5 7 0,2-2 0,4 8 0,0-3 0,0 4 0,7-13 0,3-3 0,7 0 0,1-10 0,-13 13 0,-3-11 0,-12 13 0,0 1 0,0 1 0,-1 2 0,1-2 0,1 17 0,0 9 0,-4 14 0,8 11 0,-13-7 0,6 14 0,0-14 0,-7-2 0,7-13 0,-9-10 0,0-26 0,0-47 0,-1 8 0,2-5 0,6 5 0,0 0-225,-7-2 1,4 7 224,24 3 0,-25 17 0,19 11 0,-15 9 0,12 5 0,-1 14 0,-6-2 449,5 14-449,-15-6 0,4-4 0,-25 6 0,2-2 0,-14-6 0,7 3 0,7-15 0,2 2 0,9-4 0,1 0 0</inkml:trace>
  <inkml:trace contextRef="#ctx0" brushRef="#br0" timeOffset="100580">3295 15764 24575,'-6'3'0,"5"3"0,-18 19 0,16-4 0,-10-1 0,22-9 0,3-12 0,9-7 0,-5 0 0,5-7 0,-4 13 0,1-7 0,-3 9 0,-9 0 0,-2 0 0</inkml:trace>
  <inkml:trace contextRef="#ctx0" brushRef="#br0" timeOffset="101134">3545 15720 24575,'11'0'0,"12"0"0,-9 0 0,9 0 0,-13 0 0,1 4 0,-5 2 0,4 0 0,-4-1 0,13-5 0,-1-10 0,3 3 0,-10-8 0,3 2 0,-12 2 0,12-1 0,-8 6 0,5 10 0,-1 3 0,5 30 0,-8-1 0,3-5 0,-1 3 0,-7 10 0,-1 3 0,9-2 0,1-1 0,-10-4 0,0-3 0,9 12 0,-10-34 0,0-9 0,0-2 0</inkml:trace>
  <inkml:trace contextRef="#ctx0" brushRef="#br0" timeOffset="102316">3976 15446 24575,'-45'-43'0,"15"19"0,0 3 0,-14-4 0,-12-2 0,10 6 0,15 11 0,-3 0 0,-11-3 0,-3-1 0,-4 3 0,-2 0 0,-10-3 0,0 1-1133,15 6 1,1 1 1132,-6 1 0,2 0 0,14-1 0,0 1 12,-25 4 0,-5 0-12,25-6 0,-1-2 0,-3 2 0,-15 5 0,-4 2 0,2-1-761,15-3 1,1 0 0,1 0 760,-1 4 0,-1 0 0,5 0 0,2 0 0,1 0-75,-15 0 0,-3 0 75,3 5 0,-2 1 0,-8-1 0,0 3 0,22 3 0,1 3 0,2-1 726,-4 1 0,3 3-726,-3 14 0,4 7 0,9-3 0,2 4 0,-3 14 0,3 4-566,9-14 1,2 1-1,0-2 566,-3 12 0,2-1 0,7-3 0,1-1 1112,0-14 1,3 1-1113,6 8 0,3 3 0,-6 8 0,1 2 0,7 5 0,6 0-220,3-8 0,2-3 220,-2-12 0,2-4 0,21 21 0,-8-13 0,0 0 0,1-14 0,4 0 0,4-6 0,2 0 0,1 3 0,1-1 810,2-10 0,-1-3-810,-7 2 0,-2-2 0,27-8 0,-23 10 0,2 0 0,10-12 0,4-2 0,1 6 0,3-1 0,10-4 0,-1-2 0,-12 2 0,-1-2-1165,-1-4 1,-1-1 1164,-11 5 0,-1-1 0,4-10 0,0 1 273,-5 10 0,1-1-273,16-10 0,1-3 0,-10 4 0,1 0-258,12-4 0,3-2 258,3-4 0,-2-1-428,-15 8 1,0 0 427,12-4 0,-2 0 0,-19 5 0,0 1 1106,11-4 0,2-3-1106,-4 0 0,0-3 0,5-2 0,-4 0 0,-14 6 0,-4 0 0,15-18 0,-25 17 41,10-16-41,-4 1 279,-8 6 1,1-3-280,14-15 0,-6-11 0,0 21 1854,-17 6-1854,10 5 0,-17-12 0,4-5 0,-6 0 0,-13 1 0,10 19 0,-27-1 0,26 7 0,-30-3 0,6 2 0,-5-3 0,2 8 0,14-2 0,6 13 0,0-4 0,-4 5 0,7 0 0,-1 0 0</inkml:trace>
  <inkml:trace contextRef="#ctx0" brushRef="#br0" timeOffset="103031">4553 15165 24575,'-6'-6'0,"1"1"0</inkml:trace>
  <inkml:trace contextRef="#ctx0" brushRef="#br0" timeOffset="103216">4617 15568 24575,'6'0'0,"-1"0"0</inkml:trace>
  <inkml:trace contextRef="#ctx0" brushRef="#br0" timeOffset="110065">10201 11391 8191,'0'-11'0,"0"9"5063,0 49-5063,0-4 0,0 4 0,0 3 0,0 1 1120,0 4 0,0-4-1120,0 5 1798,0-13-1798,0-13 6537,0-47-6537,0-40 0,-1-1 0,2-4 0,4 11 0,0 1-613,-5-8 1,2 3 612,9 22 0,-1 1 350,-5-6 0,-1 1-350,9-14 0,-3 15 0,-8 44 0,26 31 0,-23 27 0,10-26 0,5 3 0,-2 1 0,-4 15 0,0 0-952,7 0 1,0-5 951,-9-15 0,-1-7 1145,7-7-1145,-10-5 0,-6-12 0,-7-15 0,-6 2 0,2-12 0</inkml:trace>
  <inkml:trace contextRef="#ctx0" brushRef="#br0" timeOffset="110231">10183 11707 24575,'15'0'0,"2"-7"0,11-3 0,3-6 0,24-12 0,-20 9 0,1 0 0,-27 13 0</inkml:trace>
  <inkml:trace contextRef="#ctx0" brushRef="#br0" timeOffset="112599">5374 15455 24575,'11'0'0,"0"-5"0,4 4 0,1-8 0,5 1 0,0 2 0,7-9 0,3 13 0,10-21 0,-2 19 0,5-31 0,-13 23 0,1 1 0,2-9 0,0 0 0,26-2 0,-1-8 0,-28 26 0,18-21 0,-1 23 0,-10-14 0,5-3 0,10 5 0,5-1-777,-14-1 1,1-3 0,-1 2 776,14-3 0,-1 2 0,-7-1 0,-4 3-344,10 4 344,0-13 0,-8 21 0,-10-9 0,3-4 0,2 2 0,1 0 0,1 0 0,-1-1 0,-3 1 0,-1 1 0,0 1 0,-1 1 0,15-7 1142,-3 3 0,4-1-1142,-12 0 0,1 0 0,15-3 0,1 1-706,-11 3 0,-1 1 706,5-3 0,1 0 0,0 0 0,0 0 0,-10 5 0,2-2 0,1 0 0,4-1 0,-2 0-325,5-2 0,0-1 325,-8 3 0,1 0 0,-2 0 0,4-2 0,-3 0 0,-7 2 0,3 0 0,-1 1 0,3 0 0,0 0 0,13-5 0,1 0 0,-10 3 0,3 1 0,-3 0-542,7-3 1,-4 2 541,-9 4 0,-2 1 0,-2 0 0,0-1 0,2 0 0,1 1-2,8 0 1,1-1 1,-1-4 0,1-1 0,8 2 0,-1 0 0,-6 0 0,-5-2 0,-11 2 0,-4 2 0,16 3 1634,-15-11-1634,11 7 670,15-5-670,-22 9 0,0-1 0,4-2 0,0 2 0,20 0 1230,-2-12-1230,-28 22 3,-1-12-3,-9 12 0,10-10 0,-12 10 0,11-4 0,-22 1 0,2-1 0,-9-5 0,-6-4 0,4 8 0,-4-2 0</inkml:trace>
  <inkml:trace contextRef="#ctx0" brushRef="#br0" timeOffset="113412">10250 12921 24575,'10'-20'0,"1"3"0,6 2 0,-2 9 0,9-5 0,-5 10 0,6-6 0,-10 7 0,-4 0 0,4 7 0,-2 20 0,-2 4 0,-5 9 0,-6-2 0,9-9 0,-2 3 0,13-5 0,-7-6 0,4 0 0,-3-1 0,10 26 0,-3 13 0,-7-20 0,0 1 0,-7-6 0,-2-1 0,3 22 0,-8-17 0,0 18 0,-13-13 0,-7 3 0,-2-21 0,-1-11 0,12-8 0,1-1 0,-1-5 0,5 0 0,1 0 0</inkml:trace>
  <inkml:trace contextRef="#ctx0" brushRef="#br0" timeOffset="114250">10878 12847 24575,'0'30'0,"6"16"0,2-5 0,-1 1 0,0-5 0,-7-16 0,0-5 0,4-1 0,-3-4 0,4-30 0,-5 1 0,0-29 0,4 13 0,2-3 0,-1-1 0,3-3 0,9-15 0,3 0-445,-9 15 0,2 3 445,8-2 0,0 6 0,4-1 0,-2 7 0,-4 14 0,-8 4 0,-1 14 0,-4 26 0,-1 8 0,-4-2 0,-2 1 890,-9 21-890,9-14 0,0 1 0,-5-9 0,2-1 0,9 6 0,2-2 0,3 10 0,4-20 0,-8-14 0,-6-5 0,-5 1 0,-10-5 0,2-1 0,-7 0 0,9-4 0,-5 8 0,0-3 0,-6 0 0,10-1 0,2-5 0</inkml:trace>
  <inkml:trace contextRef="#ctx0" brushRef="#br0" timeOffset="141215">13841 13087 24575,'-6'15'0,"-5"3"0,-11 4 0,-9 4 0,-4-3 0,-8 6 0,-4-2 0,11-6 0,-4 1 0,-3-1 0,-1-1 0,-5 0 0,2-1 0,9-1 0,5-2 0,-9-4 0,32 1 0,24-13 0,20-15 0,21 11 0,0-9 0,5-1-473,-17 8 0,2 2 0,1 0 473,9-1 0,2 0 0,-1 0 0,-5 1 0,-1 0 0,-4 1 0,0 2 0,-5 2 0,16-1 0,-42 0 0,-4 0 0,-10 0 0,-24-6 0,-16-4 0,-7 1 0,8 4 0,-1-1-495,-15-11 1,1 2 494,17 13 0,1 0 0,-11-13 0,1-1 0,9 6 0,0 1 0,-6-1 0,3-1 1346,-12-16-1346,14 17 0,7-4 0,15 3 0,15 15 0,11 17 1062,-4-1-1062,9 13 0,3 6 0,-6 2 0,2 4-765,4-4 1,4 2 0,-2-1 764,2 12 0,-1-1 0,4-3 0,-1-4 0,4 10 0,-10-25 0,0-2 0,2 17 0,7-13 0,-21-28 0,15-49 0,-19 13 0,-2-6 0,16-25 0,1-2-1130,-7 18 0,-2 0 1130,0-9 0,3 5 0,9 10 2008,-20 4-2008,5 20 0,-6 0 0,0 1 0,0 3 0,0-7 0,0 12 0,0-2 0</inkml:trace>
  <inkml:trace contextRef="#ctx0" brushRef="#br0" timeOffset="151213">23705 5322 24575,'0'0'0</inkml:trace>
  <inkml:trace contextRef="#ctx0" brushRef="#br0" timeOffset="179962">32073 3137 24575,'-27'21'0,"1"0"0,-4 4 0,-1 2 0,-5 4 0,0 2 0,2-1 0,2-1 0,6-6 0,2-2 0,-11 12 0,8-5 0,2-3 0,0 4 0,-2 0 0,2-2 0,1-2 0,1-6 0,4-4 0,3-5 0,6-6 0,2-3 0,4-4 0,2-4 0,1-5 0,1-7 0,0-4 0,0-1 0,0 3 0,0 2 0,0 3 0,0 3 0,0 1 0,0 4 0,0 3 0,0 14 0,0 1 0,0 8 0,0-6 0,0-2 0,1-2 0,1-4 0,1-3 0,1-2 0,2-1 0,3 0 0,4-4 0,5-3 0,4-4 0,1-1 0,0 2 0,-4 1 0,-1 4 0,-5 1 0,-3 2 0,-3 1 0,-3 1 0,-1 0 0,-2 0 0</inkml:trace>
  <inkml:trace contextRef="#ctx0" brushRef="#br0" timeOffset="182027">31864 5131 24575,'-20'13'0,"-13"12"0,-6 7 0,-3 3 0,8-7 0,-1-1 0,-12 10 0,2-2 0,-9 1 0,6-9 0,4-7 0,0-3 0,-1-2 0,3-3 0,5-2 0,9-4 0,10-4 0,7 0 0,5-3 0,4-5 0,1-6 0,3-5 0,2-3 0,5 0 0,2 0 0,-1 2 0,-2 2 0,-4 3 0,-2 3 0,-2 2 0,0 2 0,0 4 0,0 14 0,0 2 0,-1 12 0,-2-4 0,-1-1 0,-1-3 0,1-2 0,-1-3 0,4-5 0,4-2 0,9-4 0,9-2 0,13 0 0,5 0 0,1 0 0,-7 0 0,-10 0 0,-7 0 0,-5 0 0,-5 0 0,-3 0 0</inkml:trace>
  <inkml:trace contextRef="#ctx0" brushRef="#br0" timeOffset="183949">27190 4782 24575,'-11'0'0,"-8"10"0,-16 12 0,-9 13 0,-2 4 0,8-5 0,12-10 0,8-6 0,4-4 0,4-5 0,3-2 0,2-4 0,2-1 0,1 1 0,1-1 0,-1-9 0,0-4 0,-1-11 0,-2 1 0,-1 2 0,-1 4 0,0 3 0,1 6 0,1 2 0,2 5 0,1 5 0,1 6 0,1 4 0,0 2 0,0-2 0,0-1 0,0-2 0,0-2 0,0-3 0,1-3 0,2-3 0,3-2 0,5 0 0,6 0 0,6 0 0,5-2 0,1-3 0,-4-2 0,-4-1 0,-6 2 0,-4 3 0,-5 1 0,-3 2 0</inkml:trace>
  <inkml:trace contextRef="#ctx0" brushRef="#br0" timeOffset="187330">18288 2962 24575,'-11'0'0,"-14"0"0,-17 0 0,-14 0 0,-9 0 0,3 0 0,5 2 0,12 4 0,8 6 0,8 6 0,9 2 0,3-2 0,4 1 0,2 6 0,-1 11 0,-1 16 0,-1 11 0,8-28 0,0 1 0,0 0 0,0 0 0,2-1 0,1 1 0,1-3 0,0 0 0,0 34 0,2-33 0,0 1 0,0 1 0,0 1 0,0 2 0,0 0 0,1-1 0,0-1 0,2-1 0,1 0 0,0-1 0,1-1 0,1-1 0,0 1 0,0 0 0,0 1 0,-1 2 0,-1 0 0,0 2 0,-1 2 0,0 0 0,-1 1 0,-1 0 0,0-1 0,-1 0 0,0-1 0,0 0 0,0-1 0,0-3 0,0-1 0,0 25 0,0-14 0,-3-16 0,-4-10 0,-3-8 0,-3-6 0,-3-3 0,-3-2 0,-5-1 0,1 0 0,2 0 0,2-2 0,5-2 0,4-7 0,5 0 0,4-3 0,1 6 0,0-1 0,0 2 0,2 0 0,8 0 0,10 0 0,20-2 0,14-5 0,-6-1 0,-13 0 0,-21 12 0,-4 35 0,0 2 0,2 6 0,3 13 0,1 3 0,-4-13 0,0 1 0,-1-1 0,2 16 0,-1-2 0,-4-10 0,0-3 0,-4-9 0,0-3 0,0 18 0,-3-2 0,-1 10 0,1-23 0,1 2 0,1 5 0,2 1 0,1 2 0,0 0 0,2-1 0,1-2 0,-1-4 0,1-2 0,9 22 0,0-14 0,1-12 0,0-10 0,-1-7 0,0-8 0,0-2 0,1-4 0,0-1 0,3 0 0,10-4 0,20-23 0,-24 8 0,-1 0 0,15-14 0,-17 6 0</inkml:trace>
  <inkml:trace contextRef="#ctx0" brushRef="#br0" timeOffset="190782">18555 2654 24575,'-18'0'0,"4"0"0</inkml:trace>
  <inkml:trace contextRef="#ctx0" brushRef="#br0" timeOffset="191294">18469 2729 8191,'8'-6'0,"24"-13"5063,13-4-5063,-1 3 704,-16 7 1,-22 13-1,-2 0 1</inkml:trace>
  <inkml:trace contextRef="#ctx0" brushRef="#br0" timeOffset="191479">18534 2776 24575,'15'0'0,"-3"0"0,7 0 0,-3-7 0,5 6 0,-5-10 0,3 4 0,-12 0 0,3 1 0</inkml:trace>
  <inkml:trace contextRef="#ctx0" brushRef="#br0" timeOffset="192294">23088 2704 24575,'21'8'0,"0"-2"0,-5-6 0,4-6 0,-4 4 0,9-4 0,-7 6 0,-3 0 0,-10 0 0</inkml:trace>
  <inkml:trace contextRef="#ctx0" brushRef="#br0" timeOffset="192465">23161 2799 24575,'6'5'0,"17"-4"0,4-9 0,22-2 0,-11-4 0,-5 3 0,-23 10 0,-5-4 0</inkml:trace>
  <inkml:trace contextRef="#ctx0" brushRef="#br0" timeOffset="193462">25010 2790 24575,'20'-7'0,"9"-8"0,10 7 0,-11-2 0,4 4 0,-26 6 0,-1 0 0</inkml:trace>
  <inkml:trace contextRef="#ctx0" brushRef="#br0" timeOffset="193610">25057 2821 24575,'28'6'0,"0"-7"0,8-1 0,1-12 0,-24 11 0,4-5 0</inkml:trace>
  <inkml:trace contextRef="#ctx0" brushRef="#br0" timeOffset="194330">28625 2841 24575,'4'-6'0,"7"-5"0,5 9 0,1-4 0,-2 6 0,-4 0 0,-5 0 0,-1 0 0</inkml:trace>
  <inkml:trace contextRef="#ctx0" brushRef="#br0" timeOffset="194480">28647 2837 8191,'0'11'0,"5"-5"5063,-4 3-5063,13-8 2818,-7 4-2818,8-5 429,-5-5 1,-4 4 0,-1-4 0</inkml:trace>
  <inkml:trace contextRef="#ctx0" brushRef="#br0" timeOffset="-207703.73">18251 8813 24575,'0'0'0</inkml:trace>
  <inkml:trace contextRef="#ctx0" brushRef="#br0" timeOffset="-188036.73">17099 11318 24575,'-5'17'0,"4"3"0,-4-4 0,5 4 0,0 1 0,0-5 0,0-1 0,5 1 0,5-3 0,10 11 0,-3-15 0,2 8 0,-4-15 0,11 2 0,6-4 0,0 0 0,-3 0 0,-8 0 0,-1 0 0,1 0 0,7 0 0,3-8 0,24 6 0,-13-7 0,13 1 0,-16 6 0,-1-7 0,0 9 0,2 0 0,-1 0 0,18 0 0,-13 0 0,11 0 0,-17 0 0,0 0 0,1 0 0,16 0 0,-13 0 0,16 15 0,-19-11 0,5 25 0,8-12 0,-16 7 0,6-4 0,-26-7 0,-1-1 0,-4-1 0,4-1 0,-8 1 0,8-5 0,0-27 0,5 0 0,6-13 0,17-3 0,-9 27 0,-5-9 0,1 2 0,18 13 0,8-21 0,0 23 0,0-8-1395,8 10 1395,-6-10-17,6 7 17,-16-1 0,0-2 0,-15 1 0,0 0 0,27 0 0,2-2 0,-18-3 0,-1-2 0,9-3 0,0-1 0,-8 1 0,-3 0 0,-7 0 0,-3-1 0,18-16 0,-15 7 0,-4-2 0,-16 3 0,-3 7 1394,-10 2-1394,4 4 18,-5-4-18,-6-1 0,-5-2 0,-2 8 0,2 4 0,6 6 0</inkml:trace>
  <inkml:trace contextRef="#ctx0" brushRef="#br0" timeOffset="-187102.73">18235 12061 8191,'-5'-6'0,"-15"1"5063,6 5-5063,-15 6 2818,15 5-2818,4 2 1719,4 2-1719,6-4 6784,0 4-6784,19 16 0,-9-11 0,16 10 0,-15-19 0,0 4 0,-1 2 0,-4-1 0,-1 4 0,-11-4 0,0 5 0,-11-10 0,5 3 0,-16-13 0,13 4 0,-9-5 0,13 0 0,0 0 0,0-9 0,5-8 0,2-5 0,4 6 0,0 7 0</inkml:trace>
  <inkml:trace contextRef="#ctx0" brushRef="#br0" timeOffset="-186719.73">18390 11986 24575,'0'21'0,"0"7"0,-9 3 0,7 7 0,-6 0 0,8 10 0,-6-7 0,4-1 0,-4-14 0,1-15 0,4-7 0,-4-4 0</inkml:trace>
  <inkml:trace contextRef="#ctx0" brushRef="#br0" timeOffset="-185834.73">18275 12221 24575,'9'-18'0,"4"-2"0,28-3 0,-6 10 0,16-10 0,-21 21 0,-2-7 0,-12 9 0,-5 14 0,-7-2 0,-4 14 0,-4-5 0,2-1 0,2-8 0,11 3 0,5-13 0,5-2 0,-4-7 0,-2-5 0,-9 1 0,3 1 0,-8-1 0,-5-4 0,-8 3 0,-4 1 0,-4 6 0,30 1 0,-11-2 0,24 0 0,-12 1 0,0 5 0,0 0 0,-1 0 0,1 0 0,-5 5 0,8 2 0,-12 4 0,13 5 0,-13 0 0,4 13 0,-6 1 0,6 18 0,-4-16 0,4 1 0,-6-18 0,0-4 0,0 0 0,0-22 0,0-31 0,0-18-559,0 19 0,0-1 559,-2 5 0,4 1 0,18-25 0,-11 18 0,17 17 0,-15 20 0,5-3 0,0 7 0,-4 7 1118,6 3-1118,-16 12 0,7 5 0,-22 27 0,5-20 0,-10 13 0,7-39 0,0 3 0,0-8 0,-4 4 0,3-5 0,2-5 0,5 4 0,5-4 0</inkml:trace>
  <inkml:trace contextRef="#ctx0" brushRef="#br0" timeOffset="-185248.73">18873 12014 24575,'6'23'0,"4"-9"0,-9 22 0,4-18 0,-5 12 0,0-14 0,5-1 0,-4-4 0,21-23 0,-9 7 0,12-15 0,-10 10 0,-4 8 0,0-3 0,-1 5 0,1 0 0,4 0 0,-3 0 0,3-4 0,-4-2 0,-5-17 0,-11 4 0,-7-5 0,-9 4 0,9 8 0,3 1 0,9 7 0</inkml:trace>
  <inkml:trace contextRef="#ctx0" brushRef="#br0" timeOffset="-184697.73">19164 11986 24575,'5'11'0,"-4"7"0,17-3 0,-10-2 0,19-1 0,-4-12 0,-1-4 0,-7-3 0,-11-3 0,-4-1 0,0-4 0,-9-2 0,2 5 0,-9 3 0,5 4 0,14 4 0,12-9 0,3 9 0,5-4 0,-13 5 0,6 5 0,2 10 0,-1-2 0,0 2 0,-11-5 0,7-26 0,-11-1 0,30-41 0,-5 2 0,12 7 0,-16 18 0,-13 26 0</inkml:trace>
  <inkml:trace contextRef="#ctx0" brushRef="#br0" timeOffset="-184033.73">19659 11763 8191,'-6'3'0,"4"-1"5063,-9 9-5063,10 10 2818,-4-12-2818,5 28 1719,0-23-1719,5 10 6784,1-18-6784,5-1 0,-6-14 0,13-6 0,0-27 0,-1-3-256,-9 12 0,-2-2 256,-6-23 0,0 2 0,7 18 0,-6 14 0,5 46 0,-14-2 0,6 21 0,1 5 0,-7 10 0,13 5 512,1-29-512,4-26 0,6-6 0,-4-6 0,11-13 0,15-10 0,-9 10 0,12-2 0,-24 21 0,-2 9 0,-5 7 0,-4 2 0,-1 6 0,-5-12 0,-17-2 0,4 1 0,-16-10 0,1 14 0,-3-13 0,-15 17 0,-2-17 0,17 8 0,6-10 0</inkml:trace>
  <inkml:trace contextRef="#ctx0" brushRef="#br0" timeOffset="-183601.73">18532 12556 24575,'15'0'0,"12"-15"0,12 1 0,7-6 0,8-5 0,-10 5 0,4 0 0,0 0-1588,6-2 1,0 1-1,1-1 1588,1-1 0,1 0 0,0 1 0,3-1 0,0-1 0,-4 4 0,5-1 0,0 2 315,-6 2 0,3-1 0,-6 3-315,-9 2 0,-5 3 0,0 4 0,-7-1 0,-13-8 0,-20 13 0,-9-4 0,7 6 0</inkml:trace>
  <inkml:trace contextRef="#ctx0" brushRef="#br0" timeOffset="-143901.73">30442 12810 24575,'0'11'0,"0"4"0,0-3 0,0 7 0,6-2 0,-4 11 0,12 2 0,-3 25 0,0-12 0,6 12 0,-15-25 0,6-1 0,-3-13 0,-4-1 0,4-14 0,-5-39 0,-16-10 0,13 12 0,2-3 0,-8-10 0,1 1 0,8-16-481,-2 19 1,4 1 480,20-14 0,-8 9 0,16 8 0,-15 17 0,-3 14 0,-1 0 0,4 9 0,-8 13 0,8 18 961,-14 3-961,5 4 0,-6-16 0,0 0 0,-4-1 0,-15-8 0,4 7 0,-8-17 0,11 12 0,-3-13 0,3 4 0,1-5 0,6 0 0</inkml:trace>
  <inkml:trace contextRef="#ctx0" brushRef="#br0" timeOffset="-143535.73">30707 12830 24575,'0'41'0,"0"1"0,0 10 0,6 1 0,-5-32 0,10-5 0,3 7 0,-1-15 0,10 5 0,4-33 0,-6 6 0,9-26 0,-16 18 0,-4-2 0,-4 23 0,-1-2 0,-4 22 0,8-17 0,-7 17 0,7-17 0,-8 7 0,4-9 0</inkml:trace>
  <inkml:trace contextRef="#ctx0" brushRef="#br0" timeOffset="-143236.73">31031 12935 24575,'0'31'0,"0"-7"0,0-5 0,5-12 0,1-3 0,12-23 0,-4 0 0,4-1 0,-6 11 0,-1 13 0,0-2 0,-5 7 0,3-8 0,-8 4 0,4-5 0</inkml:trace>
  <inkml:trace contextRef="#ctx0" brushRef="#br0" timeOffset="-142846.73">31310 12857 24575,'-6'4'0,"-3"2"0,7 5 0,-2 5 0,4 0 0,0 1 0,6 3 0,0-13 0,6 2 0,-1-9 0,4-6 0,20-28 0,-5-1 0,-9 9 0,-2-2 0,-2-14 0,-8-4 0,-9-2 0,0-8 0,0 16 0,-5 8 0,4 38 0,-10 3 0,9 27 0,-4-5 0,6 7 0,0 0 0,9 9 0,-7-23 0,6 2 0</inkml:trace>
  <inkml:trace contextRef="#ctx0" brushRef="#br0" timeOffset="-142060.73">31486 12733 24575,'9'-12'0,"11"-7"0,11 10 0,1-4 0,-3 13 0,-13 0 0,-5 17 0,2-7 0,-10 18 0,11-19 0,-13 5 0,8-13 0,-3 4 0,9-5 0,-8-5 0,12 4 0,-11-13 0,7 12 0,-2-7 0,-3 9 0,5 0 0,2 0 0,4 0 0,-4-5 0,-2-1 0,-9-5 0,4 0 0,-9-4 0,-1 8 0,-6-2 0,0 14 0,15 2 0,4 4 0,3 1 0,-1-6 0,-14 4 0,8-9 0,-3 4 0,13-18 0,-11 5 0,17-19 0,-21 2 0,18-17 0,-19-6 0,7-16 0,-10 6 0,0 10 0,0 25 0,-9 33 0,7 16 0,-7 12 0,9 17 0,7-20 0,-6 10 0,10-29 0,-10-6 0,4-5 0</inkml:trace>
  <inkml:trace contextRef="#ctx0" brushRef="#br0" timeOffset="-141335.73">32075 12532 24575,'21'0'0,"-4"0"0,0 14 0,-5-1 0,5 8 0,8-11 0,-2-5 0,5-5 0,-4-13 0,-7 5 0,2-6 0,-13 0 0,3 12 0,-3-7 0,10 9 0,-4 0 0,3 0 0,-4 0 0,9-6 0,-7 4 0,7-4 0,-9 6 0,4 0 0,-3 5 0,3 1 0,-5 0 0,1-2 0,0-8 0,0 2 0,-5-7 0,3 8 0,-3-9 0,5 9 0,-5-9 0,3 0 0,2 3 0,0-3 0,5 15 0,-10 1 0,3 0 0,-8 4 0,4-4 0,-10 4 0,4-4 0,-4-1 0</inkml:trace>
  <inkml:trace contextRef="#ctx0" brushRef="#br0" timeOffset="-133703.73">16702 7462 24575,'20'0'0,"14"0"0,0-4 0,2-2 0,28-11-829,-24 11 0,0-2 829,16-22 537,9 20-537,-27-11 0,7 14 274,-38-15-274,2 13 0,-9-9 0,0 13 0</inkml:trace>
  <inkml:trace contextRef="#ctx0" brushRef="#br0" timeOffset="-133436.73">17147 7256 24575,'16'0'0,"9"0"0,7 18 0,-5-9 0,-8 15 0,-9-14 0,-9 1 0,4 0 0,-5 0 0,0 4 0,-5-3 0,4 7 0,-9-7 0,9 7 0,-9-12 0,9 7 0,-4-13 0,5 4 0</inkml:trace>
  <inkml:trace contextRef="#ctx0" brushRef="#br0" timeOffset="-131187.73">17783 7036 24575,'-5'8'0,"-2"16"0,0 14 0,-7 9 0,11-9 0,-14 10 0,10-20 0,-2 8 0,9-24 0,18-2 0,0-5 0,18-5 0,-5 0 0,-1 0 0,-6 0 0,-9 0 0,-9 0 0,-1 0 0</inkml:trace>
  <inkml:trace contextRef="#ctx0" brushRef="#br0" timeOffset="-130863.73">17989 7233 24575,'0'11'0,"0"0"0,5-5 0,5-1 0,2-5 0,-2-10 0,-5 3 0,-5-9 0,0 1 0,-9 8 0,2-2 0,-9 9 0,10 5 0,2-4 0,4 4 0</inkml:trace>
  <inkml:trace contextRef="#ctx0" brushRef="#br0" timeOffset="-130420.73">18126 7180 24575,'0'11'0,"0"0"0,0-1 0,0 1 0,6 9 0,-4-7 0,4 7 0,-1-14 0,7-11 0,4 3 0,2-12 0,-3 13 0,-4-4 0,4 5 0,1 0 0,5 0 0,0 5 0,-1-4 0,-8-1 0,-3-10 0,-9-2 0,-12-11 0,8 10 0,-8-1 0,12 9 0</inkml:trace>
  <inkml:trace contextRef="#ctx0" brushRef="#br0" timeOffset="-129898.73">18389 7195 24575,'22'0'0,"2"0"0,-17-5 0,7 4 0,-13-13 0,4 2 0,-10 1 0,-1 2 0,-5 22 0,5-4 0,1 11 0,5-10 0,5 1 0,13-5 0,0-1 0,11-5 0,-1 0 0,5-15 0,-2 11 0,4-24 0,-18 25 0,2-10 0,-8 13 0,1 14 0,-6-5 0,0 15 0,-1-12 0,-4 7 0,-5-7 0,-3-2 0,-13-5 0,4-11 0,-8-9 0,7-3 0,3 2 0,9 7 0</inkml:trace>
  <inkml:trace contextRef="#ctx0" brushRef="#br0" timeOffset="-129204.73">18687 7140 24575,'-1'10'0,"2"1"0,10 10 0,-6-4 0,0-1 0,0-10 0,-4-19 0,17-4 0,-7-20 0,14-5 0,-5 2 0,3-3 0,-3 22 0,-7 7 0,-4 14 0</inkml:trace>
  <inkml:trace contextRef="#ctx0" brushRef="#br0" timeOffset="-128131.73">18969 7046 24575,'-10'0'0,"3"9"0,3-2 0,-2 22 0,4-2 0,-4 5 0,6-7 0,0-10 0,5-4 0,9 8 0,-2-11 0,16 4 0,6-12 0,4 0 0,7-19 0,-19 9 0,-4-21 0,-16 20 0,5-9 0,-15 8 0,-1 1 0,-12 6 0,-3 11 0,8 5 0,3 6 0,18 0 0,-2-6 0,9-5 0,-6-1 0,1-4 0,4 4 0,9-5 0,-1-5 0,9-9 0,-10 6 0,2-11 0,-3 18 0,-5-5 0,-1 6 0,0 9 0,-3 3 0,-2 4 0,-5-1 0,-11 0 0,-13-8 0,0 9 0,4-15 0,25 5 0,18-6 0,4 0 0,-3 0 0,-8 0 0,3-13 0,-3 10 0,3-27 0,-7 17 0,-2-20 0,-13 20 0,-3-1 0,-10 14 0,5 9 0,-3-2 0,8 8 0,-4 1 0,14-3 0,-2-2 0,9 4 0,0-12 0,1 6 0,4-9 0,-10 0 0,-2 0 0</inkml:trace>
  <inkml:trace contextRef="#ctx0" brushRef="#br0" timeOffset="-127667.73">17778 7640 24575,'46'-10'0,"12"8"0,-13-3 0,3 0-2037,6 4 0,2 2 2037,7 0 0,1-2 0,-1-5 0,3-1 0,-18 6 0,3 1 0,0 0 0,0-2 0,8-6 0,0-1 0,-1 1 0,0 6 0,-1 2 0,-4-1 0,8-5 0,-9 0 1259,-9 6-1259,-23-5 166,-11 4 0,-10-4 1,-4 5-1</inkml:trace>
  <inkml:trace contextRef="#ctx0" brushRef="#br0" timeOffset="-43433.73">20886 15082 24575,'0'0'0</inkml:trace>
  <inkml:trace contextRef="#ctx0" brushRef="#br0" timeOffset="-38447.73">21954 8410 24575,'0'15'0,"0"1"0,0 1 0,0 2 0,5-2 0,1-5 0,0 2 0,8-12 0,-7 2 0,12-4 0,38 0 0,-26-10 0,2-4-555,16 1 0,5-4 555,-4-9 0,3-6 0,-4 3-1174,2 2 1,-2-1 1173,-4 3 0,3-2 0,-9 4 0,9-3 0,-16 10 0,-21 14 0,-7 4 0,-4 2 0</inkml:trace>
  <inkml:trace contextRef="#ctx0" brushRef="#br0" timeOffset="-37033.73">19882 14019 24575,'6'20'0,"-5"1"0,5-1 0,0 6 0,2-5 0,4-5 0,-4-2 0,13-12 0,-7 2 0,23-31 0,11-17 0,-8 13 0,4 0 0,1-3-1160,1-5 0,1-3 0,1 1 1160,3 2 0,2 2 0,-6 4 0,-3 6 0,-4 2 0,-5 0 0,-4 3 0,0 2 0,-6 0 0</inkml:trace>
  <inkml:trace contextRef="#ctx0" brushRef="#br0" timeOffset="-35868.73">24334 8567 24575,'0'16'0,"0"-1"0,0 5 0,5-7 0,2 11 0,4-17 0,13 2 0,2-9 0,23-22 0,-5 5 0,1-4 0,-10-1 0,-1-1-319,12-3 0,-1 1 319,2-2-7,-14 3 7,-9 9 0,-9 3 0,-9 11 0,-1-3 0,-5 9 0</inkml:trace>
  <inkml:trace contextRef="#ctx0" brushRef="#br0" timeOffset="-34783.73">27149 8568 24575,'0'20'0,"0"1"0,0-5 0,0 4 0,9-9 0,7 0 0,6-7 0,3-4 0,8-27 0,9-2 0,5-9 0,4-3 0,-13 15 0,2 2 0,17-11 0,-2 4 0,-9 10 0,-11 0 0,-31 29 0,-4-10 0,0 11 0</inkml:trace>
  <inkml:trace contextRef="#ctx0" brushRef="#br0" timeOffset="-33722.73">22966 11384 24575,'0'23'0,"6"4"0,-4 4 0,9-1 0,-5-14 0,9-5 0,-3-6 0,19-25 0,-2-5 0,10-14 0,5-5 0,-3 8 0,0 0 0,2-1 0,-2 1 0,9-7 0,-31 35 0,-13 4 0,0 4 0,-1 0 0</inkml:trace>
  <inkml:trace contextRef="#ctx0" brushRef="#br0" timeOffset="-33064.73">25747 11174 24575,'0'16'0,"6"9"0,4-12 0,-1 6 0,9-13 0,-7-1 0,18-5 0,9-10 0,3-6 0,7-3 0,9-4 0,0-1-738,-6 0 1,-1 0 737,-3 8 0,-7 1 0,-15-2 0,-10 10 0,-12-4 0,1 7 0,-9 4 0</inkml:trace>
  <inkml:trace contextRef="#ctx0" brushRef="#br0" timeOffset="-12783.73">18172 14198 24575,'20'5'0,"-9"-4"0,35 4 0,-8-5 0,18 0-1311,10 0 1311,-26 0 0,1 0-779,1 0 1,0 0 778,0 0 0,0 0 0,23-9 0,-6 7 0,-36-11 0,-2 12 0,-21-4 0</inkml:trace>
  <inkml:trace contextRef="#ctx0" brushRef="#br0" timeOffset="-12587.73">18746 14114 8191,'9'-6'0,"-2"-4"5063,30 9-5063,8 4 0,-1 0 2818,-3 10-2818,-26-7 1719,-9 9-1719,-23 11 6784,-2 0-6784,-26 11 0,15-8 0,7-10 0,10-7 0</inkml:trace>
  <inkml:trace contextRef="#ctx0" brushRef="#br0" timeOffset="-12122.73">18324 15098 8191,'9'6'0,"10"-2"4537,20-4-4537,17 0 0,10 0 0,-31 0 0,3 0 0,19 0 0,1 0 0,-20 0 0,0 0 0,12 1 0,-4-2 0,-12-3 0,-16 2 0,-13-3 0</inkml:trace>
  <inkml:trace contextRef="#ctx0" brushRef="#br0" timeOffset="-11922.73">18908 15076 8191,'-6'-5'0,"6"4"5063,6-4-5063,9 5 2818,1 0-2818,10 5 1719,-5 2-1719,-4 4 6784,-8 1-6784,-18 0 0,-7 7 0,-13-1 0,-8 12 0,-10 7 0,5 5 0,13-12 0,14-10 0</inkml:trace>
  <inkml:trace contextRef="#ctx0" brushRef="#br0" timeOffset="-11587.73">18396 16075 24575,'16'0'0,"4"0"0,4 0 0,39-10 0,-21 9 0,3 0 0,-1-4 0,1 0 0,-3 4 0,-4 2 0,1-1 0,-15-5 0,-9 4 0,-9-4 0,-1 5 0</inkml:trace>
  <inkml:trace contextRef="#ctx0" brushRef="#br0" timeOffset="-11382.73">18814 15989 8191,'9'-6'0,"-2"1"5063,13 5-5063,-7 9 2818,2-7-2818,-1 16 1719,-8-10-1719,0 7 6784,-12 4-6784,-17 19 0,-1-4 0,-13 12 0,21-30 0,3-3 0</inkml:trace>
  <inkml:trace contextRef="#ctx0" brushRef="#br0" timeOffset="-10999.73">18454 17084 24575,'20'0'0,"-3"0"0,16 9 0,5-7 0,11 6 0,6-8 0,-6 0 0,-3 0 0,9 0 0,-16 0 0,-1-4 0,-24 2 0,-14-2 0</inkml:trace>
  <inkml:trace contextRef="#ctx0" brushRef="#br0" timeOffset="-10803.73">18895 17035 24575,'13'15'0,"-7"-3"0,0 8 0,-6 4 0,0-5 0,-10 9 0,3-16 0,-4-2 0,6-5 0</inkml:trace>
  <inkml:trace contextRef="#ctx0" brushRef="#br0" timeOffset="-10448.73">18635 17975 24575,'6'15'0,"9"3"0,4 0 0,6 0 0,3-2 0,15 7 0,-2-10 0,9 1 0,-19-14 0,-3 0 0,-11-9 0,-1 7 0,-9-16 0,3 15 0,-9-6 0,4 9 0</inkml:trace>
  <inkml:trace contextRef="#ctx0" brushRef="#br0" timeOffset="-7701.73">23771 12616 24575,'-10'26'0,"1"-3"0,4-13 0,4 5 0,-4 1 0,1 10 0,2-5 0,-2 5 0,4 2 0,-7-5 0,6 5 0,-5-8 0,6 1 0,-6 16 0,-2-3 0,0 6 0,2-15 0,1-10 0,4-4 0,-4 4 0,-1 1 0,5 0 0,-1-5 0,17-7 0,28-4 0,-12-6 0,14 5 0,-24-5 0,-5 6 0,-1 0 0,-4 0 0,-5 0 0,-1 0 0</inkml:trace>
  <inkml:trace contextRef="#ctx0" brushRef="#br0" timeOffset="-4971.73">24452 13107 24575,'0'23'0,"0"-9"0,5 9 0,-4-12 0,4 9 0,-5-7 0,0 12 0,0-14 0,0 5 0,6-37 0,0 6 0,1-20 0,7 20 0,-3-7 0,5 18 0,-2-18 0,2 21 0,-5-4 0,0 10 0,-7 1 0,-4 5 0,0 4 0,0 1 0,0 0 0,0-1 0,0-4 0,0-1 0,0 1 0,20-30 0,-6 12 0,13-19 0,-12 24 0,0 14 0,1 2 0,-4 3 0,6-10 0,-16 7 0,12-11 0,-13 10 0,4-11 0,-5 2 0</inkml:trace>
  <inkml:trace contextRef="#ctx0" brushRef="#br0" timeOffset="-2653.73">25249 13082 24575,'0'-10'0,"5"4"0,-4-8 0,4 6 0,-5-7 0,0 4 0,-6-4 0,-2-1 0,-4 5 0,5-3 0,-3 12 0,0-2 0,-7 4 0,-3 10 0,-7 13 0,15-2 0,-10 9 0,21-14 0,-11 5 0,10-1 0,-4 1 0,6-1 0,5 1 0,2 0 0,8-4 0,3-6 0,-2-5 0,4-6 0,-8 0 0,8-6 0,-5-13 0,-3 0 0,2-10 0,-12-8 0,4 16 0,2 16 0,0 19 0,12 18 0,-7-17 0,2-4 0,-5-10 0,1 4 0,0-5 0,-5 0 0,-1 0 0</inkml:trace>
  <inkml:trace contextRef="#ctx0" brushRef="#br0" timeOffset="-548.73">25643 13044 24575,'6'7'0,"-4"6"0,4 9 0,2 10 0,-6-14 0,7 19 0,-9 7 0,5-15 0,-4 12 0,19-53 0,-8-1 0,10-16 0,-4 4 0,-6 19 0,3 9 0,-9 5 0,4 7 0,-3 0 0,4-8 0,1 2 0,3-9 0,-8-9 0,12 1 0,-17-12 0,17-13 0,-17-8 0,18-15 0,-18 19 0,-1 1 0,9-4 0,-10-8 0,0 51 0,0-5 0,0 11 0</inkml:trace>
  <inkml:trace contextRef="#ctx0" brushRef="#br0" timeOffset="649.27">26509 13047 8191,'0'-15'0,"0"3"5063,-5 2-5063,4 0 2818,-9 9-2818,-5-4 1719,2 5-1719,-7 0 6784,5 6-6784,3 1 0,-11 13 0,9-3 0,-7 7 0,14-3 0,1-5 0,15-5 0,-2-6 0,12-5 0,14-15 0,-7 2 0,7-9 0,-18 11 0,-4 1 0,4 43 0,-9 3 0,-1 0 0,-1 3-1035,-4 2 1,0 0 1034,0 1 0,0-1 0,0 2 0,0-2 0,0 17 0,0-18 0,-6-21 0,-1-12 0,-5 2 0,1-9 2069,1-4-2069,-3-7 0,-1-13 0,5-14 0,-9-10 0,15-10 0,-2 17 0,6 8 0,13 22 0,-12-3 0,25 12 0,-17-17 0,18 17 0,-20-7 0,1 9 0</inkml:trace>
  <inkml:trace contextRef="#ctx0" brushRef="#br0" timeOffset="8434.27">22644 14112 8191,'13'0'0,"21"0"4682,18 0-4682,13 0 0,-9 0 1432,-16 0 0,1 0-1432,-6 0 0,1 0 882,3 2 1,-6 1-883,-13-2 0,-10 4 0,-27-5 0</inkml:trace>
  <inkml:trace contextRef="#ctx0" brushRef="#br0" timeOffset="8700.27">23060 14076 8191,'4'-6'0,"2"2"5063,9 4-5063,2 0 2818,5 9-2818,-4 2 1719,7 13-1719,-16-2 6784,4 2-6784,-13-8 0,0-1 0,-9-3 0,2-1 0,-22 9 0,2-4 0,-4 4 0,11-10 0,11-4 0</inkml:trace>
  <inkml:trace contextRef="#ctx0" brushRef="#br0" timeOffset="10551.27">23976 13762 24575,'-11'-6'0,"5"-4"0,-3 9 0,-6-10 0,1 10 0,-10-5 0,8 6 0,-14 0 0,7 0 0,-2 0 0,5 0 0,8 4 0,-4-3 0,5 9 0,-4-3 0,-5 12 0,-2 0 0,7 1 0,-7 4 0,19-7 0,-25 18 0,24-4 0,-17 19 0,13-1 0,0-15 0,0-1 0,0 19 0,-1-5 0,9-19 0,0-7 0,0-1 0,0 1 0,6-1 0,2 5 0,0-7 0,2 2 0,-8-10 0,12 2 0,-12 0 0,16-5 0,-16 15 0,21-7 0,-10 9 0,10-3 0,-7-14 0,-3 12 0,-2-17 0,1 12 0,-1-13 0,0 9 0,4-9 0,1 10 0,5-10 0,0 5 0,-1-6 0,-4 0 0,4 0 0,-8 0 0,3 0 0,-5 0 0,15 0 0,-7-6 0,12 5 0,-10-12 0,-4 12 0,10-19 0,-4-1 0,2-2 0,-10 0 0,0 11 0,-3-11 0,9-5 0,-10-3 0,4 2 0,-13 12 0,10-3 0,-10 8 0,5-7 0,-1 7 0,-4-8 0,4 4 0,1-14 0,-4 8 0,4-8 0,-6 14 0,6-4 0,-5-10 0,5-3 0,-10-5 0,2 13 0,-11-3 0,11 9 0,-16-6 0,16 9 0,-12 4 0,13 1 0,-9 0 0,-4-8 0,-7-2 0,-4-1 0,5 3 0,10 12 0,5 2 0</inkml:trace>
  <inkml:trace contextRef="#ctx0" brushRef="#br0" timeOffset="13277.27">23613 17494 8191,'-6'15'0,"1"1"1615,-1 27 0,2 8-1615,1 11 1286,-2-7 0,0-2-1286,5-7 1973,0-9-1973,0-9 1470,0-2 0,0-11 0,0-10 1</inkml:trace>
  <inkml:trace contextRef="#ctx0" brushRef="#br0" timeOffset="20328.27">24675 12960 24575,'-5'-6'0,"-1"1"0,-17 0 0,-4 4 0,-4-10 0,-7 10 0,8-6 0,-8 7 0,7 0 0,3 0 0,7 0 0,0 0 0,-4 7 0,-7 0 0,9 1 0,-2 3 0,15-5 0,-7 9 0,-1 1 0,-8 9 0,5 4 0,6-7 0,2 1 0,12-8 0,-9 2 0,9 3 0,-4 1 0,5-5 0,0-1 0,0-4 0,0 0 0,0 4 0,6 1 0,-5 0 0,10 9 0,-9-12 0,7 6 0,-8-8 0,10 4 0,-9-3 0,10 7 0,-11-2 0,10 4 0,0-4 0,0-1 0,4-4 0,-4-6 0,1 8 0,-1-12 0,3 16 0,3-6 0,1 4 0,0-6 0,-2 0 0,-6-9 0,6 4 0,-5 0 0,9-4 0,-4 3 0,14-4 0,-8 0 0,8 0 0,-10 0 0,1 0 0,-5 0 0,3 0 0,-7 0 0,8-4 0,-3 2 0,0-7 0,-2 8 0,-4-9 0,0 9 0,1-13 0,-1 2 0,10-5 0,-7-3 0,16-8 0,-20 9 0,14-9 0,-21 17 0,15-2 0,-11-3 0,8-2 0,-9 1 0,3 1 0,-7 5 0,2 0 0,-4-4 0,5 3 0,-4-3 0,4-5 0,-5-6 0,-6-11 0,5 5 0,-6 2 0,-5 6 0,8 7 0,-14-6 0,11 6 0,0 0 0,-3 7 0,9-12 0,-13 11 0,12-12 0,-17 16 0,12-3 0,-17 9 0,7-4 0,0 5 0,8 0 0</inkml:trace>
  <inkml:trace contextRef="#ctx0" brushRef="#br0" timeOffset="22312.27">24597 14450 8191,'-1'-4'0,"12"-7"5063,9-5-5063,2 5 2818,-5-3-2818,-2 12 429,-23 7 1,13-3 0,-20 7 0</inkml:trace>
  <inkml:trace contextRef="#ctx0" brushRef="#br0" timeOffset="22510.27">24596 14520 24575,'20'0'0,"-3"0"0,-2-5 0,-5 4 0,1-9 0,-5 9 0,-1-4 0</inkml:trace>
  <inkml:trace contextRef="#ctx0" brushRef="#br0" timeOffset="25065.27">24601 15576 24575,'16'-5'0,"-5"-1"0,4 0 0,-4-4 0,0 9 0,0-8 0,-1 7 0,1-3 0,-5 5 0,-1 0 0</inkml:trace>
  <inkml:trace contextRef="#ctx0" brushRef="#br0" timeOffset="25276.27">24654 15637 24575,'15'0'0,"-3"0"0,4-5 0,-6 4 0,-4-9 0,-1 9 0,-5-4 0</inkml:trace>
  <inkml:trace contextRef="#ctx0" brushRef="#br0" timeOffset="28684.27">24703 14935 8191,'-4'-11'0,"-2"5"5063,0-3-5063,-8 7 2818,-3-2-2818,0 4 1719,-3 0-1719,9-5 6784,0 4-6784,-4-4 0,-1 5 0,0 0 0,0 0 0,1 0 0,-10 6 0,-6-5 0,-1 12 0,4-12 0,7 11 0,1-10 0,-4 17 0,6-16 0,-17 28 0,15-26 0,-10 23 0,14-21 0,4 8 0,6-4 0,-8 1 0,12-1 0,-13 10 0,13-3 0,-4 3 0,6-5 0,0-1 0,0 1 0,0 4 0,0 1 0,0 7 0,0 2 0,0 9 0,0-1 0,0 0 0,0 0 0,6-7 0,0 11 0,6-18 0,-1 11 0,-5-18 0,8 0 0,-12-6 0,16 2 0,-9 3 0,6-8 0,1 18 0,2-13 0,4 16 0,-4-18 0,-1 3 0,-6-13 0,-1 9 0,1-9 0,5 9 0,0-9 0,1 4 0,-1-5 0,-6 4 0,1-3 0,0 4 0,0-5 0,-1 0 0,1-5 0,0 4 0,0-4 0,-1 1 0,6-2 0,0 0 0,9-12 0,-8 15 0,14-23 0,-11 14 0,7-12 0,-10 7 0,-5 2 0,-1 4 0,-1 1 0,1-1 0,0 0 0,0-5 0,7-13 0,-4 5 0,1-10 0,-9 14 0,0-10 0,-5-2 0,5-9 0,-6 0 0,0 9 0,0-6 0,0 8 0,0-9 0,0 9 0,0 6 0,0 9 0,0-1 0,0-8 0,0 5 0,-6-8 0,5 15 0,-10-8 0,5 3 0,-6-4 0,-4 3 0,-1 7 0,5 0 0,-11 10 0,10-4 0,-3 5 0,6 0 0</inkml:trace>
  <inkml:trace contextRef="#ctx0" brushRef="#br0" timeOffset="62993.27">29571 13925 24575,'-11'0'0,"-4"0"0,3 0 0,-8 0 0,13 5 0,-19 5 0,5 14 0,-10-4 0,12 7 0,4-9 0,13 10 0,-4-5 0,6 13 0,0-14 0,0 16 0,5-20 0,-4 6 0,13-11 0,-7-7 0,9 9 0,-5-13 0,1 7 0,3-9 0,2-6 0,12-8 0,-2-7 0,7-8 0,-3-7 0,-7-15 0,-10 20 0,-2-1 0,-5-7 0,-3 1 0,-2-13 0,-8 10 0,-6 30 0,1 2 0,0 7 0,0-2 0,0 4 0,-5 4 0,4-2 0,-7 19 0,7-12 0,3 14 0,-1-17 0,9-1 0,-4-5 0</inkml:trace>
  <inkml:trace contextRef="#ctx0" brushRef="#br0" timeOffset="63461.27">29969 13855 24575,'0'35'0,"0"8"0,0 5 0,0 8 0,0 8 0,0-14 0,0-4 0,0-13 0,0-16 0,5-2 0,-4-15 0,4-10 0,-5 3 0,0-2 0</inkml:trace>
  <inkml:trace contextRef="#ctx0" brushRef="#br0" timeOffset="63733.27">29966 14134 8191,'6'-9'0,"4"7"5063,9-30-5063,-1 20 0,15-26 0,-8 16 2818,-5 1-2818,-6 3 1719,0 12-1719,-12-4 6784,8 66-6784,-2-29 0,-7 12 0,0 1 0,8-10 0,-3-2 0,-5-11 0,10-2 0,-10-5 0,13-4 0,-11-1 0,6-5 0</inkml:trace>
  <inkml:trace contextRef="#ctx0" brushRef="#br0" timeOffset="64045.27">30483 13866 24575,'-20'29'0,"3"2"0,2 9 0,-2 15 0,15-13 0,-7 6 0,15-20 0,-4-12 0,21 3 0,-10-12 0,38 14 0,-19-27 0,2 7 0,-12-21 0,-21-9 0,5 16 0,-6-4 0</inkml:trace>
  <inkml:trace contextRef="#ctx0" brushRef="#br0" timeOffset="64202.27">30462 14047 24575,'15'-7'0,"1"6"0,0-10 0,0 10 0,-10-9 0,-2 9 0,-4-4 0</inkml:trace>
  <inkml:trace contextRef="#ctx0" brushRef="#br0" timeOffset="64547.27">29635 14578 24575,'38'0'0,"8"-15"0,18 0 0,-30 6 0,0 0-2593,7-6 1,0 2 2592,-4 11 0,-1 0 0,1-15 0,0 1 1288,29 12-1288,-11-21 0,-16 23 224,-15-11 1,-14 11 0,-5-2 0</inkml:trace>
  <inkml:trace contextRef="#ctx0" brushRef="#br0" timeOffset="64745.27">29746 14624 24575,'11'0'0,"12"0"0,35 0 0,-3-10-1113,-11 4 0,0-2 1113,-10-3 0,-2-1 0,2 0 0,-2 0 0,16-7 178,-16 2 1,-22 10-1,-5 2 1</inkml:trace>
  <inkml:trace contextRef="#ctx0" brushRef="#br0" timeOffset="75330.27">28143 14131 8191,'7'-12'0,"8"8"4829,35-25-4829,8 14 0,-6-4 0,2-3 0,-8 4 0,-1 1 0,-1 1 0,-3 0 0,8-9 2847,-39 13-2847,-5 1 437,-5 0 0,0 5 0,0 1 0</inkml:trace>
  <inkml:trace contextRef="#ctx0" brushRef="#br0" timeOffset="75559.27">28559 13863 24575,'23'18'0,"-13"-9"0,16 15 0,-24-12 0,14 4 0,-15 0 0,5 5 0,-6 0 0,-5-9 0,4 2 0,-4-12 0,5 2 0</inkml:trace>
  <inkml:trace contextRef="#ctx0" brushRef="#br0" timeOffset="75879.27">28752 13724 24575,'6'15'0,"5"1"0,-10 12 0,14 3 0,-13 7 0,13-8 0,-14-6 0,14-7 0,-8-6 0,17-26 0,-5-18 0,-5 3 0,-1-3-414,-6-4 1,0 0 413,4 0 0,-1 1 0,-2-27 0,9 25 0,-11 16 0,-2 22 0</inkml:trace>
  <inkml:trace contextRef="#ctx0" brushRef="#br0" timeOffset="76168.27">29047 13674 24575,'26'0'0,"3"-13"0,-12 10 0,-3-14 0,-9 11 0,-5-5 0,-5 5 0,-1 1 0,-5 5 0,-8 13 0,7 7 0,-2 6 0,9-1 0,5-10 0,5-4 0,1-5 0,9 5 0,1-10 0,4 5 0,10-6 0,-16 0 0,4 0 0</inkml:trace>
  <inkml:trace contextRef="#ctx0" brushRef="#br0" timeOffset="76445.27">29295 13608 24575,'-11'0'0,"5"17"0,-5-3 0,9 23 0,2-14 0,2 2 0,13-9 0,-8-4 0,22-5 0,-11-2 0,12-5 0,-14 0 0,-6-5 0,-5 4 0,-5-4 0</inkml:trace>
  <inkml:trace contextRef="#ctx0" brushRef="#br0" timeOffset="77061.27">29410 13356 24575,'0'36'0,"10"4"0,-7 1 0,20-2 0,-20-22 0,14 2 0,-16 4 0,4-9 0,4-22 0,2 0 0,0-29 0,7 23 0,-11-2 0,3 4 0,4 6 0,-12-4 0,12 9 0,-6 5 0,-2 4 0,0 7 0,-1-9 0,7-16 0,0 2 0,0-16 0,2 11 0,-7-3 0,8 9 0,0 2 0,5 22 0,-8-7 0,10 14 0,-20-13 0,12 1 0,-8-6 0,13-14 0,-11 0 0,11-15 0,-18 7 0,5-14 0,-6 26 0,0-3 0</inkml:trace>
  <inkml:trace contextRef="#ctx0" brushRef="#br0" timeOffset="79215.27">28383 15193 8191,'3'0'0,"-1"0"5063,18 0-5063,4 0 2818,6 0-2818,16 0 1719,-6 0-1719,11 0 1696,-24-5 0,-4 4 0,-18-4 0</inkml:trace>
  <inkml:trace contextRef="#ctx0" brushRef="#br0" timeOffset="79411.27">28625 15111 24575,'23'0'0,"-9"0"0,9 0 0,-12 5 0,0-4 0,-5 9 0,-2-4 0,-4 4 0,-9 2 0,2-1 0,-12 3 0,7-3 0,1-4 0,7-2 0</inkml:trace>
  <inkml:trace contextRef="#ctx0" brushRef="#br0" timeOffset="79810.27">28244 16406 24575,'38'0'0,"3"0"0,16 0-2839,7 0 2839,-6 0 0,-2-9 900,-18 7-900,-14-7 116,-14 4 1,-5 4 0,-5-4 0</inkml:trace>
  <inkml:trace contextRef="#ctx0" brushRef="#br0" timeOffset="80000.27">28613 16354 24575,'16'0'0,"1"0"0,7 13 0,-11 4 0,-11 13 0,-11-4 0,-10-1 0,6-4 0,-4 7 0,9-14 0,0 3 0</inkml:trace>
  <inkml:trace contextRef="#ctx0" brushRef="#br0" timeOffset="80411.27">28327 17478 24575,'16'-4'0,"17"2"0,33-2 0,-3 4-543,-22 0 0,-1 0 543,8 0 356,-10 0-356,-14 0 180,-8 0-180,-11-5 0,0 4 0,-5-4 0</inkml:trace>
  <inkml:trace contextRef="#ctx0" brushRef="#br0" timeOffset="80631.27">28650 17337 24575,'10'0'0,"6"0"0,-4 10 0,3-3 0,-9 13 0,-1-4 0,-5 4 0,-10 1 0,3-4 0,-9-2 0,6-4 0,4-5 0,1-1 0</inkml:trace>
  <inkml:trace contextRef="#ctx0" brushRef="#br0" timeOffset="80966.27">28315 18449 24575,'11'6'0,"12"-2"0,-5-10 0,18 5 0,-4-12 0,-2 6 0,-5-1 0,-14-7 0,-2 13 0,-7-8 0,2 10 0</inkml:trace>
  <inkml:trace contextRef="#ctx0" brushRef="#br0" timeOffset="81147.27">28575 18296 24575,'16'19'0,"-1"-3"0,-4-5 0,3 12 0,-7-5 0,-3 6 0,-10-13 0,-9-7 0,7-4 0,-1 0 0</inkml:trace>
  <inkml:trace contextRef="#ctx0" brushRef="#br0" timeOffset="82267.27">29190 16479 24575,'0'0'0</inkml:trace>
  <inkml:trace contextRef="#ctx0" brushRef="#br0" timeOffset="82894.27">29380 16487 24575,'7'35'0,"19"3"0,-10 16-1413,3-20 1,2 1 1412,-4 5 0,-1 4 0,6 18 0,0 0 0,-5-19 0,-1-2 0,1 10 0,0-6 896,1-6-896,-8-15 464,5-14-464,-12-40 0,-4-17 0,6 11 0,-1-5-998,-3-8 0,-1-7 1,-1 1 997,1 6 0,0 1 0,0-1 0,0 0 0,0 0 0,0 0 0,1 0 0,-1 1 0,-1-1 411,-2 0 0,-1-1 1,1 5-412,3-1 0,-2 5 0,-6 3 0,1 7 0,6 12 0,-4 23 0,14 9 0,-7-4 0,6 8 0</inkml:trace>
  <inkml:trace contextRef="#ctx0" brushRef="#br0" timeOffset="83248.27">29856 16593 24575,'11'0'0,"12"-17"0,16-27 0,-5-1 0,-2-8 0,-24 29 0,-17 7 0,-2 11 0,-18 0 0,2 24 0,-1 11 0,1 0 0,2 3 0,-1 10 0,4 1-622,6-6 1,7-1 621,9 18 0,15-11 0,1-1 0,36-10 0,3-9 0,5-21 0,-9-8 0,-18-19 0,-17 10 0,-4 2 0</inkml:trace>
  <inkml:trace contextRef="#ctx0" brushRef="#br0" timeOffset="83462.27">30170 16544 24575,'-10'25'0,"4"6"0,1-3 0,5 1 0,9-11 0,3-3 0,25-1 0,-12-8 0,17-13 0,-24-5 0,-4-12 0,-8 12 0,-6 3 0</inkml:trace>
  <inkml:trace contextRef="#ctx0" brushRef="#br0" timeOffset="83682.27">30240 15935 24575,'7'36'0,"9"4"0,-4 0 0,1 3 0,0-8 0,0 1-748,-1 7 0,0-1 748,3-10 0,-4 0 321,-7 33-321,11-27 71,-24-3 1,6-30 0,-6-5 0</inkml:trace>
  <inkml:trace contextRef="#ctx0" brushRef="#br0" timeOffset="84330.27">30343 16398 24575,'-11'-23'0,"2"5"0,15-1 0,8-1 0,15-7 0,6 1 0,14 9 0,-9 0 0,-2 15 0,-13 3 0,-14 15 0,-5 6 0,-11-1 0,4-6 0,-4-26 0,5 2 0,6-20 0,-4 9 0,4-1 0,-11 5 0,-10 0 0,-2 9 0,9 1 0,11 6 0,23-5 0,-4 4 0,11-4 0,-11 5 0,7 0 0,0 22 0,-7-16 0,-2 20 0,-11-34 0,-9-6 0,0-17 0,10-15 0,-2 14 0,9 0 0,-5 21 0,-1 2 0,4 8 0,-3 0 0,11 15 0,-6 11 0,-2-3 0,-2-4 0,-12-13 0,4-5 0</inkml:trace>
  <inkml:trace contextRef="#ctx0" brushRef="#br0" timeOffset="84451.27">30930 16068 24575,'10'10'0,"10"3"0,-7-7 0,2 0 0,-10-6 0</inkml:trace>
  <inkml:trace contextRef="#ctx0" brushRef="#br0" timeOffset="84595.27">30892 15804 8191,'-6'-6'0,"1"1"0</inkml:trace>
  <inkml:trace contextRef="#ctx0" brushRef="#br0" timeOffset="85577.27">31015 15896 8191,'9'-11'0,"8"-14"5063,10 17-5063,-3-9 2818,-9 21-2818,-11 8 1719,-10 8-1719,5 1 6784,-5 4-6784,6-8 0,9 8 0,2-18 0,44-33 0,-2-11 0,-22 9 0,-1-2 0,-5 1 0,-6 1 0,-8-13 0,-1 3 0,-15 14 0,-1 14 0,-9 5 0,3 10 0,-8 13 0,13-4 0,-1 9 0,14-8 0,0-8 0,23 2 0,-14-9 0,13 0 0,-17-5 0,-1 4 0,-4 5 0,4-2 0,-9 12 0,13-13 0,-3 4 0,6-5 0,-2 0 0,-3-9 0,-6 2 0,9-14 0,-13-13 0,8-8 0,-10-24-590,0 30 1,0-1 589,0-2 0,0 2 0,-9-29 0,7 24 0,-11 29 0,11 26 0,-2 13 0,4 12 0,0 0 0,6-7 0,0-2 1179,1-13-1179,-2-10 0,-5-3 0,0-7 0</inkml:trace>
  <inkml:trace contextRef="#ctx0" brushRef="#br0" timeOffset="86027.27">31511 15507 8191,'12'-16'0,"5"1"5063,-1 8-5063,5 3 2818,0 4-2818,-5 0 1719,-1 0-1719,-4 0 6784,-5 4-6784,-2 2 0,1 0 0,1-1 0,10-10 0,0 4 0,4-21 0,-4 13 0,-6-14 0,-10 17 0,-6 1 0,20-10 0,-9 7 0,25-13 0,-1 15 0,-10 1 0,9 5 0,-18 0 0,5 0 0,2 0 0,12 0 0,-6 0 0,2 0 0,-10 0 0,-9-5 0,-1 4 0,-5-4 0</inkml:trace>
  <inkml:trace contextRef="#ctx0" brushRef="#br0" timeOffset="109044.27">3226 17135 8191,'0'23'0,"-11"13"1630,10 1 0,-1 4-1630,-9 0 0,0 2 0,9 6 0,1 1 0,-10-1 0,-2 4 0,5 5 0,2 8 0,-3 0 0,0-13 0,-3 2 0,1 0 0,0 0 0,0 4 0,1 0 0,0 1 0,1-2 208,1-3 0,1 1 0,0-3 0,0-5-208,-7 19 0,3-6 0,9-6 0,1-3 1054,-5-10 1,0 0-1055,6 8 0,0-1 2550,-3-13 1,0-1-2551,2 30 1784,-12-46-1784,12-37 0,-5-30 0,0 15 0,1 0 0,2-8 0,-8 9 0</inkml:trace>
  <inkml:trace contextRef="#ctx0" brushRef="#br0" timeOffset="111230.27">3208 16998 24575,'12'-5'0,"-7"4"0,24-10 0,-5 10 0,6-14 0,8 13 0,1-12 0,1-1 0,24 9-936,-12-13 0,3 0 936,-9 16 0,-1 2 0,-2-14 0,0 1 0,2 13 0,-1-1-586,-3-12 1,0 0 585,1 12 0,0 0 0,3-16 0,1 1 0,-1 15 0,2-1 0,-4-10 0,2-6 0,-1 5 0,7 10 0,0 0-579,-7-11 0,2-6 1,-2 4 578,7 7 0,-2 2 0,-1-5 0,0-2 0,2-5 0,1 4 0,-1 13 0,0 0 0,-2-18 0,-1 0 0,7 11 0,0 3 0,-3-2 0,0-2 0,3-5 0,1 1 0,-4 7 0,0 0 0,6-8 0,1-2-1066,1 4 0,2 0 1066,3 0 0,1 0 0,-18 4 0,2 0 0,-2 1 0,-2-1 0,0 0 0,3 1 0,4 1 0,5 1 0,2 0 0,-1 0-896,-1-2 1,0 0-1,1 0 1,0 0 895,3-1 0,0 0 0,0 1 0,-2 0 0,-4 3 0,-2 1 0,0 0 0,-4-3-340,4-5 1,-2-2 0,-1 4 339,-1 8 0,0 4 0,0-4 0,2-8 0,0-5 0,0 4 0,-2 5 0,0 2 0,-1-1 0,0-5 0,-1-1 0,3-1 27,-2 3 1,3-1 0,0 1 0,1-1-28,3 0 0,1 0 0,0 0 0,2-1 0,-6 1 0,2 0 0,1-1 0,-1 0 0,-3 1-131,5-1 0,-2 1 0,-1 0 1,-1 0 130,9-3 0,-2 0 0,-3 2 0,7-3 0,-1 1 1097,-8 1 1,2 0 0,2-1-1098,-10 3 0,2 0 0,-1 0 0,1 0 1,13-4 0,1 1 1,-1-1-2,0 1 0,0 0 0,-5 1 0,3-2 0,-3 2 0,1 6 0,0-1 0,-4-8 0,-1 1 0,2 13 0,-2 0 407,-8-15 1,1-1-408,18 6 0,1 2 0,-17 0 0,1 0 426,-6-1 0,2 0 0,-1 3-426,6 6 0,-1 1 555,0-11 1,0 0-556,1 6 0,-2 1 0,-9-2 0,-2 0 0,2-6 0,-4 2 0,3 8 2830,-11-22-2830,-12 23 473,-9-12-473,7 13 2119,-12-9-2119,16 9 0,-11-4 0,8 1 0,1 2 0,-9 11 0,2 0 0,-15 24 0,-2-15 0,0 20 0,-13 25 0,17-17-226,-8-6 1,0-1 225,9 9 0,-7 16 0,1-31 0,2 0 0,3 32 0,-10-28 0,0-2 0,12 23 0,-9-26 0,1 0 0,7 32 0,-10-32 0,0 1 0,9 33 0,-13-30 0,1 0 0,12 29 0,-10-28 0,1 0 0,11 0 0,1 0 0,-10-1 0,0 1 0,9 3 0,1 2 0,-9 10 0,-2 4 0,6 9 0,-1 1 0,-9-4 0,0 0-1118,9 5 0,-1-2 1118,-10-13 0,0-2 0,16 4 0,0 1 0,-15-1 0,-3 2-365,12-8 1,1 3 0,-1 0 364,-4 5 0,-3 0 0,2 0 0,5-3 0,1-2 0,-1 0-460,-2-2 1,0-2 0,2-3 459,6-2 0,1-2 0,-9 13 0,-1 0 0,10-16 0,0 0 172,-4 16 1,0-1-173,0-18 0,1-1 0,3 9 0,0-1 0,-7 12 1969,8 0-1969,0-36 1154,0-2-1154,0 0 1690,0 1-1690,-9-5 0,1-2 0,-2-9 0,5 0 0</inkml:trace>
  <inkml:trace contextRef="#ctx0" brushRef="#br0" timeOffset="113363.27">4130 17325 24575,'0'15'0,"0"-3"0,0 3 0,0-4 0,0 0 0,0-1 0,0 1 0,0 5 0,0 0 0,0 5 0,0-9 0,0-3 0</inkml:trace>
  <inkml:trace contextRef="#ctx0" brushRef="#br0" timeOffset="113497.27">4127 17216 8191,'0'-16'0,"0"6"0,0 5 0</inkml:trace>
  <inkml:trace contextRef="#ctx0" brushRef="#br0" timeOffset="113894.27">4293 17087 8191,'0'-7'0,"0"33"5063,0 12-5063,0 27 0,0-1 2233,11 2-2233,-9-1 0,9-9 1799,-11-17-1799,0-6 6535,0-16-6535,0 7 0,-4-12 0,-7-2 188,-1-5 1,2-5-1,5 0 1</inkml:trace>
  <inkml:trace contextRef="#ctx0" brushRef="#br0" timeOffset="114059.27">4221 17489 24575,'18'-16'0,"4"-1"0,-6 5 0,4-2 0,9-2 0,1-1 0,-4 2 0,-8 5 0,-13 5 0</inkml:trace>
  <inkml:trace contextRef="#ctx0" brushRef="#br0" timeOffset="114630.27">4873 17091 24575,'0'15'0,"0"1"0,0 4 0,0 9 0,0 1 0,0 17 0,0-18 0,0 3 0,15-35 0,-2 0 0,10-7 0,4 5 0,-13 5 0,14 0 0,-12 6 0,4-4 0,5 4 0,-7-11 0,5-13 0,-16-1 0,2-9 0,-9 7 0,-13-8 0,5 16 0,-6-10 0,9 22 0,5-4 0</inkml:trace>
  <inkml:trace contextRef="#ctx0" brushRef="#br0" timeOffset="114875.27">5240 17140 24575,'0'15'0,"0"2"0,13 7 0,0-12 0,11 1 0,-7-18 0,-6-1 0,-6-5 0,-5 0 0,-9-1 0,1 6 0,-8-10 0,5 14 0,3-7 0,4 9 0</inkml:trace>
  <inkml:trace contextRef="#ctx0" brushRef="#br0" timeOffset="115115.27">5328 17108 24575,'45'12'0,"-7"8"0,-13 2 0,-7 1 0,-17-12 0,-1-5 0,-1-18 0,-4-2 0,16-19 0,-9 20 0,9-1 0</inkml:trace>
  <inkml:trace contextRef="#ctx0" brushRef="#br0" timeOffset="115758.27">5708 17096 24575,'0'-11'0,"-9"5"0,-3 1 0,-9 5 0,5 5 0,5 1 0,-7 13 0,15-2 0,-10 2 0,13 1 0,5-8 0,5-1 0,2-6 0,3-10 0,-4-1 0,0-5 0,1-4 0,9-42 0,-11-7 0,-1 30 0,-3 3 0,-11 2 0,-9 50 0,6 7 0,-5 5 0,13-17 0,5-5 0,2 3 0,4-12 0,1 7 0,12-15 0,3-4 0,12-7 0,-1-2 0,-7 8 0,-7 3 0,-9 8 0,0 10 0,-2 2 0,-2 6 0,-5-3 0,-6-4 0,0 0 0,-5-5 0,-1-1 0,-9-5 0,-11 0 0,4 0 0,-4 0 0,11 0 0,9-10 0,-4 8 0,9-7 0,-4 9 0</inkml:trace>
  <inkml:trace contextRef="#ctx0" brushRef="#br0" timeOffset="116579.27">6643 16695 8191,'-10'0'0,"-1"0"5063,-4 0-5063,-5 12 2818,1 1-2818,5 11 1719,-1 13-1719,13-12 6784,-2 8-6784,10-18 0,9-9 0,-3-1 0,5-14 0,-5-3 0,2-8 0,-7-1 0,5-4 0,-10 17 0,10 4 0,-10 20 0,10 5 0,-2-5 0,5 4 0,0-13 0,-3 2 0,-6-9 0,-1 0 0</inkml:trace>
  <inkml:trace contextRef="#ctx0" brushRef="#br0" timeOffset="116847.27">6823 16738 24575,'20'33'0,"-3"-9"0,-7-7 0,-5-6 0,-5-1 0,0-13 0,15-14 0,-3-14 0,13-11 0,-8 12 0,-2 6 0,-3 13 0,-6 2 0,-1 8 0,-5-4 0</inkml:trace>
  <inkml:trace contextRef="#ctx0" brushRef="#br0" timeOffset="117126.27">7132 16705 24575,'-3'-11'0,"-4"5"0,-13 1 0,-1 5 0,5 5 0,5 1 0,-6 22 0,14-9 0,-10 10 0,22-14 0,0 0 0,11-8 0,-2 2 0,2-9 0,8 0 0,3 0 0,-10 0 0,-4 0 0</inkml:trace>
  <inkml:trace contextRef="#ctx0" brushRef="#br0" timeOffset="117827.27">7942 16475 8191,'-16'0'0,"1"0"5063,9 5-5063,-4 1 2818,9 5-2818,-10 4 1719,10 10-1719,-6-2 6784,7 2-6784,0-10 0,5-4 0,1-5 0,6 8 0,-1-12 0,6 7 0,-5-9 0,-1 0 0,-6 0 0</inkml:trace>
  <inkml:trace contextRef="#ctx0" brushRef="#br0" timeOffset="118145.27">8086 16540 24575,'0'16'0,"4"-1"0,7-3 0,1-6 0,7 0 0,-3-6 0,14 0 0,-12-4 0,2-7 0,-16-5 0,-4-5 0,-17 1 0,4 9 0,-16-3 0,9 12 0,-1-4 0,4 11 0,2-4 0,9 4 0,1-5 0</inkml:trace>
  <inkml:trace contextRef="#ctx0" brushRef="#br0" timeOffset="118492.27">8226 16476 8191,'20'-16'0,"-1"3"5063,-8 13-5063,0 0 2818,-1 0-2818,-4 10 1719,4-3-1719,-9 8 6784,4-4-6784,-5 0 0,0 0 0,9-10 0,3-4 0,17-12 0,1-1 0,8 5 0,-7 2 0,-3 9 0,-3 13 0,-7-1 0,-3 8 0,-9-9 0,-6-7 0</inkml:trace>
  <inkml:trace contextRef="#ctx0" brushRef="#br0" timeOffset="118798.27">8606 16428 24575,'12'21'0,"4"1"0,-4-5 0,3-5 0,-4-7 0,4-16 0,-8-1 0,11-18 0,-16 0 0,13-1 0,-14 3 0,5 11 0,-1 7 0,-4 0 0,4 9 0,-5-4 0</inkml:trace>
  <inkml:trace contextRef="#ctx0" brushRef="#br0" timeOffset="119097.27">8893 16383 8191,'23'-9'0,"-10"2"5063,6-7-5063,-20 7 2818,-5 3-2818,-9 19 1719,8 7-1719,-2 7 6784,9 1-6784,5-14 0,5-5 0,6-6 0,-4-5 0,-3 0 0</inkml:trace>
  <inkml:trace contextRef="#ctx0" brushRef="#br0" timeOffset="119360.27">9026 16367 24575,'6'9'0,"3"-2"0,-8 8 0,9-4 0,0 0 0,-3 4 0,7-8 0,-13-7 0,26-16 0,-17-1 0,18-2 0,-17 8 0,7-8 0,-10 11 0,5-5 0</inkml:trace>
  <inkml:trace contextRef="#ctx0" brushRef="#br0" timeOffset="119609.27">9243 16145 24575,'5'17'0,"6"5"0,-9 26 0,10-14 0,-10 3 0,4-21 0,-6 4 0,0-8 0,0-1 0,0-6 0</inkml:trace>
  <inkml:trace contextRef="#ctx0" brushRef="#br0" timeOffset="120298.27">9259 16334 24575,'11'-6'0,"-1"1"0,6 1 0,-4-2 0,21-13 0,2-15 0,0 6 0,-8-5 0,-26 18 0,-7 14 0,0 6 0,1 7 0,5 7 0,11-2 0,18-6 0,14 4 0,-1-13 0,3 4 0,-22-12 0,5-2 0,-12-4 0,-6-1 0,-5 3 0,-22 4 0,4 1 0,-11 5 0,7 9 0,11-2 0,-13 25 0,16-17 0,-10 17 0,18-20 0,1-2 0,4-5 0,1-5 0,0-5 0,0 4 0,-5-21 0,13-27 0,-15-4 0,4 19 0,-1 0 0,-7-20 0,0 21 0,0 1 0,-5 22 0,4 22 0,-10 2 0,9 14 0,-4-8 0,6 10 0,0-12 0,0 7 0,9-19 0,-6-2 0,6-4 0</inkml:trace>
  <inkml:trace contextRef="#ctx0" brushRef="#br0" timeOffset="121462.27">4094 18031 8191,'0'3'0,"0"4"5063,0 13-5063,0 8 2818,0 3-2818,6-1 1719,-5-2-1719,6-7 6784,-3 0-6784,-2-5 0,2-5 0,-4-6 0</inkml:trace>
  <inkml:trace contextRef="#ctx0" brushRef="#br0" timeOffset="121810.27">4066 18205 24575,'15'-12'0,"9"6"0,35-15 0,-14 17 0,-11-8 0,-2 1 0,-6 9 0,-8-2 0,-13 10 0,-5 4 0,4 1 0,7-5 0,1-6 0,7-1 0,-12-9 0,2-8 0,-18 3 0,2-4 0,-8 8 0,4 10 0,-4-4 0,8 10 0,-7-4 0,12 4 0,-2-5 0</inkml:trace>
  <inkml:trace contextRef="#ctx0" brushRef="#br0" timeOffset="122329.27">4672 17988 24575,'13'0'0,"0"0"0,0 0 0,-6 10 0,12-2 0,-6 16 0,3-9 0,1 5 0,-2-8 0,1-23 0,-5 4 0,-3-22 0,-8 9 0,7-1 0,-6 0 0,5 5 0,-6 1 0,0 9 0,0 1 0</inkml:trace>
  <inkml:trace contextRef="#ctx0" brushRef="#br0" timeOffset="122615.27">4989 18008 24575,'26'0'0,"-3"-5"0,-17-1 0,-1-5 0,-10 5 0,-1 1 0,-9 5 0,3 0 0,-9 9 0,13-1 0,-15 15 0,19-6 0,-8 7 0,12-8 0,4-1 0,2-9 0,6 8 0,4-12 0,18 7 0,-18-9 0,10 0 0</inkml:trace>
  <inkml:trace contextRef="#ctx0" brushRef="#br0" timeOffset="122910.27">5165 17981 24575,'-6'4'0,"2"2"0,4 5 0,0 5 0,0 0 0,4-4 0,-2 2 0,7-13 0,-3 4 0,5-1 0,0-2 0,-1 2 0,1-8 0,-5 2 0,-1-3 0</inkml:trace>
  <inkml:trace contextRef="#ctx0" brushRef="#br0" timeOffset="123159.27">5325 17694 24575,'9'47'0,"-1"-3"0,2 14 0,-4-18 0,0-12 0,-4-7 0,4-5 0,-2-1 0,-2-9 0,2-1 0</inkml:trace>
  <inkml:trace contextRef="#ctx0" brushRef="#br0" timeOffset="123680.27">5382 17872 24575,'11'5'0,"4"-4"0,-8 9 0,11-9 0,-6 4 0,8-5 0,-4 0 0,-5-17 0,-6 8 0,-10-14 0,4 12 0,-13 5 0,11-4 0,-11 9 0,23-4 0,3 5 0,10 5 0,1 5 0,-7 2 0,-9 3 0,-2-14 0,4-3 0,-2-9 0,13-8 0,-13 12 0,2-4 0</inkml:trace>
  <inkml:trace contextRef="#ctx0" brushRef="#br0" timeOffset="124048.27">5740 17813 8191,'11'0'0,"0"0"5063,4-5-5063,-3 4 2818,-1-9-2818,-11 9 1719,-10 2-1719,3 10 6784,-3 14-6784,10-7 0,0 5 0,10-11 0,-3-6 0,11 18 0,-6-15 0,-11 9 0,-4-13 0,-16-5 0,7 0 0,-8 0 0,4 0 0,5 0 0,2 0 0</inkml:trace>
  <inkml:trace contextRef="#ctx0" brushRef="#br0" timeOffset="125630.27">6488 17584 24575,'0'-11'0,"-5"5"0,4 6 0,-4 6 0,5 9 0,0 10 0,0 7 0,0 5 0,5-15 0,-4 1 0,8-21 0,-3 7 0,5-9 0,0 0 0,0 0 0,1-9 0,-1 2 0,-4-13 0,4 4 0,-10-5 0,5 1 0,-6 4 0,0 15 0,0 8 0,0 10 0,5-7 0,-4 4 0,18-11 0,-6 6 0,12-9 0,-1-13 0,-3 4 0,7-19 0,3-3 0,-7 4 0,1-2 0,-18 35 0,4 3 0,-9 19 0,4-12 0,-2 0 0,-2-6 0,2 1 0,-4 0 0,-9 1 0,-2-6 0,-10-5 0,1-2 0,8-4 0,3 5 0</inkml:trace>
  <inkml:trace contextRef="#ctx0" brushRef="#br0" timeOffset="125858.27">7064 17567 24575,'0'16'0,"0"-1"0,6 1 0,-4-5 0,4 0 0,-6-7 0</inkml:trace>
  <inkml:trace contextRef="#ctx0" brushRef="#br0" timeOffset="125965.27">7165 17434 24575,'-6'0'0,"1"0"0</inkml:trace>
  <inkml:trace contextRef="#ctx0" brushRef="#br0" timeOffset="126775.27">7302 17624 24575,'6'4'0,"4"-2"0,-9 7 0,9-8 0,-3-5 0,8-9 0,-6-4 0,9-1 0,-11 7 0,8 3 0,-4 4 0,-1 4 0,1 4 0,4 4 0,-3-2 0,3 5 0,-4-10 0,4 4 0,-3-5 0,4-5 0,-5-1 0,-1 0 0,-4-8 0,-1 7 0,-10-4 0,-2 16 0,1 2 0,0 12 0,-4 13 0,7 16 0,-7 18 0,9-18 0,2 2 0,2-8 0,0-3 0,-2-1 0,0-5 0,0 2 0,-11-36 0,-2-5 0,-3-6 0,4 1 0,5 0 0,-8 5 0,11-4 0,-10 9 0,11-9 0,-3 9 0,5-4 0</inkml:trace>
  <inkml:trace contextRef="#ctx0" brushRef="#br0" timeOffset="127762.27">8178 17150 24575,'0'-11'0,"0"23"0,0-3 0,0 28 0,0-14 0,0 5 0,0-7 0,6 4 0,-4-8 0,4 3 0,-6-14 0,0-1 0</inkml:trace>
  <inkml:trace contextRef="#ctx0" brushRef="#br0" timeOffset="128225.27">8180 17129 24575,'6'5'0,"8"2"0,-7 4 0,12 2 0,-2 0 0,12 7 0,-1-5 0,4 8 0,-10-15 0,-6 1 0,-5-9 0,4 0 0,-3 0 0,-2-18 0,4-4 0,-12-17 0,6 0 0,-16 1 0,6 7 0,-12 3 0,13 11 0,-9 11 0,9 2 0,-4 9 0</inkml:trace>
  <inkml:trace contextRef="#ctx0" brushRef="#br0" timeOffset="129049.27">8566 17197 24575,'15'0'0,"-4"0"0,0-5 0,3 4 0,-12-9 0,12 9 0,-13-9 0,4 4 0,-5-9 0,-5 3 0,-5 1 0,-7 12 0,-9 21 0,13-7 0,-2 11 0,15-15 0,0 0 0,0 0 0,0-1 0,9-4 0,0 8 0,6-12 0,7 7 0,-9-9 0,2 0 0,-10 0 0</inkml:trace>
  <inkml:trace contextRef="#ctx0" brushRef="#br0" timeOffset="129546.27">8706 17116 24575,'0'22'0,"0"-6"0,4 5 0,4-5 0,3-4 0,5-3 0,-4-9 0,3 0 0,-9-9 0,8 0 0,-12-11 0,13 3 0,-13 1 0,4 14 0,-6 9 0,0 10 0,0-2 0,0-4 0,0-5 0,0-1 0</inkml:trace>
  <inkml:trace contextRef="#ctx0" brushRef="#br0" timeOffset="129810.27">8871 17098 8191,'10'10'0,"-4"-3"5063,4 9-5063,-9-6 2818,4 1-2818,-5-10 1719,5 3-1719,-4-18 6784,8 2-6784,6-10 0,-2 9 0,3 2 0,-12 11 0</inkml:trace>
  <inkml:trace contextRef="#ctx0" brushRef="#br0" timeOffset="130358.27">9070 17085 24575,'6'-5'0,"-11"14"0,2-3 0,-6 11 0,14-7 0,5-5 0,2-5 0,7 0 0,-7 5 0,3-4 0,-4 9 0,0-9 0,-1-1 0,1-6 0,-5-5 0,-1 0 0,-5-4 0,0-18 0,8 0 0,-6-15 0,7 10 0,-9 8 0,-9 36 0,7 9 0,-6 24 0,8-10 0,0-9 0,0 1 0,0-5 0,0 3 0,0-12 0,0 2 0</inkml:trace>
  <inkml:trace contextRef="#ctx0" brushRef="#br0" timeOffset="131758.27">9588 16907 24575,'5'16'0,"-4"0"0,4 1 0,-5 3 0,0-8 0,0 7 0,5-21 0,-4-1 0,12-26 0,-10-1 0,25-11 0,-15 2 0,19 10 0,-16 10 0,-6 19 0,0 6 0,-9 9 0,4 1 0,0 10 0,-4-4 0,8-6 0,-7-2 0,7-12 0,1 2 0,-3-4 0,3 0 0</inkml:trace>
  <inkml:trace contextRef="#ctx0" brushRef="#br0" timeOffset="132083.27">9845 16862 24575,'29'0'0,"-11"-5"0,5 4 0,-8-15 0,-8 8 0,2-9 0,-14 7 0,-1 3 0,-9 14 0,-5 8 0,8 8 0,-1 2 0,13-9 0,6 4 0,13-13 0,-4 2 0,8-9 0,-17 0 0,-2 0 0</inkml:trace>
  <inkml:trace contextRef="#ctx0" brushRef="#br0" timeOffset="132332.27">10105 16597 24575,'0'30'0,"0"-6"0,0 5 0,0-8 0,0 7 0,8 2 0,-6 1 0,7-3 0,-4-12 0,-4-10 0,4-3 0,-5-7 0</inkml:trace>
  <inkml:trace contextRef="#ctx0" brushRef="#br0" timeOffset="132781.27">10083 16779 24575,'25'-7'0,"-3"6"0,3-5 0,-5 0 0,1 4 0,-5-4 0,-6 11 0,-5 1 0,0 0 0,5-2 0,2-4 0,3 0 0,5 0 0,-2-4 0,7 2 0,-4-2 0,7 4 0,-9 0 0,8 0 0,-20-5 0,2-1 0,-9-5 0,-5 5 0,-5 1 0,3 5 0,-2 0 0</inkml:trace>
  <inkml:trace contextRef="#ctx0" brushRef="#br0" timeOffset="133179.27">10475 16718 24575,'0'11'0,"6"4"0,0-3 0,6-2 0,-1-5 0,-5-10 0,-1-5 0,-5-2 0,0-3 0,0 4 0,6-4 0,0 8 0,6-3 0,-1 10 0,-5 5 0,4-4 0,-9 9 0,8-9 0,-3 4 0,0 0 0,4-4 0,-9 4 0,4-5 0</inkml:trace>
  <inkml:trace contextRef="#ctx0" brushRef="#br0" timeOffset="133631.27">10662 16552 24575,'0'30'0,"0"-1"0,0-9 0,0 1 0,0-5 0,0-1 0,0-4 0,0-1 0,4-4 0,2-1 0,5-10 0,0 4 0,0-4 0,4 5 0,-3 0 0,3 0 0,-9-5 0,-2 9 0,-4-3 0,0 10 0,0-5 0,0-1 0</inkml:trace>
  <inkml:trace contextRef="#ctx0" brushRef="#br0" timeOffset="135497.27">6011 18422 24575,'0'15'0,"0"1"0,6 5 0,-4 24 0,12 7 0,-6 9 0,2-14 0,-3-22 0,-7-9 0,0-6 0,0 1 0,0-5 0,0-1 0</inkml:trace>
  <inkml:trace contextRef="#ctx0" brushRef="#br0" timeOffset="135979.27">5954 18677 24575,'28'-5'0,"-8"-6"0,3 4 0,-1-22 0,4 7 0,0-12 0,-1 5 0,-11 9 0,-7-1 0,8 10 0,-12-3 0,6 17 0,-9 3 0,0 18 0,0 6 0,0 0 0,0-1 0,0-13 0,4-6 0,-2 0 0,7-9 0,6 4 0,3-11 0,7 4 0,-1-17 0,-3 16 0,-1-10 0,-5 13 0,-4 0 0,0 0 0,-5 5 0,3-4 0,-7 4 0,2-5 0</inkml:trace>
  <inkml:trace contextRef="#ctx0" brushRef="#br0" timeOffset="136293.27">6504 18525 24575,'11'-15'0,"-5"-10"0,-1 2 0,-10 4 0,-5 27 0,3 13 0,-1 18 0,8-12 0,0-3 0,5-18 0,-4 8 0,13-12 0,-3 7 0,5-9 0,-6 0 0,-5 0 0</inkml:trace>
  <inkml:trace contextRef="#ctx0" brushRef="#br0" timeOffset="136577.27">6664 18536 24575,'0'17'0,"0"-2"0,0-4 0,5-5 0,25-14 0,-8-1 0,27-14 0,-19 15 0,25-9 0,-24 14 0,8-5 0,-33 17 0,4-7 0,-9 16 0,10-6 0,-9 4 0,8-6 0,-8-5 0,2-5 0</inkml:trace>
  <inkml:trace contextRef="#ctx0" brushRef="#br0" timeOffset="136892.27">7226 18481 24575,'0'17'0,"5"-2"0,-4 1 0,4-4 0,-5 3 0,0-4 0,5 0 0,-4-5 0,4-2 0</inkml:trace>
  <inkml:trace contextRef="#ctx0" brushRef="#br0" timeOffset="137046.27">7202 18313 8191,'0'-6'0,"0"2"0</inkml:trace>
  <inkml:trace contextRef="#ctx0" brushRef="#br0" timeOffset="137258.27">7307 18286 24575,'0'15'0,"0"1"0,0 5 0,0-1 0,0 0 0,0 1 0,0-1 0,0 1 0,0-5 0,0-1 0,0-4 0,0-5 0,0-1 0</inkml:trace>
  <inkml:trace contextRef="#ctx0" brushRef="#br0" timeOffset="137375.27">7296 18450 24575,'15'-16'0,"2"1"0,-1 4 0,-5 5 0,-6 1 0</inkml:trace>
  <inkml:trace contextRef="#ctx0" brushRef="#br0" timeOffset="137629.27">7749 18306 24575,'0'16'0,"0"-1"0,0 0 0,0 2 0,5 0 0,-4 3 0,4-8 0,-5-2 0,0-5 0</inkml:trace>
  <inkml:trace contextRef="#ctx0" brushRef="#br0" timeOffset="137761.27">7809 18203 24575,'0'6'0,"0"-1"0</inkml:trace>
  <inkml:trace contextRef="#ctx0" brushRef="#br0" timeOffset="137993.27">7893 18249 24575,'0'17'0,"-5"-7"0,4 17 0,-4-17 0,5 18 0,5-17 0,1-1 0,0 1 0,3 0 0,-12-5 0,-3-1 0,-7-5 0,-7 0 0,9 0 0,-5 0 0,10 0 0,2 0 0</inkml:trace>
  <inkml:trace contextRef="#ctx0" brushRef="#br0" timeOffset="139264.27">8438 17951 24575,'-11'5'0,"-1"5"0,5 14 0,1-6 0,6 5 0,0-7 0,0 1 0,6 4 0,13-10 0,-4 3 0,12-12 0,-3 2 0,23-4 0,-12-6 0,10 5 0,-25-23 0,-9 15 0,4-18 0,-13 6 0,-1 4 0,-12 1 0,0 12 0,-5 4 0,1 6 0,8 0 0,-2 6 0,19-1 0,-3-5 0,8-2 0,-4 1 0,0 1 0,-1 5 0,6-5 0,-5-1 0,9-5 0,-8 0 0,4-5 0,2-14 0,-5 5 0,1-22 0,-9 10 0,-5-20 0,0-2 0,0-10 0,-5 27 0,-5 11 0,3 26 0,-3 11 0,10 7 0,0 6 0,0 8 0,0-7 0,5-3 0,1-11 0,5-7 0,-5-5 0,-1-5 0</inkml:trace>
  <inkml:trace contextRef="#ctx0" brushRef="#br0" timeOffset="139566.27">8914 17709 24575,'0'32'0,"8"5"0,-5-7 0,5 1 0,-8-3 0,0-12 0,5-1 0,-4 0 0,4-7 0,-5 1 0</inkml:trace>
  <inkml:trace contextRef="#ctx0" brushRef="#br0" timeOffset="140193.27">9101 17884 24575,'24'-22'0,"-2"2"0,-16 5 0,-10 25 0,2-10 0,-6 27 0,24-15 0,15-2 0,9-5 0,8-5 0,-18 0 0,-2 0 0,-11 0 0,-1-14 0,-10 6 0,-17-12 0,-2 14 0,-16 1 0,13 10 0,1 5 0,0 4 0,8 6 0,-2-7 0,18-3 0,-2-5 0,9-5 0,-5-5 0,-5-1 0,4-9 0,-8-1 0,4-13 0,4-9 0,-8-10 0,8-5 0,-16 36 0,5 8 0,-5 42 0,6-2 0,0 7 0,0-8 0,0 3 0,0-20 0,0 1 0</inkml:trace>
  <inkml:trace contextRef="#ctx0" brushRef="#br0" timeOffset="141791.27">8779 18473 8191,'-15'0'0,"-1"0"5063,4 5-5063,-14-4 2818,17 9-2818,-14-9 1719,8 10-1719,3-10 6784,-3 10-6784,9-5 0,1 5 0,5 4 0,0 6 0,0 10 0,0 4 0,0 5 0,0 6 0,0 2 0,0 0 0,0-10 0,0-14 0,4-9 0,2 0 0,17-3 0,-4-2 0,17-5 0,-6-5 0,25-8 0,0-9 0,-9 0 0,-16-9 0,-25 10 0,-5 5 0,0 1 0</inkml:trace>
  <inkml:trace contextRef="#ctx0" brushRef="#br0" timeOffset="142008.27">8722 18786 24575,'9'-6'0,"-2"-4"0,8 9 0,0-9 0,-3 9 0,-1-8 0,-1 7 0,-9-7 0,3 7 0,-4-2 0</inkml:trace>
  <inkml:trace contextRef="#ctx0" brushRef="#br0" timeOffset="142458.27">8932 18622 24575,'11'10'0,"-5"-3"0,4 9 0,-9-6 0,12 13 0,-11-9 0,12 4 0,-8-18 0,4-6 0,1-5 0,13-12 0,-1 7 0,7-3 0,-5 13 0,0 6 0,2-6 0,-1 5 0,-1-12 0,-8 12 0,-2-10 0,0 10 0,-8-9 0,2 9 0,-9-4 0</inkml:trace>
  <inkml:trace contextRef="#ctx0" brushRef="#br0" timeOffset="144258.27">9299 18379 24575,'5'4'0,"-4"-2"0,4 18 0,-5-4 0,6 5 0,-4-1 0,4 1 0,0-1 0,-4-4 0,4-1 0,-6-4 0,6-23 0,1-6 0,10-11 0,-4 9 0,4 5 0,-2 12 0,-1-6 0,9 27 0,-10-9 0,1 14 0,-9-12 0,-10 4 0,4 1 0,-9-4 0,9 2 0,-13-13 0,11 8 0,-15-7 0,7 8 0,-6-8 0,7 4 0,5-6 0</inkml:trace>
  <inkml:trace contextRef="#ctx0" brushRef="#br0" timeOffset="144615.27">9572 18463 24575,'16'-12'0,"-1"-14"0,1 17 0,-6-14 0,4 11 0,-12 1 0,7-6 0,-14 15 0,4 12 0,-4 4 0,5 10 0,0-9 0,9-8 0,-2 3 0,8-6 0,-4-2 0,0 2 0,0-8 0,-1 2 0,-4-3 0,-1 5 0</inkml:trace>
  <inkml:trace contextRef="#ctx0" brushRef="#br0" timeOffset="145345.27">9970 18313 24575,'0'-11'0,"-4"1"0,-2 4 0,-5 1 0,0 5 0,-1 9 0,-7 11 0,9 2 0,-9 7 0,18-13 0,-5-1 0,6 0 0,4-8 0,2 3 0,10-10 0,-5-5 0,4-1 0,-9-5 0,8-1 0,-11-12 0,1-8 0,1-5 0,-5-20 0,0 15 0,0 2 0,0 2 0,-5 19 0,4 5 0,-9 17 0,9-2 0,-4 31 0,5-3 0,15 21 0,-5-19 0,12 0 0,-8-10 0,-2-5 0,0-6 0,-6-5 0,-1-5 0</inkml:trace>
  <inkml:trace contextRef="#ctx0" brushRef="#br0" timeOffset="145966.27">10181 18210 24575,'-6'-11'0,"-3"5"0,3 1 0,-5 10 0,5 1 0,1 9 0,-1 1 0,4 4 0,-4 1 0,6-5 0,0-1 0,5-9 0,-4 4 0,9-9 0,-3-5 0,4-8 0,-3-18 0,5-2 0,-11-15 0,6-1 0,-8 0 0,0 9 0,0 37 0,0 6 0,0 33 0,0-7 0,0 8 0,0 2 0,5-14 0,1-7 0,22-14 0,-9-5 0,18-13 0,-16 10 0,7-23 0,-11 23 0,2-9 0,-8 12 0,-1 0 0,1 0 0,-5-5 0,4 4 0,-9-9 0,4 9 0,-5-4 0</inkml:trace>
  <inkml:trace contextRef="#ctx0" brushRef="#br0" timeOffset="146109.27">10423 18060 24575,'-6'-6'0,"1"1"0</inkml:trace>
  <inkml:trace contextRef="#ctx0" brushRef="#br0" timeOffset="146608.27">10527 18105 24575,'5'6'0,"-4"3"0,9-8 0,-4 4 0,16-5 0,-3-6 0,9 4 0,-8-10 0,9 11 0,4-20 0,6 17 0,-2-24 0,-12 25 0,-11-19 0,0 14 0,-12-8 0,7 4 0,-9 1 0,0 0 0,-5 0 0,-1 5 0,-13 14 0,11 0 0,-13 32 0,19-11 0,-7 18 0,9-9 0,15 8 0,-6-10 0,1 1 0,9 17 0,-6-17 0,-3-3 0,-8-3 0,7-3 0,-9-12 0,0-5 0,0-7 0</inkml:trace>
  <inkml:trace contextRef="#ctx0" brushRef="#br0" timeOffset="147046.27">9663 18945 24575,'3'0'0,"3"-6"0,31-6 0,11-13 0,-12 9 0,6-2 0,2-4-2061,-3-1 1,2-5-1,1 1 1,-1 1 2060,15-4 0,1 2 0,0-1 0,-13 3 0,0-1 0,-1 0 0,-3 5 484,11 0 1,-5 3-485,-9 3 0,-4 3 0,7 0 0,-24-1 0,-18 13 0,-14 9 0,6-5 0,-5 10 0</inkml:trace>
  <inkml:trace contextRef="#ctx0" brushRef="#br0" timeOffset="147276.27">10269 18791 24575,'47'-25'0,"3"0"0,-20 11 0,3-1 0,19-8 0,3-2 0,0 0 0,-2-1-1624,-2 2 1,-5 2 1623,-9 4 0,-9 3 255,-18 3 0,-5 6 0,-5 1 1</inkml:trace>
  <inkml:trace contextRef="#ctx0" brushRef="#br0" timeOffset="-15645.46">17302 18816 24575,'0'0'0</inkml:trace>
  <inkml:trace contextRef="#ctx0" brushRef="#br0" timeOffset="-89560.38">10815 15040 24575,'-5'31'0,"-8"25"0,3-17 0,-1 2 0,-2 10 0,-1 2 0,0 2 0,1 0 0,0 4 0,1 0 0,1 0 0,1 0 0,1-8 0,1-2 0,0-9 0,0-2 0,-7 18 0,-2-12 0,-3-7 0,-3-4 0,0-5 0,1-6 0,2-4 0,3-5 0,3-4 0,3-3 0,1-3 0,2-2 0,2-1 0,1 0 0,2-1 0,1-3 0,1-3 0,1-2 0,0-2 0,0 2 0,0 0 0,0 1 0,1 4 0,2 2 0,3 10 0,4 17 0,2 19 0,3 14 0,0-1 0,-4-12 0,-4-15 0,-2-17 0,-2-11 0,2-12 0,3-14 0,6-10 0,7-8 0,3 2 0,-2 8 0,-4 11 0,-5 10 0,-5 6 0,-3 4 0,-4 1 0</inkml:trace>
  <inkml:trace contextRef="#ctx0" brushRef="#br0" timeOffset="-73820.38">17944 15209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4:16:55.79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1295 2628 24575,'16'35'0,"3"18"0,-6-17 0,0 3 0,-1 0 0,-1 0 0,5 22 0,-4-21 0,-4-21 0,2-15 0,15-23 0,10-11 0,7-10 0,-7 7 0,4-4 0,2-3 0,2-1-727,-1 0 1,2-3-1,2-1 1,1-1-1,0-1 727,-3 4 0,2-1 0,0-1 0,1 0 0,-1 0 0,0 1 0,-3 3 0,0-1 0,0 1 0,0 1 0,-2 0 0,0 2-193,0-1 0,-1 1 0,0 1 1,-2 2-1,-1 2 193,12-11 0,-3 4 0,-4 5 0,-3 2 0,-5 6 0,7-4 0,-20 19 0,-8 7 3425,1 1-3425,1 0 293,-2 1 0,-5 2 0,-3 1 0</inkml:trace>
  <inkml:trace contextRef="#ctx0" brushRef="#br0" timeOffset="6418">2726 3793 24575,'35'0'0,"-1"0"0,7 0 0,5 0 0,7 0 0,-6 0 0,6 0 0,3 0 0,3 0 0,3 0 0,0 0-1229,-3 0 0,3 0 0,1 0 0,1 0 1,3 0-1,0 0 0,2 0 0,0 0 1093,-10 0 1,2 0-1,0 0 1,2 0-1,0 0 1,1 0 0,0 0-1,0 0 1,1 0-1,-1 0 1,0 0-61,2 0 0,1 0 0,-1 0 0,2 0 0,-1 0 0,0 0 1,0 0-1,0 0 0,-1 0 0,0 0 0,-1 0 196,1 0 0,0 0 0,0 0 0,-1 0 0,0 0 0,0 0 0,-1 0 0,-1 0 0,0 0 0,0 0 0,1 0 1,0 0 0,-1 0-1,1 0 1,-2 0 0,0 0-1,-2 0 1,0 0 0,-2 0-1,7-1 0,-2 1 0,0 0 0,-2-1 0,-1 1 0,-2 0 0,-1-1 0,11 0 0,-2 0 0,-3 0 0,-2-1 0,-4 1 0,11-1 0,-6 0 0,-8-1 1735,-7 0 1,-15 0-1736,-23 2 5192,-15 2-5192,39 1 0,24-1 0,19-1 0,-28 0 0,6-1 0,5 0 0,4 0 0,3 1 0,1-1-198,-13 0 0,1 1 0,3-1 1,2 0-1,1 1 0,1-1 1,1 1-1,1-1 0,-1 1 1,1-1 197,-5 1 0,2-1 0,0 1 0,0-1 0,2 1 0,-1-1 0,1 1 0,0-1 0,1 1 0,-1-1 0,0 1 0,0 0-379,2-1 1,0 1 0,1-1 0,0 1 0,0-1 0,0 1 0,0 0 0,0-1 0,-1 1 0,-1 0 0,0-1 0,-1 1 378,1 0 0,-1 0 0,-1 0 0,1 0 0,-1 0 0,-1 0 0,0 0 0,-1 0 0,-1 0 0,-1 0 0,-1 0-208,9 0 1,-2 0 0,0 0-1,-2 0 1,-1 0 0,-1 0-1,-1 0 1,-1 0 207,7 0 0,-1 0 0,-2 0 0,-2 0 0,-2 0 0,-2 0-84,8 0 0,-2 0 1,-4 0-1,-4 0 84,-1-1 0,-3 0 0,-4-1 1774,13-1 1,-5-2-1775,-14-1 0,-4-1 5307,12-8-5307,-16 2 3543,-17 3-3543,-9 1 0,-4 5 0,-4 1 0</inkml:trace>
  <inkml:trace contextRef="#ctx0" brushRef="#br0" timeOffset="14135">29200 929 24575,'-11'0'0,"2"0"0</inkml:trace>
  <inkml:trace contextRef="#ctx0" brushRef="#br0" timeOffset="15151">29317 850 24575,'0'32'0,"0"23"0,0 4 0,1-6 0,-2 4-1633,-4-7 1,-1-1 1632,4 6 0,1-2 0,-4-7 0,-2-2 0,1-2 0,0 0 0,5 2 0,0 3-84,-7 0 0,-1 3 0,1 1 84,6 2 0,3 1 0,-3 2 0,-3-5 0,-2 3 0,-1 0 0,3-2-487,4 3 1,1-2 0,-2-1 486,-5-3 0,-3-2 0,3-3 0,6 3 0,0-2-227,-10 15 1,-1 4 226,6-16 0,2 2 0,-1 1 0,-4 7 0,0 2 0,1-1-288,2-5 1,2-1-1,-2-2 288,-2-5 0,0-1 0,1-1 0,6 15 0,-1-3 0,-12-7 0,-1-2 397,13-5 1,0-1-398,-12 5 0,0-5 2201,7 1-2201,-4 8 517,6-31-517,5-8 2779,5 0-2779,21 5 0,34-9 0,-14 0 0,6 2 0,1-3-671,-2-4 0,0-2 0,6 1 671,-2 3 0,6 2 0,4 0 0,0 0 0,-1-2-1003,-1-2 1,-1-1 0,1-1 0,1 0-1,2 0 1003,-9 2 0,2 0 0,1 0 0,1 0 0,0 0 0,0 0 0,-1 0 0,-1 0 0,1 0 0,0 0 0,-1 0 0,0 0 0,-1 0 0,-3 0 0,12-1 0,-3-1 0,-1 0 0,-1 1 0,-2 0 0,9 2 0,-1 1 0,-3 0 0,-5-1 0,-5-3 0,-6 0 0,3 0-136,9 0 0,3 0 0,-5 0 136,0 0 0,-3 0 0,3 1 0,-8-2 0,-15-9 0,-41-3 355,-7-8 1,1 7 0,1 5-1</inkml:trace>
  <inkml:trace contextRef="#ctx0" brushRef="#br0" timeOffset="15437">31979 3708 24575,'39'13'0,"0"-1"0,-2 2 0,0 2 0,1 6 0,-2 1 0,15 11 0,-24-13 0,-12-4 0,-16 4 0,-28 19 0,6-13 0,-29 11 0,13-20 0,4-5 0,-3 0 0,3-1 0,-1-2 0,-16-1 0,4-1 0,3 1 0,3-9 0</inkml:trace>
  <inkml:trace contextRef="#ctx0" brushRef="#br0" timeOffset="17335">29178 883 8191,'-6'-4'0,"1"-2"5063,-1 26-5063,4-2 1409,-7 14 0,-3 4-1409,-6 19 0,2-21 0,0-2 0,-7 7 1719,9-11-1719,9-27 6784,14-24-6784,1-5 0,11-27 0,-2 14 0,4-2 0,-1 13 0,1 14 0,-1 7 0,1 18 0,-7-7 0,2 17 0,-7-17 0,3 16 0,1-9 0,-2 6 0,2-3 0,-9-6 0,-1-1 0</inkml:trace>
  <inkml:trace contextRef="#ctx0" brushRef="#br0" timeOffset="18385">29675 1733 24575,'0'-11'0,"0"0"0,0 22 0,0-3 0,0 29 0,0-15 0,0 11 0,0-15 0,0 6 0,0-12 0,0-11 0,18-23 0,8-14 0,14-17-611,-5 9 1,2 1 610,9-4 0,-18 19 0,-27 32 0,1-5 0,-15 19 0</inkml:trace>
  <inkml:trace contextRef="#ctx0" brushRef="#br0" timeOffset="18587">29799 1795 24575,'12'11'0,"14"-5"0,-16 8 0,19-3 0,-10 6 0,3-1 0,-5-5 0,-7-4 0,-5-2 0</inkml:trace>
  <inkml:trace contextRef="#ctx0" brushRef="#br0" timeOffset="19800">31137 2215 8191,'-4'-6'0,"2"-4"5063,-7 9-5063,3-4 2818,-10 5-2818,3 10 1719,-4 1-1719,-5 37 0,12 4 0,-5 3 6784,15-10-6784,0-24 0,25 10 0,-5-11 0,34 1 0,3-30 0,-24-7 0,-3-4 0,14-20 0,-22 10 0,-6-2 0,-14-16 0,-12-15 0,-5 25 0,-12 5 0,7 28 0,4 16 0,5 18 0,4 2 0,4 5 0,9 7 0,3 2 0,-4 4 0,3-2 0,5-13 0,0-4 0,-3 11 0,4-34 0,-12 2 0,7-7 0,-8 7 0,9-8 0,-9 4 0,4-5 0</inkml:trace>
  <inkml:trace contextRef="#ctx0" brushRef="#br0" timeOffset="22118">29602 2142 24575,'6'3'0,"-7"13"0,-13 11 0,-2 12 0,-7 4 0,9 0 0,4-3 0,-2-10 0,10-10 0,-10 10 0,4 2 0,-5 9 0,-1 0 0,0 0 0,0-9 0,7-3 0,-6-8 0,3 24 0,-8 14 0,7 3 0,-7 1 0,15-33 0,-11 8 0,7-15 0,-5 7 0,6-8 0,-3 3 0,7-7 0,-9 6 0,10-7 0,-15 36 0,9-20 0,-11 22 0,12-30 0,-6-5 0,5 1 0,-5 0 0,6-4 0,-5 8 0,3-8 0,1 4 0,1-6 0,1-4 0,-1 9 0,-5-2 0,5 7 0,-4 6 0,3-3 0,1 12 0,-5-12 0,10 2 0,-9-18 0,9 6 0,-4-11 0,5 13 0,-6-4 0,4 0 0,1-6 0,2-10 0,21-1 0,-12-13 0,20 3 0,-11-10 0,17-3 0,-5 2 0,6-2 0,-15 8 0,-5 1 0,-6 4 0,4-5 0,6-2 0,2-1 0,2 1 0,9-7 0,10-6 0,-11 8 0,1 0 0,-2 2 0,0 0 0,0 1 0,-2 1 0,10-5 0,-1 4 0,-4 0 0,13-16 0,-11 11 0,6-11 0,-13 19 0,13-6 0,2-2 0,4-4 0,0 1 0,-13 5 0,-2 3 0,-14 6 0,1 7 0,3-12 0,6 9 0,9-17 0,22 3 0,-17 1 0,0 0 0,-11 7 0,0 0 0,5-5 0,-5 1 0,-5 3 0,-9-2 0,1 6 0,-2 2 0,-2 0 0,3 4 0,-2 0 0,-1-4 0,5 10 0,-5-8 0,5 7 0,-1-7 0,-4 8 0,-5-9 0,-48 19 0,26-12 0,-31 13 0</inkml:trace>
  <inkml:trace contextRef="#ctx0" brushRef="#br0" timeOffset="23182">29258 3303 24575,'5'-6'0,"1"1"0,5 5 0,4 5 0,9 1 0,11 5 0,-3-1 0,1 2 0,-15 4 0,-2 1 0,-9 4 0,-2-5 0,-5 0 0,0-5 0,0-5 0,0-1 0</inkml:trace>
  <inkml:trace contextRef="#ctx0" brushRef="#br0" timeOffset="25620">29783 2783 24575,'-6'20'0,"-11"19"0,8 22 0,0-26 0,3-1 0,6 13 0,0-13 0,9-9 0,7-18 0,1 2 0,7-9 0,7-26 0,-11 5 0,18-30 0,-30 22 0,5-4 0,-13 12 0,0 1 0,0 3 0,-9-8 0,-3 5 0,-12-11 0,3 17 0,1 1 0,-8 13 0,15 5 0,-11 5 0,12 11 0,6 6 0,0-5 0,15 4 0,-2-14 0,13 0 0,-3-7 0,4-5 0,-5-9 0,-1 2 0,-9-4 0,-1 7 0</inkml:trace>
  <inkml:trace contextRef="#ctx0" brushRef="#br0" timeOffset="27916">22828 3071 8191,'-5'-6'0,"-1"2"5063,-14 4-5063,7 0 2818,-7 4-2818,9-2 1719,-5 7-1719,-8 6 6784,-1 7-6784,6 3 0,-7 11 0,22-4 0,-8-1 0,-1 3 0,11 1 0,2 0 0,-6 4 0,2 0 0,10 23 0,0-27 0,10-14 0,1-15 0,4 0 0,-9-6 0,-3 0 0</inkml:trace>
  <inkml:trace contextRef="#ctx0" brushRef="#br0" timeOffset="28301">22889 3349 24575,'-6'30'0,"1"3"0,5 3 0,9-14 0,-2-3 0,8-18 0,1 4 0,2-14 0,-1-8 0,-5-4 0,-7-5 0,-5 10 0,-10 1 0,-2 4 0,-9 5 0,5 6 0,6 1 0,5 4 0</inkml:trace>
  <inkml:trace contextRef="#ctx0" brushRef="#br0" timeOffset="28669">23152 3352 24575,'-11'-6'0,"-4"1"0,3 10 0,1 5 0,7 7 0,4 12 0,9 0 0,2 4 0,1-10 0,-3-7 0,-9-5 0,-14 0 0,-8 1 0,-15 0 0,14-4 0,5-2 0</inkml:trace>
  <inkml:trace contextRef="#ctx0" brushRef="#br0" timeOffset="30052">23523 3136 24575,'-12'15'0,"5"-3"0,1 3 0,0 0 0,5 26 0,-6 3 0,7 14 0,5-17 0,1-16 0,13-2 0,-2-15 0,8 5 0,-3-13 0,-1 0 0,-4-5 0,0-5 0,-11-7 0,0-21 0,-6-12 0,-9-2 0,7 5 0,-11 23 0,3 9 0,-8 0 0,1 7 0,5-6 0,-2 13 0,2-4 0,-4 15 0,6 1 0,0 10 0,9 1 0,1-6 0,6-6 0,5-5 0,-1 0 0,1-4 0,0 4 0,-5-5 0,-1 0 0</inkml:trace>
  <inkml:trace contextRef="#ctx0" brushRef="#br0" timeOffset="35466">16990 3319 24575,'-13'15'0,"-18"18"0,-3 12 0,9-8 0,0 1 0,7-10 0,2 1 0,-5 34 0,13-17 0,-1 4 0,13-1 0,6-1 0,14-20 0,6-3 0,4-19 0,-3-9 0,-9 1 0,-5-6 0</inkml:trace>
  <inkml:trace contextRef="#ctx0" brushRef="#br0" timeOffset="35817">17063 3691 24575,'-12'14'0,"5"-1"0,1 13 0,11-14 0,2 7 0,9-17 0,10 7 0,10-22 0,-8 1 0,-5-22 0,-33 5 0,-3 6 0,-10 8 0,8 10 0,4 4 0,-4 2 0,8 1 0,-2 4 0</inkml:trace>
  <inkml:trace contextRef="#ctx0" brushRef="#br0" timeOffset="36133">17283 3641 24575,'0'8'0,"0"9"0,0 6 0,10 6 0,-3-13 0,4 1 0,-6-1 0,-10-6 0,-1-4 0,-5-1 0,0 0 0,0-4 0,-4 4 0,-1-5 0,4 0 0,3 0 0</inkml:trace>
  <inkml:trace contextRef="#ctx0" brushRef="#br0" timeOffset="36599">17606 3608 24575,'-16'-1'0,"0"11"0,9 17 0,1 9 0,6-3 0,5-13 0,1-1 0,9-17 0,17-3 0,-4-14 0,6-7 0,-11-10 0,-15 1 0,9-7 0,-15 3 0,2 9 0,-24 11 0,2 10 0,-12 5 0,-1 20 0,-20 9 0,21-4 0,-7-1 0</inkml:trace>
  <inkml:trace contextRef="#ctx0" brushRef="#br0" timeOffset="37035">16903 4133 24575,'43'0'0,"2"0"0,-9-6 0,1 0 0,0 5 0,2-1 0,3-4 0,4-3 0,-2 1 0,13 2 0,-3 1 0,-1-3 0,-7 2 0,-12 6 0,-34 2 0,-17 6 0</inkml:trace>
  <inkml:trace contextRef="#ctx0" brushRef="#br0" timeOffset="37283">17066 4230 24575,'39'0'0,"-4"1"0,3-2 0,0-3 0,3-2 0,11 0 0,0 0 0,13-7 0,-17 3 0,-42 6 0,3-2 0,-8-1 0,4 3 0</inkml:trace>
  <inkml:trace contextRef="#ctx0" brushRef="#br0" timeOffset="37734">18267 3640 24575,'17'-6'0,"-4"-5"0,23 9 0,12-13 0,-14 13 0,7-6 0,-30 8 0,-6 0 0</inkml:trace>
  <inkml:trace contextRef="#ctx0" brushRef="#br0" timeOffset="37850">18373 3665 24575,'-1'16'0,"6"-5"0,12-7 0,13-4 0,-16 0 0,4 0 0</inkml:trace>
  <inkml:trace contextRef="#ctx0" brushRef="#br0" timeOffset="38069">18826 3466 24575,'0'26'0,"0"-1"0,0 4 0,8 18 0,-6-3 0,12-1 0,-13-14 0,4-22 0,-5 2 0</inkml:trace>
  <inkml:trace contextRef="#ctx0" brushRef="#br0" timeOffset="40550">17799 4808 8191,'-10'0'0,"4"9"5063,-19 9-5063,14 4 2818,-11 4-2818,3 7 1719,10 0-1719,-5 3 6784,8-6-6784,10-13 0,10 6 0,4-15 0,15 5 0,-14-18 0,1 4 0,-16-4 0</inkml:trace>
  <inkml:trace contextRef="#ctx0" brushRef="#br0" timeOffset="40834">17852 5065 24575,'0'26'0,"5"-8"0,1-9 0,13-7 0,24-6 0,-8-11 0,8-11 0,-29 0 0,-45-5 0,4 18 0,-33-2 0,32 15 0,9 5 0,19-4 0,10 3 0,-3-4 0,2 0 0</inkml:trace>
  <inkml:trace contextRef="#ctx0" brushRef="#br0" timeOffset="41100">18093 4914 24575,'-6'3'0,"1"4"0,5 13 0,15 18 0,5 11 0,-1 0 0,-2-7 0,-17-22 0,-5-14 0,-5 5 0,-2-10 0,2-4 0,5-5 0,5-2 0,0 5 0</inkml:trace>
  <inkml:trace contextRef="#ctx0" brushRef="#br0" timeOffset="41482">18496 4863 24575,'-21'6'0,"4"0"0,-2 23 0,12-14 0,12 13 0,8-22 0,15-10 0,-16-3 0,-1 13 0,-11 20 0,8 31 0,-6-13 0,7 1 0,-4-29 0,-4-1 0,4-9 0,-5-1 0</inkml:trace>
  <inkml:trace contextRef="#ctx0" brushRef="#br0" timeOffset="41733">18621 5106 24575,'5'17'0,"6"-6"0,9-7 0,2-4 0,0-14 0,-11 1 0,-30-22 0,-5 14 0,-11 1 0,11 13 0,9 14 0,8-6 0,-2 5 0</inkml:trace>
  <inkml:trace contextRef="#ctx0" brushRef="#br0" timeOffset="41916">19006 4990 8191,'10'-6'0,"14"-5"1265,-5 5 1,2-2 0,-11 3 0</inkml:trace>
  <inkml:trace contextRef="#ctx0" brushRef="#br0" timeOffset="42050">19010 5044 24575,'9'6'0,"3"-1"0,26-14 0,-5 7 0,-3-6 0,-13 8 0</inkml:trace>
  <inkml:trace contextRef="#ctx0" brushRef="#br0" timeOffset="42367">19489 4936 24575,'-11'11'0,"5"-1"0,1 6 0,11 0 0,13 9 0,26-13 0,15-8 0,-13-20 0,-12-13 0,-30-6 0,-18 1 0,-35-11 0,6 28 0,-5 4 0,-5-7 0,0 2 0,8 7 0,3 3 0,-3-4 0,35 6 0</inkml:trace>
  <inkml:trace contextRef="#ctx0" brushRef="#br0" timeOffset="43550">19435 3123 24575,'21'-7'0,"5"-4"0,1 10 0,1 5 0,-7-2 0,0 24 0,-10-17 0,9 19 0,-7 5 0,0-2 0,0 4 0,-3 8 0,0 2 0,4 1 0,0 3 0,-9-4 0,-2 3 0,1-1-232,7 11 1,0 2 231,-3-9 0,-1 2 0,2-2 0,7 13 0,2-6-498,2-12 0,1-4 498,-3-7 0,1-3 0,19 7 0,16-6 0,1-16 0,-21-12 0,-2-2 0,6-8 0,-11-1 0,-18-5 440,-7-13-440,-2 10 1019,-11-12-1019,-1 29 0,-4 2 0,9 31 0,-10 20 0,14 6 0,3 9-722,-4-12 1,-2 4 0,4 1 721,4-12 0,2 1 0,2 0 0,0-2 0,0 13 0,2-1 0,0-6 0,3-2 0,0-9 0,8 3 0,-24-39 0,-10-5 0,-3-11 0,-7 4 0,4-10 0,-24 2 0,-15-8 0,16 6 0,2 3 0</inkml:trace>
  <inkml:trace contextRef="#ctx0" brushRef="#br0" timeOffset="64583">31207 2210 24575,'-6'9'0,"-5"2"0,9 17 0,-4 3 0,6 32 0,0-29 0,0 1 0,0 12 0,0 0 0,0 19 0,0-15 0,0-69 0,0-21 0,0-7 0,0 3 0,0-1 0,-1-6 0,2 5 0,4 10 0,9 43 0,11 8 0,-4 0 0,4 7 0,-14-21 0,1 7 0,3-9 0,10-12 0,8-13 0,-10 2 0,0 0 0,-22 44 0,13 20 0,-12 10 0,12-3 0,-12-24 0,9-14 0,-10 0 0,9-14 0,-9 7 0,3-7 0</inkml:trace>
  <inkml:trace contextRef="#ctx0" brushRef="#br0" timeOffset="73903">30850 973 24575,'-22'40'0,"12"-6"0,-5 5 0,0 5 0,6-6 0,-1 3 0,-5 14 0,-3 2 0,0-13 0,2-1-729,7-2 1,-1-2 728,-20 17 0,19-2 0,0 5 0,-6-5 0,-1 2 0,4-4 0,2 2 0,0-4 0,1 0 0,2-3 0,1-5 0,1-6 0,1-5 474,5-7-474,-6-9 241,7-18-241,-4 5 0,2-20 0,-2 16 0,4-8 0</inkml:trace>
  <inkml:trace contextRef="#ctx0" brushRef="#br0" timeOffset="74199">30403 2116 24575,'11'15'0,"0"2"0,-1 0 0,-4 3 0,8-13 0,2 2 0,19-22 0,-2-1 0,-3-7 0,-10 4 0,-14 11 0,-1 2 0</inkml:trace>
  <inkml:trace contextRef="#ctx0" brushRef="#br0" timeOffset="100516">31623 584 24575,'-12'-5'0,"-2"4"0,8-4 0,-6 23 0,-7 9 0,10 6 0,-4 5 0,19-8 0,5 4 0,-3-7 0,6-6 0,-13-10 0,4 4 0,-5 2 0,-9 6 0,-6 2 0,-2-11 0,-2-1 0,8-13 0,-4-17 0,8 12 0,-1-12 0</inkml:trace>
  <inkml:trace contextRef="#ctx0" brushRef="#br0" timeOffset="101538">31638 712 24575,'4'16'0,"-2"-4"0,2 3 0,-4-4 0,0 0 0,0-1 0,0 1 0,5-5 0,5-7 0,7-7 0,8 0 0,-8 2 0,15 6 0,-6 0 0,5 5 0,-2-4 0,-8-1 0,1-11 0,-10-1 0,2 1 0,-13-3 0,-1 12 0,-6-2 0,0 10 0,6 5 0,11-6 0,0 5 0,4-4 0,-4 5 0,0-5 0,4-1 0,6-5 0,-4 0 0,5-10 0,-11 8 0,1-16 0,-6 11 0,-2-13 0,-4 4 0,0 0 0,0-4 0,0 3 0,0 0 0,0-11 0,0 14 0,0-9 0,0 12 0,0 0 0,0 38 0,0-7 0,0 20 0,0 6 0,6 9 0,-4 11 0,9-33 0,-5-22 0,9-12 0,-8-1 0,2-4 0</inkml:trace>
  <inkml:trace contextRef="#ctx0" brushRef="#br0" timeOffset="101783">32260 520 8191,'-6'15'0,"4"1"5063,-4 5-5063,6 16 2818,0-3-2818,6 15 1719,-4-13-1719,9-14 1696,-10 1 0,4-21 0,-5 7 0</inkml:trace>
  <inkml:trace contextRef="#ctx0" brushRef="#br0" timeOffset="102283">32404 728 24575,'18'-27'0,"-1"-3"0,-11 12 0,-6 3 0,-8 28 0,-13 29 0,11-6 0,-5 8 0,20-34 0,7 4 0,5-11 0,7-3 0,-7-8 0,2-11 0,-7 3 0,5-1 0,1 7 0,3 5 0,-4 27 0,-7-12 0,-5 18 0,-5-13 0,29-53 0,8 10 0,-12 0 0,1-1 0,11-4 0,-22 26 0,-10 2 0</inkml:trace>
  <inkml:trace contextRef="#ctx0" brushRef="#br0" timeOffset="123451">28531 9047 24575,'-16'10'0,"6"18"0,-3 22 0,10 2 0,-14 3 0,15-17 0,-6 9 0,8-5 0,0 3 0,4-19 0,7 0 0,7-9 0,3-4 0,2 1 0,-2-13 0,0 4 0,-10-15 0,13-1 0,-10-10 0,16-9 0,-12 7 0,-4-7 0,-2 9 0,-10-8 0,10-3 0,-11-9 0,-1-1 0,-11 5 0,-7 10 0,-3 3 0,1 12 0,-1-5 0,1 11 0,3 0 0,2 6 0,-4 12 0,-1 4 0,-1 10 0,7-2 0,9-2 0,5-5 0,0 3 0,5-9 0,5 4 0,2-9 0,3-1 0,-4-5 0,13 0 0,-10-5 0,10 4 0,-13-4 0,0 5 0,-5 0 0,-2 0 0</inkml:trace>
  <inkml:trace contextRef="#ctx0" brushRef="#br0" timeOffset="124301">29173 9232 24575,'0'-10'0,"5"-6"0,5 5 0,6 0 0,9 6 0,-3 10 0,13-4 0,-3 4 0,0-5 0,1-13 0,-16 10 0,2-19 0,-13 11 0,-1-5 0,-5-4 0,0 12 0,0-1 0</inkml:trace>
  <inkml:trace contextRef="#ctx0" brushRef="#br0" timeOffset="125153">30029 9018 24575,'-5'-6'0,"-1"1"0,-14 5 0,3 0 0,-4 5 0,6 5 0,9 6 0,1 13 0,5 1 0,14 2 0,-6-7 0,12-8 0,-14-7 0,3 5 0,-7-3 0,-2 3 0,-2 0 0,-12-8 0,-2 9 0,-6-15 0,-4 0 0,5-19 0,10 9 0,2-8 0</inkml:trace>
  <inkml:trace contextRef="#ctx0" brushRef="#br0" timeOffset="126187">30165 9014 24575,'0'10'0,"5"5"0,-4 9 0,4-5 0,-1 8 0,-2-15 0,2 8 0,-4-22 0,6-5 0,13-14 0,0 5 0,10 7 0,-9 9 0,-4 5 0,7 9 0,3 7 0,-4-1 0,1-6 0,-12-9 0,13-11 0,3-13 0,0-1 0,-3-5 0,-18 9 0,-6 10 0,-11 1 0,-5 5 0,4 5 0,3 1 0,18 6 0,2 0 0,7 5 0,-2 1 0,-3-2 0,8-6 0,-3-5 0,3-10 0,-6-1 0,-4-5 0,1-13 0,4-35 0,-7 2 0,1-5 0,-15 60 0,-11 40 0,7-5 0,1 2 0,-9 28 0,8-16 0,9-11 0,5-18 0,2 10 0,4-21 0,-4 2 0,-2-9 0</inkml:trace>
  <inkml:trace contextRef="#ctx0" brushRef="#br0" timeOffset="126418">30879 8815 24575,'-5'20'0,"4"6"0,-4 11 0,5 4 0,0-9 0,0-7 0,5-10 0,1-9 0,0-1 0,-2-5 0</inkml:trace>
  <inkml:trace contextRef="#ctx0" brushRef="#br0" timeOffset="126683">31004 8958 8191,'11'0'0,"6"-14"5063,-5 1-5063,5-13 2818,-25 14-2818,4 19 1719,-17 16-1719,15 16 6784,0-11-6784,15-9 0,-7-9 0,7-9 0,-9 4 0</inkml:trace>
  <inkml:trace contextRef="#ctx0" brushRef="#br0" timeOffset="126886">31175 8944 24575,'6'21'0,"3"0"0,-3-9 0,26-31 0,-15-2 0,11-12 0,-22 19 0</inkml:trace>
  <inkml:trace contextRef="#ctx0" brushRef="#br0" timeOffset="128150">28214 10665 24575,'0'-17'0,"-9"2"0,-3 9 0,-10 5 0,-1 17 0,11 1 0,-8 33 0,26 2 0,-2-15 0,3 2 0,11-4 0,2-2 0,8 12 0,4-13 0,-21-22 0,-5 5 0,-11-8 0,-2 7 0,-12-12 0,-2 2 0,-6-4 0,5 0 0,2-5 0,14 4 0,1-4 0</inkml:trace>
  <inkml:trace contextRef="#ctx0" brushRef="#br0" timeOffset="128435">28401 10897 24575,'5'20'0,"1"-2"0,0 7 0,3-4 0,-3-18 0,0-6 0,-1-8 0,-5 2 0</inkml:trace>
  <inkml:trace contextRef="#ctx0" brushRef="#br0" timeOffset="128617">28465 10835 24575,'-10'-11'0</inkml:trace>
  <inkml:trace contextRef="#ctx0" brushRef="#br0" timeOffset="128951">28505 10874 24575,'22'18'0,"3"1"0,-13-18 0,8 4 0,9-18 0,0 4 0,6-5 0,-14 8 0,-2 6 0,-7 0 0,3 0 0,0 0 0,2-5 0,-1 4 0,0-4 0,-1 5 0,-3 0 0,3 0 0,-4 0 0,-5 0 0,-2 0 0</inkml:trace>
  <inkml:trace contextRef="#ctx0" brushRef="#br0" timeOffset="129116">28868 10738 24575,'0'0'0</inkml:trace>
  <inkml:trace contextRef="#ctx0" brushRef="#br0" timeOffset="129536">28965 10516 24575,'5'4'0,"11"30"0,-8 2 0,8-6 0,-2 1 0,-10 8 0,19 11 0,-15-13 0,2-2 0,-3-6 0,-7-21 0,0 6 0</inkml:trace>
  <inkml:trace contextRef="#ctx0" brushRef="#br0" timeOffset="129801">29171 10781 24575,'0'-23'0,"-5"8"0,-1 24 0,0-1 0,2 12 0,8-14 0,-2 3 0,7-8 0,-3-1 0,0-1 0,-1-4 0</inkml:trace>
  <inkml:trace contextRef="#ctx0" brushRef="#br0" timeOffset="130020">29287 10721 24575,'6'4'0,"5"7"0,-4 5 0,6 0 0,-1-6 0,-6-22 0,7-26 0,-11 12 0,7-8 0</inkml:trace>
  <inkml:trace contextRef="#ctx0" brushRef="#br0" timeOffset="130169">29416 10598 24575,'0'6'0,"0"-1"0</inkml:trace>
  <inkml:trace contextRef="#ctx0" brushRef="#br0" timeOffset="130535">29532 10440 11414,'6'12'0,"-5"30"2462,7-8 0,0 2-2462,-6 4 0,-1-1 0,9 14 2291,-10-21-2291,0-21 325,-5-1 0,4-4 0,-4-1 1</inkml:trace>
  <inkml:trace contextRef="#ctx0" brushRef="#br0" timeOffset="130850">29592 10718 24575,'34'-6'0,"-8"1"0,-6 5 0,-4 0 0,8-13 0,7 4 0,-5-5 0,-1 7 0,-10 7 0,-4 0 0,-5 19 0,7 11 0,-11 13 0,7-3 0,-9-15 0,0-10 0,-9-3 0,-8 1 0,-5-6 0,6-1 0,6-6 0</inkml:trace>
  <inkml:trace contextRef="#ctx0" brushRef="#br0" timeOffset="131750">30302 10432 24575,'25'-13'0,"4"10"0,8-24 0,19 23 0,-10-11 0,2 20 0,-22-4 0,-11 4 0,-4-5 0,4 0 0,7-20 0,-9 5 0,2-12 0,-15 16 0,0 6 0</inkml:trace>
  <inkml:trace contextRef="#ctx0" brushRef="#br0" timeOffset="132369">30893 9931 24575,'5'41'0,"0"0"0,-4 10 0,0 2 0,4 15 0,0-3 0,-5-20 0,0-3 0,-1 3 0,7-17 0,36-71 0,10 20 0,-14-8 0,0 1 0,14 13 0,-11 21 0,-23-1 0,0 15 0,-7-17 0,5 9 0,0-9 0,14-3 0,-2-16 0,-7-2 0,-7 11 0,-14 11 0,0 15 0,0-6 0,0-6 0</inkml:trace>
  <inkml:trace contextRef="#ctx0" brushRef="#br0" timeOffset="132502">31390 10090 24575,'-21'-22'0,"7"14"0,9 10 0,5 7 0</inkml:trace>
  <inkml:trace contextRef="#ctx0" brushRef="#br0" timeOffset="132853">31548 10113 24575,'-14'11'0,"6"0"0,-8-1 0,38-4 0,2-1 0,12 0 0,-12 1 0,-18 9 0,5 18 0,-10 17 0,2-16 0,0 0 0,-3 23 0,-4-15 0,-2-27 0,-5-15 0,5-35 0,1 21 0,5-20 0</inkml:trace>
  <inkml:trace contextRef="#ctx0" brushRef="#br0" timeOffset="133183">31717 9780 24575,'10'33'0,"-1"1"0,2 17 0,4-4 0,-14-18 0,14-12 0,-12-1 0,15-9 0,-2-2 0,15-5 0,5 0 0,-8 0 0,0 5 0,-16 1 0,-1-1 0,-7 0 0</inkml:trace>
  <inkml:trace contextRef="#ctx0" brushRef="#br0" timeOffset="137650">27600 12148 8191,'-11'0'0,"1"0"5063,-1 0-5063,0 0 2818,0 0-2818,-8 30 1719,3-5-1719,3 10 0,2 5 3392,1-5 0,1 0-3392,3 4 0,1 0 0,2 23 0,4-27 0,21-12 0,-13-16 0,27 8 0,-1-22 0,-10 11 0,1-13 0</inkml:trace>
  <inkml:trace contextRef="#ctx0" brushRef="#br0" timeOffset="137917">27772 12404 24575,'-6'17'0,"1"3"0,10-13 0,5 7 0,7-18 0,0-6 0,-15-10 0,-12 4 0,-12 5 0,1 16 0,10-4 0,6 3 0</inkml:trace>
  <inkml:trace contextRef="#ctx0" brushRef="#br0" timeOffset="138168">27949 12313 24575,'0'30'0,"6"-1"0,-5-1 0,20 15 0,-4-2 0,1 2 0,-10-19 0,-24-13 0,-1-7 0,1-4 0,7 0 0</inkml:trace>
  <inkml:trace contextRef="#ctx0" brushRef="#br0" timeOffset="138350">28299 12264 24575,'6'31'0,"-2"-11"0,-4 12 0,6-13 0,-4-2 0,4 4 0,-6-10 0,0-2 0</inkml:trace>
  <inkml:trace contextRef="#ctx0" brushRef="#br0" timeOffset="138935">28430 12349 24575,'-15'17'0,"2"-3"0,2 22 0,5-6 0,11 5 0,9-1 0,3-17 0,17-26 0,-12-31 0,-4-9 0,-4-6 0,-7 4 0,-3 0 0,2 2 0,-1 3 0,-5-11 0,0 64 0,0-3 0,0 19 0,-5-13 0,4-4 0,-4-1 0</inkml:trace>
  <inkml:trace contextRef="#ctx0" brushRef="#br0" timeOffset="139419">28408 12339 24575,'5'-6'0,"9"14"0,0 5 0,6 28 0,3 11 0,-7-3 0,15-42 0,-1-47 0,1-14 0,-14 21 0,1 6 0,5 15 0,-3 8 0,0 22 0,-7 13 0,-2-2 0,-5-3 0,-6-11 0,0-9 0,0-2 0</inkml:trace>
  <inkml:trace contextRef="#ctx0" brushRef="#br0" timeOffset="139686">28796 12386 24575,'23'-27'0,"-3"-8"0,-9 12 0,-5-7 0,-6 14 0,-9 5 0,-3 7 0,-14 40 0,13 8 0,-2 10 0,20-8 0,6-30 0,5-5 0,5-6 0,24-22 0,-27 12 0,16-12 0</inkml:trace>
  <inkml:trace contextRef="#ctx0" brushRef="#br0" timeOffset="140517">29607 11987 24575,'-17'-11'0,"4"-3"0,-7 23 0,5 31 0,4-6 0,0 3 0,5-1 0,1-1 0,-5 28 0,10-34 0,10-12 0,-3-1 0,12-9 0,-3-19 0,9-5 0,-1-16 0,0 0 0,-9-9 0,-9-11 0,-3-7 0,-2 4 0,-2-1 0,-1-2 0,-1 3 0,1 13 0,-2 18 0,-11 66 0,8 13 0,10-12 0,1 1 0,0 22 0,27-27 0,-26-19 0,12-11 0</inkml:trace>
  <inkml:trace contextRef="#ctx0" brushRef="#br0" timeOffset="140683">29825 11994 24575,'12'26'0,"-1"-4"0,1 4 0,-1-15 0,-5-1 0,-1-10 0</inkml:trace>
  <inkml:trace contextRef="#ctx0" brushRef="#br0" timeOffset="141117">30007 11915 24575,'-16'-6'0,"5"6"0,0 11 0,6 22 0,14 16 0,13 10 0,1-9 0,4-19 0,-21-20 0,-24-7 0,2-4 0,-13-9 0,18 2 0,4-12 0,2 11 0,5-1 0</inkml:trace>
  <inkml:trace contextRef="#ctx0" brushRef="#br0" timeOffset="141400">30142 11697 24575,'9'46'0,"1"6"0,0-14 0,0 1 0,0 20 0,7-3 0,-15-26 0,7-6 0,-9-9 0,-5-9 0,4-1 0,-4-5 0</inkml:trace>
  <inkml:trace contextRef="#ctx0" brushRef="#br0" timeOffset="141503">30168 11916 24575,'19'-19'0,"6"11"0,-8-4 0,0 12 0</inkml:trace>
  <inkml:trace contextRef="#ctx0" brushRef="#br0" timeOffset="141883">30326 11823 24575,'-6'5'0,"-8"1"0,12 5 0,-7 0 0,14-6 0,5 0 0,11-5 0,1-5 0,-1 4 0,-5-4 0,-6 5 0,10 5 0,7 2 0,9 0 0,-3-1 0,-3-11 0,-13 4 0,-2-9 0,-4 9 0,0-4 0,-1 5 0,1 0 0,-5 0 0,-1 0 0</inkml:trace>
  <inkml:trace contextRef="#ctx0" brushRef="#br0" timeOffset="142202">30704 11768 24575,'0'15'0,"0"-3"0,5 3 0,5-9 0,6-6 0,0-2 0,-5-7 0,-6 12 0,-5 3 0,9 6 0,2-2 0,0-5 0,-1-5 0</inkml:trace>
  <inkml:trace contextRef="#ctx0" brushRef="#br0" timeOffset="142584">31272 11551 24575,'64'0'0,"-31"-4"0,3-2 0,23 0 0,2 0-1146,-17 0 0,-1 0 1146,-2-5 0,-2 2 734,19 0-734,-17-2 0,-13 0 94,-23 9 1,-6-2-1,-4 4 1</inkml:trace>
  <inkml:trace contextRef="#ctx0" brushRef="#br0" timeOffset="143320">27650 12957 8448,'-11'0'0,"41"-4"0,25-4 476,-14-2 0,6-3 0,4-1 0,5 0-476,0 3 0,6 1 0,4-1 0,1 0 0,0 0 0,-2-2-138,-2 0 1,-1-2 0,0 0-1,0 0 1,1 0 0,1 1 137,-4 2 0,2 1 0,1-1 0,0 1 0,-1 0 0,-2 0 0,-2 0-74,7-2 0,-3 0 0,-1 1 0,-1-1 0,1 0 74,-1 0 0,0 0 0,0 0 0,0 0 0,-1 0 0,-3 2 0,-1-1 0,0 1 0,1 0 0,1-1 288,6-1 0,2-1 0,0 0 0,-1 0 0,-4 2-288,2 0 0,-2 2 0,-2 1 0,-1-2 0,-3-1 0,1 0 0,-3 0 0,-7 2 0,8 3 0,-15 0 371,-25-1 0,-10 8 1,-7 0-1</inkml:trace>
  <inkml:trace contextRef="#ctx0" brushRef="#br0" timeOffset="144750">32325 11286 8191,'-26'-10'0,"3"1"5063,12 9-5063,0 0 2818,0 14-2818,-1-2 1719,6 14-1719,0-6 6784,6 10-6784,14-6 0,3 8 0,5-14 0,-7-1 0,-5-11 0,-9 8 0,4-7 0,-15 8 0,-1-4 0,-6-5 0,1-1 0,6-5 0,-1-5 0,5 4 0,1-4 0</inkml:trace>
  <inkml:trace contextRef="#ctx0" brushRef="#br0" timeOffset="145568">32500 11336 24575,'0'10'0,"0"1"0,5-5 0,5-6 0,2-6 0,21-13 0,-5 11 0,8-5 0,-6 13 0,-13 0 0,-1 0 0,-1-4 0,1-7 0,-5-1 0,3 2 0,-3 5 0,5 5 0,0 0 0,-1 0 0,-4 0 0,4 0 0,1 6 0,4-4 0,1 4 0,0-6 0,0-5 0,0-19 0,-9-13 0,-3-18 0,-19-2 0,-3 1 0,-8-1 0,5 20 0,6 15 0,5 27 0,5 44 0,-1-12 0,2 3 0,6 3 0,1-1 0,-3-1 0,3-6 0,14-3 0,-12-17 0,-1-13 0,-7 2 0,2-4 0</inkml:trace>
  <inkml:trace contextRef="#ctx0" brushRef="#br0" timeOffset="145901">33056 10893 24575,'0'6'0,"0"-1"0</inkml:trace>
  <inkml:trace contextRef="#ctx0" brushRef="#br0" timeOffset="146283">33045 10883 24575,'15'62'0,"-8"-27"0,1 2 0,2-1 0,-1-2 0,8 24 0,-7-25 0,2-14 0,-15-7 0,8-2 0,-10-5 0</inkml:trace>
  <inkml:trace contextRef="#ctx0" brushRef="#br0" timeOffset="146601">32402 11940 24575,'34'-34'0,"6"-2"0,13-4 0,-2 13 0,8-2-764,-13 7 0,2-2 0,2 3 764,9 1 0,2 3 0,-4-1 0,-9-2 0,-3-1 0,-5 8 183,14 12 1,-35-10 0,-44 26-1</inkml:trace>
  <inkml:trace contextRef="#ctx0" brushRef="#br0" timeOffset="146801">32596 11963 24575,'20'0'0,"5"0"0,28-23 0,6 1 0,-2-7 0,2-4 0,-16 10 0,-1 0 0,5-3 0,-6-1 0,-6-6 0,-28 16 0,-7 8 0</inkml:trace>
  <inkml:trace contextRef="#ctx0" brushRef="#br0" timeOffset="169718">13085 3206 8191,'0'-11'0,"0"0"5063,9-16-5063,7 5 2818,5-7-2818,5 12 1719,-9 11-1719,12 7 6784,-5 16-6784,9 2 0,-5-2 0,-10-8 0,-3-9 0,0 0 0,5-12 0,5-4 0,10-22 0,-12 1 0,3 6 0,-24 11 0,2 16 0,-9 4 0</inkml:trace>
  <inkml:trace contextRef="#ctx0" brushRef="#br0" timeOffset="170138">12967 3543 24575,'-6'-22'0,"10"-1"0,15 2 0,0 8 0,17 5 0,-8 14 0,28 4 0,-12-2 0,11 1 0,2-9 0,2-18 0,-23 10 0,-2-2 0,16-22 0,-22 10 0,-14 9 0,-13 0 0,4 5 0,0-2 0,1 0 0,0 9 0,-2-4 0</inkml:trace>
  <inkml:trace contextRef="#ctx0" brushRef="#br0" timeOffset="170602">13929 3075 24575,'0'-11'0,"0"36"0,0 19 0,0 1 0,0 5 0,0-1 0,0 4 0,0-3 0,0 14 0,0-6 0,0-20 0,0-7 0,0 1 0,0-21 0,5-5 0,-13-1 0,11-5 0,-13 0 0</inkml:trace>
  <inkml:trace contextRef="#ctx0" brushRef="#br0" timeOffset="172101">4747 4127 8191,'-16'-6'0,"-5"2"5063,-5 22-5063,4 10 0,1 6 0,5 1 0,1 3 940,-6 16 1,2 1-941,10-17 0,3-1 922,-1 8 1,2-1-923,8-8 0,3-2 3191,1 0 0,3-3-3191,21 13 0,5-27 0,21-11 0,-32-6 0,9 0 0</inkml:trace>
  <inkml:trace contextRef="#ctx0" brushRef="#br0" timeOffset="172585">4887 4643 8191,'0'15'0,"0"1"5063,9 0-5063,11-6 2818,10-5-2818,9-13 1719,-1-11-1719,-16-4 6784,-14-12-6784,-60 12 0,13 5 0,-24 8 0,39 10 0,9 0 0,9 5 0,15-4 0,11-5 0,16 2 0,10-21 0,3 13 0,-13-6 0,-9 34 0,-30 5 0,1 24 0,1 8 0,16-8 0,-3 6 0,1-18 0,-22-19 0,-8-2 0,-14-13 0,7-14 0,-2-1 0,18-7 0,2 12 0</inkml:trace>
  <inkml:trace contextRef="#ctx0" brushRef="#br0" timeOffset="172767">5410 4728 24575,'6'31'0,"-4"-1"0,4-8 0,-6-6 0,0 0 0,0-10 0,0-1 0</inkml:trace>
  <inkml:trace contextRef="#ctx0" brushRef="#br0" timeOffset="173219">5621 4663 24575,'-20'0'0,"7"9"0,-15 16 0,20 8 0,-5 2 0,22-14 0,11-30 0,14-25 0,-1-16 0,-20 16 0,-2-1 0,9-23 0,-18 15 0,8 21 0,-10 68 0,0 4-548,5-5 0,1 1 548,-6-8 0,3-2 0,10-2 0,0-3 0,-10 8 0,12-14 0</inkml:trace>
  <inkml:trace contextRef="#ctx0" brushRef="#br0" timeOffset="173451">5939 4815 24575,'5'-11'0,"5"1"0,-9-1 0,-1 5 0,-1 1 0,-4 5 0</inkml:trace>
  <inkml:trace contextRef="#ctx0" brushRef="#br0" timeOffset="173966">5687 4625 24575,'0'8'0,"0"32"0,0 10 0,0-5 0,0 0 0,0-5 0,0 8 0,5-42 0,25-62 0,-4 19 0,5-3 0,7-5 0,1 0-284,-3 3 0,-1 9 284,16 16 0,-18 29 0,-6 27 0,-9 3 0,-3 5 0,-15-26 0,0-10 0,0-6 0</inkml:trace>
  <inkml:trace contextRef="#ctx0" brushRef="#br0" timeOffset="174251">6176 4734 24575,'45'-13'0,"-19"1"0,1-9 0,-25 1 0,7-14 0,-14 13 0,-5-6 0,-26 59 0,20 2 0,-6 9 0,6 7 0,20-9 0,4 0 0,-7-3 0,3-2 0,18 17 0,-5-37 0,-2-12 0,1-4 0,-4 0 0,-3 0 0</inkml:trace>
  <inkml:trace contextRef="#ctx0" brushRef="#br0" timeOffset="174904">7618 4306 24575,'0'49'0,"0"0"0,0-11 0,0-1 0,0 17 0,0-1 0,0-15 0,0-3 0,0-1 0,0-1 0,0 20 0,0-18 0,-9-20 0,7-10 0,-8-5 0</inkml:trace>
  <inkml:trace contextRef="#ctx0" brushRef="#br0" timeOffset="175250">7512 4245 24575,'32'0'0,"16"15"0,-9 0 0,2 4 0,-3 1 0,-1 4 0,9 14 0,-5 4 0,-17-10 0,-4 3 0,2 12 0,-7 1 0,-14-10 0,-6-2 0,-5 0 0,-5-4 0,-20 11 0,5-22 0,-4-6 0,-26-3 0,20-3 0,1-3 0,-13-6 0,11 0 0,26 0 0,2-9 0,7 7 0,0-7 0</inkml:trace>
  <inkml:trace contextRef="#ctx0" brushRef="#br0" timeOffset="175436">8185 4566 24575,'0'32'0,"0"-2"0,5-9 0,-4 9 0,-1-7 0,-1-2 0,-4-12 0</inkml:trace>
  <inkml:trace contextRef="#ctx0" brushRef="#br0" timeOffset="175584">8277 4364 24575,'23'0'0,"0"6"0,-3-4 0,-6 4 0</inkml:trace>
  <inkml:trace contextRef="#ctx0" brushRef="#br0" timeOffset="175801">8417 4417 8191,'0'15'0,"-5"2"5063,4 4-5063,-4-5 2818,11 13-2818,15 31 1719,-3-16-1719,3 18 6784,-15-41-6784,-23-10 0,-1-7 0,-17-4 0,13-4 0,7 2 0,10-2 0</inkml:trace>
  <inkml:trace contextRef="#ctx0" brushRef="#br0" timeOffset="176052">8648 4275 24575,'0'21'0,"0"21"0,0 9 0,1-1 0,-2 4 0,-2 2 0,-1 5 0,0-4 0,3 2 0,0-5 0,-5-8 0,1-8 0,5-15 0,0-18 0</inkml:trace>
  <inkml:trace contextRef="#ctx0" brushRef="#br0" timeOffset="176536">8708 4728 24575,'-6'5'0,"10"-4"0,8 4 0,13-5 0,7-6 0,-9 5 0,1-6 0,-9 14 0,-3-6 0,7 5 0,5-6 0,7 0 0,15 0 0,3-8 0,-13 5 0,1-5 0,-25 8 0,3 0 0,-5 0 0,-4 0 0,-1 0 0</inkml:trace>
  <inkml:trace contextRef="#ctx0" brushRef="#br0" timeOffset="177235">10082 4462 24575,'9'-6'0,"3"-5"0,4 10 0,-1-5 0,0 6 0,11 6 0,14-5 0,-6 5 0,3-6 0,-16 0 0,-5 0 0,3-6 0,-12 0 0,3-1 0,-10 2 0</inkml:trace>
  <inkml:trace contextRef="#ctx0" brushRef="#br0" timeOffset="177501">10088 4740 24575,'17'-8'0,"-2"2"0,-5 1 0,10 4 0,-2-4 0,8 10 0,-9-4 0,-2 4 0,-4-5 0,9 0 0,-12 0 0,6 0 0</inkml:trace>
  <inkml:trace contextRef="#ctx0" brushRef="#br0" timeOffset="177850">10692 4546 24575,'0'39'0,"0"-9"0,0-2 0,17-8 0,-4-3 0,40-7 0,-17-3 0,7-12 0,-14-3 0,-22-7 0,2-11 0,-22-25 0,0 20 0,-28-14 0,-17 39 0,1 14 0,11-4 0,26 11 0</inkml:trace>
  <inkml:trace contextRef="#ctx0" brushRef="#br0" timeOffset="188618">1405 10784 24575,'-15'-6'0,"3"-4"0,-3 9 0,4-4 0,-5 5 0,-13 19 0,-6 6 0,-1 20 0,-2 11 0,12-17 0,1 1 0,2 4-1462,-2 11 0,1 5 0,3-4 1462,4-12 0,1-2 0,4-1 0,4 10 0,5-6 0,3 2 0,20-2 0,14-1 0,-2-27 0,5-5 0,7 2 0,2-6 0,5-14 0,-3-3 0,13 5 0,-16-11 0</inkml:trace>
  <inkml:trace contextRef="#ctx0" brushRef="#br0" timeOffset="189002">1586 11382 24575,'-26'0'0,"-1"9"0,9 20 0,-10 6 0,18 13 0,-5-7 0,15-6 0,14-8 0,8-12 0,6-9 0,1-12 0,-5-8 0,-5-14 0,-5-3 0,-17 4 0,-13 12 0,-6 10 0,6 10 0,6-4 0,10 4 0</inkml:trace>
  <inkml:trace contextRef="#ctx0" brushRef="#br0" timeOffset="189719">1756 11352 8940,'-16'0'0,"4"0"5116,1 26-5116,21 9 1352,5 0 1,4 3-1353,5-1 0,2-2 0,-5-8 0,-1-1 1617,9 12-1617,-24-27 6197,-10-5-6197,-15-1 0,6-5 0,-10-5 0,9-2 0,8-5 0,-3-4 0,10 0 0,0 4 0,0 3 0</inkml:trace>
  <inkml:trace contextRef="#ctx0" brushRef="#br0" timeOffset="190688">2389 10937 24575,'0'-10'0,"0"61"0,0-10 0,0 8 0,0 1 0,0 3 0,0 2 0,0 0 0,0 7 0,0 2 0,0-7 0,0-5 0,0-9 0,0 0 0,-9-45 0,7 2 0,-6-17 0</inkml:trace>
  <inkml:trace contextRef="#ctx0" brushRef="#br0" timeOffset="191167">2273 11079 24575,'0'-32'0,"5"2"0,5 14 0,2 6 0,7-1 0,-3 9 0,30-4 0,8 29 0,-22-10 0,-2 2 0,-2 6 0,-6 4 0,-1 18 0,-10 0 0,-5 2 0,-4 15 0,1-14 0,-3-1 0,-11-3 0,-17-7 0,9-15 0,-7 1 0,10-11 0,-1 1 0,-4-5 0,4-1 0,-3-5 0,13 0 0,-2 0 0</inkml:trace>
  <inkml:trace contextRef="#ctx0" brushRef="#br0" timeOffset="191452">2674 11314 24575,'8'41'0,"4"-9"0,-10-3 0,4-8 0,-6-5 0,0 3 0,0-7 0,0-2 0,0-5 0</inkml:trace>
  <inkml:trace contextRef="#ctx0" brushRef="#br0" timeOffset="191619">2776 11262 24575,'0'-6'0,"0"1"0</inkml:trace>
  <inkml:trace contextRef="#ctx0" brushRef="#br0" timeOffset="191850">2830 11332 24575,'0'37'0,"13"7"0,-4-11 0,5-2 0,-12-12 0,-13-13 0,-6-1 0,-1-14 0,0-2 0,11-10 0,1 10 0,6 1 0</inkml:trace>
  <inkml:trace contextRef="#ctx0" brushRef="#br0" timeOffset="192119">2948 11020 24575,'6'59'0,"0"0"0,0 3 0,2 0 0,-1-15 0,2 1 0,-1-4 0,-1 6 0,-1-6 0,2-7 0,-1-8 0,-6-14 0,4-10 0</inkml:trace>
  <inkml:trace contextRef="#ctx0" brushRef="#br0" timeOffset="192252">3018 11440 24575,'5'-6'0,"6"-3"0,10 7 0,1-9 0,-6 10 0,-7-5 0</inkml:trace>
  <inkml:trace contextRef="#ctx0" brushRef="#br0" timeOffset="192552">3174 11380 8191,'1'11'0,"-6"-1"5063,-7 20-5063,2-12 2818,10-8-2818,6-5 1719,16-5-1719,-8-5 6784,9 4-6784,-7-8 0,0 7 0,1 2 0,-2 2 0,-5 7 0,1-8 0,-5 4 0,-1-5 0</inkml:trace>
  <inkml:trace contextRef="#ctx0" brushRef="#br0" timeOffset="193284">3456 11326 24575,'-6'29'0,"-1"-1"0,-1 3 0,11-6 0,4-13 0,12-3 0,-2-9 0,-1 0 0,-1-5 0,-4 4 0,-1-8 0,1 7 0,6-16 0,0 5 0,1-9 0,-12 11 0,-7 7 0,-12 18 0,7-2 0,0 9 0,6-2 0,9-5 0,-2-4 0,3-4 0,-5-6 0</inkml:trace>
  <inkml:trace contextRef="#ctx0" brushRef="#br0" timeOffset="193885">1358 12153 24575,'62'-13'0,"0"-1"0,-17 6 0,2 0 0,5 0 0,4 0 0,-7 1 0,6 0 0,2-1 0,3 1 0,0 0 0,0 0 0,-2 1-1487,6 1 0,0 0 1,-1 2-1,1-1 0,0 0 1,2-1 1486,-4 0 0,2-1 0,1-1 0,0 1 0,-2 0 0,-2 0 0,-4 2 0,15 0 0,-3 1 0,-5 0 0,-6 0 0,-7-2 0,-4 0 0,-6 0 0,1-1 0,-12 2 0,-19 4 0,-6 0 0</inkml:trace>
  <inkml:trace contextRef="#ctx0" brushRef="#br0" timeOffset="194583">4292 10961 24575,'20'0'0,"22"0"0,-11-6 0,19 5 0,-32-6 0,-3 7 0,-10 0 0</inkml:trace>
  <inkml:trace contextRef="#ctx0" brushRef="#br0" timeOffset="194750">4370 11057 24575,'26'0'0,"5"0"0,-3-5 0,-7 4 0,-12-4 0</inkml:trace>
  <inkml:trace contextRef="#ctx0" brushRef="#br0" timeOffset="195151">4867 10671 24575,'0'36'0,"4"-4"0,2 4 0,-1 0 0,1 1 0,0 1 0,0 1 0,2 24 0,-8-33 0,5-1 0,-4-13 0,4 0 0,-5-15 0,0 2 0,0-7 0</inkml:trace>
  <inkml:trace contextRef="#ctx0" brushRef="#br0" timeOffset="195400">5218 10931 24575,'21'-6'0,"10"-1"0,7-1 0,5-1 0,3-1 0,-3 2 0,2-1 0,-1 1-488,6-2 0,-4 1 488,-9 2 0,-7 3 0,-12 4 0,-13 0 0</inkml:trace>
  <inkml:trace contextRef="#ctx0" brushRef="#br0" timeOffset="196219">6773 10220 8191,'-16'0'0,"1"4"5063,0 15-5063,0 16 2818,4 30-2818,2-18 0,1 2 859,6-8 1,2 0-860,-3 3 0,3-4 6784,11 1-6784,7-15 0,0-5 0,2-14 0,-2 2 0,-6-9 0,-3 0 0</inkml:trace>
  <inkml:trace contextRef="#ctx0" brushRef="#br0" timeOffset="196517">6991 10552 24575,'0'16'0,"9"5"0,2-13 0,10 2 0,-4-14 0,-1-12 0,-20 3 0,-12-9 0,-12 20 0,-3 2 0,14 11 0,8-5 0,9-1 0</inkml:trace>
  <inkml:trace contextRef="#ctx0" brushRef="#br0" timeOffset="196784">7150 10509 24575,'18'3'0,"2"13"0,0 20 0,-3 5 0,3-9 0,-14-8 0,-6-14 0,-26-4 0,10-1 0,-22-10 0,21 4 0,6-4 0,6 5 0</inkml:trace>
  <inkml:trace contextRef="#ctx0" brushRef="#br0" timeOffset="197467">7793 10186 8191,'-15'-6'0,"-1"-3"5063,-5 8-5063,3 5 2818,2 12-2818,-6 33 1719,13 9-1719,0-23 0,3 1 6784,18 23-6784,-3-20 0,15-9 0,-11-13 0,-2-2 0,-11-9 0,-11 5 0,-5-9 0,-5 4 0,1-11 0,4 4 0,5-4 0,6 5 0</inkml:trace>
  <inkml:trace contextRef="#ctx0" brushRef="#br0" timeOffset="197700">7771 10444 24575,'5'20'0,"-4"-7"0,4 11 0,-1-12 0,-2-2 0,2-5 0</inkml:trace>
  <inkml:trace contextRef="#ctx0" brushRef="#br0" timeOffset="198083">7814 10453 24575,'32'0'0,"-11"0"0,17 0 0,-21 0 0,-2 0 0,-9 5 0,4-4 0,-4 4 0,4-5 0,-4 0 0,-1 0 0</inkml:trace>
  <inkml:trace contextRef="#ctx0" brushRef="#br0" timeOffset="198335">8022 10421 8191,'5'-2'0,"-4"8"5063,9 11-5063,-9 0 2818,8-2-2818,-8 0 0,4-8 0,-5 3 0</inkml:trace>
  <inkml:trace contextRef="#ctx0" brushRef="#br0" timeOffset="198483">8016 10295 24575,'0'0'0</inkml:trace>
  <inkml:trace contextRef="#ctx0" brushRef="#br0" timeOffset="198818">8156 10167 24575,'5'20'0,"5"22"0,-4-2 0,6-9 0,0 1 0,-8 8 0,17 15 0,-20-22 0,5 0 0,-11-17 0,4-10 0,-4-1 0</inkml:trace>
  <inkml:trace contextRef="#ctx0" brushRef="#br0" timeOffset="199236">8355 10367 11698,'-9'-6'0,"-2"7"4876,-1 5-4876,-6 8 2240,16 2-2240,-12 2 1267,17-2-1267,3-5 4494,6-6-4494,8-10 0,-8-5 0,7 3 0,-7-2 0,-1 13 0,-7 2 0,-4 0 0,0-1 0</inkml:trace>
  <inkml:trace contextRef="#ctx0" brushRef="#br0" timeOffset="199551">8503 10343 24575,'5'21'0,"-4"-4"0,9 3 0,-9-4 0,8-4 0,-7-12 0,19-11 0,-10-9 0,35-24 0,-27 18 0,15-14 0,-27 30 0,-2 5 0</inkml:trace>
  <inkml:trace contextRef="#ctx0" brushRef="#br0" timeOffset="199951">8788 10335 24575,'5'6'0,"6"-1"0,14-5 0,7-6 0,9-8 0,-14 4 0,-8 47 0,-20-4 0,-4 4 0,4 11 0,-1 1-1115,-9-1 0,1-5 1115,7 5 0,-7-12 0,-2-12 0,-6-11 0,-3-1 0,1-17 0,10-1 557,-6-6 1,9 6-1,-2 0 1</inkml:trace>
  <inkml:trace contextRef="#ctx0" brushRef="#br0" timeOffset="206768">8726 10027 24575,'5'-6'0,"-4"-4"0,4 4 0,-5-5 0,0 39 0,0 18 0,0-1 0,0 4 0,0-4 0,0-2 0,0-8 0,0-3 0,0 14 0,0-26 0,5-4 0,9 7 0,3-10 0,7 1 0,-7-18 0,-6 2 0,-5-8 0</inkml:trace>
  <inkml:trace contextRef="#ctx0" brushRef="#br0" timeOffset="206969">8709 10279 24575,'9'-12'0,"11"-8"0,16-2 0,-9 2 0,-4 6 0,-18 9 0</inkml:trace>
  <inkml:trace contextRef="#ctx0" brushRef="#br0" timeOffset="-84512.73">20105 15005 24575,'0'0'0</inkml:trace>
  <inkml:trace contextRef="#ctx0" brushRef="#br0" timeOffset="-26478.73">30003 1593 24575,'-8'0'0,"-3"0"0,-5 0 0,-7 0 0,-5 0 0,-3 0 0,-1 0 0,2 0 0,4 1 0,2 2 0,3 3 0,3 3 0,-3 1 0,-2 3 0,-2 1 0,0 0 0,4-1 0,8-2 0,5-2 0,4-1 0,2-1 0,-3 6 0,-3 7 0,-3 10 0,-2 9 0,3 2 0,4-5 0,3-8 0,2-8 0,1-5 0,1-6 0,1 1 0,6-2 0,6 3 0,4 1 0,4 2 0,0-2 0,-1-2 0,1-3 0,0-3 0,1-2 0,4-2 0,3 0 0,4 0 0,1-3 0,-3-4 0,0-5 0,0-6 0,1-4 0,1-3 0,-1-5 0,0-7 0,2-10 0,-1-10 0,-18 27 0,-1-1 0,11-31 0,-16 30 0,-3-1 0,-2-3 0,-1 2 0,0-7 0,-4 5 0</inkml:trace>
  <inkml:trace contextRef="#ctx0" brushRef="#br0" timeOffset="-22296.73">27643 13991 8191,'-6'13'0,"1"8"5063,5 31-5063,0-15 0,0 1 1409,0-2 0,0 1-1409,0 2 0,0-4 1719,0 1-1719,0-8 0,21-54 0,8-8 0,-5 3 0,6-7 0,1 2 0,9-5 0,2 1 0,3-4 0,-2 4 0,11 7 0,-35 21 0,-14 12 0</inkml:trace>
  <inkml:trace contextRef="#ctx0" brushRef="#br0" timeOffset="-22044.73">27937 14187 24575,'5'10'0,"-4"1"0,9 5 0,0-3 0,22 13 0,-17-12 0,19 2 0,-27-6 0,12-9 0,-12 4 0,2-5 0</inkml:trace>
  <inkml:trace contextRef="#ctx0" brushRef="#br0" timeOffset="-21627.73">28350 14085 24575,'27'-5'0,"-2"4"0,-8-9 0,-6 9 0,-6-4 0</inkml:trace>
  <inkml:trace contextRef="#ctx0" brushRef="#br0" timeOffset="-21461.73">28352 14173 8191,'10'6'0,"6"-1"5063,16-11-5063,-5-2 704,9-8 1,-23 7-1,2 0 1</inkml:trace>
  <inkml:trace contextRef="#ctx0" brushRef="#br0" timeOffset="-20679.73">29057 13684 8191,'-6'-5'0,"2"29"5063,-7 35-5063,9-2 0,1 6 0,-6-18 0,-1 1 0,1-1 1067,5 13 1,1-3-1068,0-13 0,0-6 0,3-5 1812,32 12-1812,-17-23 1622,25 5 1,-29-20 0,1-5 0</inkml:trace>
  <inkml:trace contextRef="#ctx0" brushRef="#br0" timeOffset="-19796.73">29372 13828 24575,'9'-12'0,"13"-10"0,6 6 0,5 0 0,-8 10 0,-5 0 0,1 4 0,-5 1 0,9 22 0,-16 30 0,-11-10 0,-3 1 0,-3-4 0,-5-1-287,-5 0 1,-2-5 286,-7-2 0,-2-10 0,11-8 0,-2-4 0,20-30 0,2 11 0,15-17 573,-1 19-573,7 21 0,2 5 0,-5 11 0,2-3 0,-4-5 0,-7-13 0,-2 2 0</inkml:trace>
  <inkml:trace contextRef="#ctx0" brushRef="#br0" timeOffset="-19611.73">29782 14088 24575,'-7'32'0,"0"3"0,12-13 0,-4-1 0,4-1 0,-5-13 0,0 2 0</inkml:trace>
  <inkml:trace contextRef="#ctx0" brushRef="#br0" timeOffset="-19211.73">30140 13682 24575,'15'-12'0,"-3"6"0,-2 9 0,-5 13 0,-5 14 0,6 3 0,9-1 0,0-10 0,9-1 0,-16-9 0,-8 5 0,-12-11 0,-8 7 0,-10-12 0,-2 5 0,4-6 0,9 0 0,14 0 0</inkml:trace>
  <inkml:trace contextRef="#ctx0" brushRef="#br0" timeOffset="-18960.73">30534 13272 24575,'24'59'0,"-10"-24"0,2 2 0,4 16 0,1 0-474,-2-14 1,-2-2 473,-10 1 0,-1-5 311,2-4-311,-8-4 0,-34 4 0,1-1 0,-8-8 0,17-10 0</inkml:trace>
  <inkml:trace contextRef="#ctx0" brushRef="#br0" timeOffset="-16744.73">27948 15192 24575,'6'17'0,"-1"14"0,4 26 0,-8-23 0,0 1 0,7 24 0,-8-11 0,0-24 0,0-9 0,5-9 0,-4 3 0,4-32 0,-5-4 0,0-14 0,0-7 0,0 7 0,0 1 0,0 0 0,0 3 0,0-12 0,0 43 0,6 21 0,0 4 0,6 6 0,4-14 0,-5-6 0,14-16 0,10-25 0,-9 12 0,8-10 0,-13 59 0,2 19 0,-6-8 0,-1 3 0,-3-6 0,-1-2 0,14 17 0,-13-24 0,-3-17 0,-5-2 0</inkml:trace>
  <inkml:trace contextRef="#ctx0" brushRef="#br0" timeOffset="-16562.73">28697 15264 24575,'49'-16'0,"-15"2"0,3 4 0,-26 4 0,-2 6 0</inkml:trace>
  <inkml:trace contextRef="#ctx0" brushRef="#br0" timeOffset="-16395.73">28771 15316 24575,'19'6'0,"16"-1"0,3-11 0,-1-5 0,-17 3 0,-14-1 0</inkml:trace>
  <inkml:trace contextRef="#ctx0" brushRef="#br0" timeOffset="-15694.73">29486 14778 8191,'-11'0'0,"5"17"1576,-4 15 1,0 6-1577,8 5 0,1 4 0,-7 17 0,1 1 1412,5-14 1,4-1-1413,4 5 0,3-3 1955,5 7-1955,13-1 5958,-9-38-5958,2-14 0,-13-2 0,2-4 0</inkml:trace>
  <inkml:trace contextRef="#ctx0" brushRef="#br0" timeOffset="-13595.73">29796 14888 24575,'11'-5'0,"4"4"0,2-9 0,3 9 0,-8 1 0,2 10 0,-13 16 0,-2 6 0,-11 5 0,-2-15 0,-4 1 0,6-21 0,0 12 0,6-18 0,6 8 0,15-4 0,3 10 0,8 2 0,-8 8 0,2-13 0,-12 2 0,2-9 0</inkml:trace>
  <inkml:trace contextRef="#ctx0" brushRef="#br0" timeOffset="-13428.73">30030 14985 24575,'0'0'0</inkml:trace>
  <inkml:trace contextRef="#ctx0" brushRef="#br0" timeOffset="-12844.73">30199 14815 8297,'-6'14'0,"11"0"5074,2 13-5074,3-9 2803,0-3-2803,-9-4 1704,3 0-1704,-4-1 6697,-4-4-6697,-7-1 0,-1-10 0,2 4 0,5-4 0</inkml:trace>
  <inkml:trace contextRef="#ctx0" brushRef="#br0" timeOffset="-12659.73">30265 14802 8191,'21'-29'0,"7"4"5063,-1-1-5063,-2 12 2818,-8-1-2818,-6 12 429,-4-11 1,-2 13 0,-5-4 0</inkml:trace>
  <inkml:trace contextRef="#ctx0" brushRef="#br0" timeOffset="-11296.73">30574 14884 8191,'0'4'0,"0"-2"5063,-4 9-5063,7-11 2818,-6-6-2818,29 0 1719,-11 1-1719,14 15 6784,-13 6-6784,-10 2 0,-2 6 0,-4-12 0,-5 3 0,4-4 0,-8-5 0,7-2 0,-2-4 0</inkml:trace>
  <inkml:trace contextRef="#ctx0" brushRef="#br0" timeOffset="-10744.73">30942 14473 24575,'16'-11'0,"-4"5"0,8 1 0,-8 5 0,-2 17 0,-5-3 0,-5 31 0,0-11 0,0 1 0,0-11 0,0-13 0,4 0 0,-2 0 0,12-1 0,-22 1 0,10-5 0,-22-1 0,13-5 0,-2 0 0</inkml:trace>
  <inkml:trace contextRef="#ctx0" brushRef="#br0" timeOffset="-10578.73">31199 14566 24575,'0'0'0</inkml:trace>
  <inkml:trace contextRef="#ctx0" brushRef="#br0" timeOffset="-10361.73">31272 14499 8191,'6'5'0,"5"5"5063,-4 2-5063,0 7 2818,-2 2-2818,-12 1 429,-8-6 1,5-7 0,-4-9 0</inkml:trace>
  <inkml:trace contextRef="#ctx0" brushRef="#br0" timeOffset="-10229.73">31362 14438 24575,'21'-12'0,"-4"-3"0,-2 9 0,-9 0 0,-2 1 0</inkml:trace>
  <inkml:trace contextRef="#ctx0" brushRef="#br0" timeOffset="-9993.73">31565 14158 24575,'17'45'0,"1"-1"0,-6 10 0,1-1 0,8-9 0,-3 1 0,-16 11 0,-5 0 0,3-10 0,-4-4 0,-19 19 0,-2-27 0,1-20 0,-15-5 0,16-1 0,-2-8 0</inkml:trace>
  <inkml:trace contextRef="#ctx0" brushRef="#br0" timeOffset="78804.27">16838 10466 24575,'0'0'0</inkml:trace>
  <inkml:trace contextRef="#ctx0" brushRef="#br0" timeOffset="-168703.46">18935 7091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4:22:44.38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8508 9476 24575,'12'44'0,"-1"-10"0,2 2 0,4 9 0,0 3 0,2 3 0,1-1 0,-3-8 0,-1-3 0,9 13 0,-3-24 0,6-22 0,7-27 0,7-15 0,-9 6 0,3-5 0,3-4 0,2-2-716,-4 4 0,3-3 0,2-2 0,1-1 1,1-1-1,0 0 716,-2 2 0,1-1 0,1-1 0,0 0 0,0-1 0,0 1 0,0 1 0,-1 2 0,-1 0 0,1-1 0,-1 2 0,0 0 0,-1 0 0,0 2-281,10-9 1,0 1 0,-2 2 0,-1 1 0,-3 4 280,-2 2 0,-3 2 0,-2 3 0,-2 2 0,16-12 0,-7 6 0,7-2 0,-30 24 0,-14 10 0,-4 3 0</inkml:trace>
  <inkml:trace contextRef="#ctx0" brushRef="#br0" timeOffset="2566">6616 17299 24575,'55'0'0,"1"0"0,11 0 0,-9 0 0,7 0 0,5 0 0,2 0-1399,-12 0 1,3-1 0,1 1-1,2 0 1,1-1 0,0 1 1398,-3-1 0,2 1 0,0-1 0,1 0 0,1 0 0,-2 0 0,1 0 0,-2 0 0,0 0 0,0 0 0,0 0 0,-1 0 0,-1 0 0,-2 0 40,1 0 0,-1 0 0,-1-1 0,-2 1 0,-2 0 0,-1 0-40,12 0 0,-2 0 0,-3 0 0,-5 0 556,-4 0 0,-4 1 0,-5 0-556,2 0 0,-7 0 0,1 0 0,-26 0 0,-9 0 0</inkml:trace>
  <inkml:trace contextRef="#ctx0" brushRef="#br0" timeOffset="6433">15535 17216 24575,'26'0'0,"14"0"0,11 0 0,-6 0 0,5 0 0,4 0 0,3 0-1450,2 0 1,3 0 0,2 0 0,3 0-1,0 0 1450,-10 0 0,1 0 0,1 0 0,1 0 0,1 0 0,-1 0 0,0 0 0,1 0 0,1 0 0,0 0 0,0 0 0,-1 0 0,-1 0 0,-1 0 0,2 0 0,0 0 0,-1 0 0,-2 0 0,-1 0 0,-1 0 272,14 0 0,-2 0 0,-3 0 0,-4 0-272,-4 0 0,-3 0 0,-6 0 670,-3 0 0,-5 0-670,9 0 0,-31 0 0,-12 0 0</inkml:trace>
  <inkml:trace contextRef="#ctx0" brushRef="#br0" timeOffset="14552">22395 17224 24575,'33'0'0,"3"0"0,7 0 0,3 0 0,5 0 0,5 0-1460,4 0 0,5 0 0,3 0 0,2 0 1460,-7 0 0,2 0 0,2 0 0,1 0 0,1 0-417,-6 0 1,1 0-1,0 0 1,2 0-1,0 0 1,-1 0 416,-7 0 0,1 0 0,-1 0 0,1 0 0,0 0 0,-2 0 0,0 0 0,4 0 0,-1 0 0,-1 0 0,0 0 0,-1 0 0,0 0 93,5 0 0,0 0 0,-1-1 0,-2 1 0,-2 0-93,0 0 0,-1-1 0,-3 1 0,-4-1 0,0 0 0,-3 0 0,-4 0 0,4 0 0,-7 0 2304,3-1-2304,-21 2 3750,-13-1-3750,-5 0 0,-2 0 0,-2 0 0</inkml:trace>
  <inkml:trace contextRef="#ctx0" brushRef="#br0" timeOffset="32952">16695 9874 24575,'0'0'0</inkml:trace>
  <inkml:trace contextRef="#ctx0" brushRef="#br0" timeOffset="49385">11943 8389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2:59:46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 1358 24575,'20'2'0,"10"9"0,5 12 0,4 13 0,-5 10 0,-10-4 0,-8-3 0,-9-9 0,-1-9 0,1-8 0,3-14 0,8-17 0,7-15 0,7-9 0,2-2 0,6-6 0,3-2-745,-8 10 0,2-1 1,3-1-1,1-2 0,2 0 745,-1 1 0,2-1 0,2-1 0,0 0 0,1 0 0,-1 2 0,-1 0 0,1 1 0,0 0 0,0 1 0,0 1 0,-1 0 0,5-4 0,0 1 0,0 1 0,-2 1 0,-1 2-165,0 0 0,0 1 0,-3 2 0,-3 3 165,-1 2 0,-3 3 0,-2 2 0,4-3 0,-4 4 0,9-5 0,-14 12 0,-11 9 0,-9 6 0,-4 3 0</inkml:trace>
  <inkml:trace contextRef="#ctx0" brushRef="#br0" timeOffset="11133">3159 5484 24575,'29'28'0,"8"13"0,-15-14 0,0 1 0,0 1 0,-1-2 0,9 14 0,-8-15 0,-8-14 0,-3-11 0,2-13 0,18-32 0,-1 0 0,5-7 0,0 2 0,5-4 0,2-3-545,-10 16 1,1-3-1,2 0 1,1-1 0,0 1 544,1-2 0,1 0 0,0 0 0,1 1 0,-2 0 0,8-6 0,-1 0 0,0 1 0,-2 3-82,5-5 0,-3 3 1,-3 4 81,1 1 0,-5 6 0,8-5 0,-23 23 0,-14 14 0,-4 3 0</inkml:trace>
  <inkml:trace contextRef="#ctx0" brushRef="#br0" timeOffset="17000">3833 5345 8191,'-6'-4'0,"-4"2"5063,4-2-5063,-4 4 2818,-1 0-2818,-8 12 1719,6-4-1719,-20 28 6784,2 4-6784,11-7 0,-2 5 0,-8 14 0,1 2-856,7-9 1,1 1 855,-4 7 0,2 0 0,7-13 0,1 2-331,-3 17 1,-1 6 330,6-19 0,0 1 0,-1 2 0,-5 11 0,1 3 0,1-2-839,7-10 0,1-1 1,-1-1 838,-4-3 0,-1-1 0,2-2 0,4 11 0,1 0-155,2-11 1,-1 2-1,0 1 155,-2 3 0,0 1 0,3 1 0,4 5 0,2 1 0,-1-2-48,-6 12 0,2-4 48,10-8 0,1-4 0,-6-13 0,3-2 0,14 2 0,0 0 548,-11 28-548,12-14 0,4 3 0,-8-11 0,0 2 353,0-3 0,0 1 0,1-3-353,4 0 0,0-3 0,-3-1 0,-1-3 510,10 7-510,-5-11 0,2 2 0,4 8 0,2 2 0,5 4 0,1 1 0,-1 2 0,0-3 469,-4-13 0,-1-3-469,-1-3 0,-1-3 0,7 1 0,24 8 0,-6-14 0,-9-2 0,1 0 0,-9-5 0,1-2 0,2 0 0,-1-2 0,20 2 791,-17-5 1,2 0-792,2-3 0,2-2 0,17 0 0,3-1 0,-2 1 0,-2-3-787,-4-10 0,-2-1 787,-4 13 0,-3-2 0,-11-10 0,-1-1 325,12 7 0,3 0-325,4-7 0,2-2 0,5 0 0,0 2-640,-9 4 1,-3 0 639,-10-5 0,0 0-132,16 3 0,2 0 132,-4-4 0,3-4 0,-6 2 0,3-2 0,0 1-718,-4 4 1,-1 0 0,-3-1 717,10-9 0,-3 1 0,1 5 0,-1 2-76,1-4 1,-1 0 75,0 1 0,1 1 0,9-2 0,-3-2 157,-16 1 1,-5 1-158,-4 6 0,-4 0 0,8-24 116,-10 21 1,1 1-117,23-22 1872,-25 21 1,2 1-1873,2-3 0,-2 0 0,14-5 293,3 0-293,-18 9 994,0-4-994,3 4 0,-3-7 0,-4 15 0,-18-6 0,2 13 0,-7-9 0,-2 0 0,-10-14 0,3 10 0,-2-3 0</inkml:trace>
  <inkml:trace contextRef="#ctx0" brushRef="#br0" timeOffset="17336">7071 7665 24575,'16'-5'0,"25"4"0,3 3 0,5-1 0,-11 11 0,-27 8 0,-25 27 0,0-11 0,-3 1 0,-1-5 0,-2 1 0,-3 10 0,4 0 0,7 9 0,-9 5 0,19-23 0,-4-14 0,11-14 0,-4-1 0,4-5 0</inkml:trace>
  <inkml:trace contextRef="#ctx0" brushRef="#br0" timeOffset="28601">9076 6993 24575,'6'6'0,"-2"-1"0</inkml:trace>
  <inkml:trace contextRef="#ctx0" brushRef="#br0" timeOffset="30515">9391 7076 24575,'-11'0'0,"0"0"0,0 0 0,-4 0 0,3 0 0,-3 0 0,0 6 0,3-4 0,-12 4 0,-3 0 0,-10 2 0,-4 5 0,14 0 0,2-6 0,14 3 0,-6 0 0,-4 14 0,-2-1 0,2 1 0,5-8 0,5-6 0,-5 10 0,-5 10 0,-6 11 0,5 1 0,8-8 0,-5-5 0,16-8 0,-16 13 0,11-3 0,-4 2 0,4-8 0,4-9 0,-1-6 0,4 6 0,-4 1 0,5 4 0,0-4 0,0-2 0,0-4 0,5 5 0,0 0 0,11 7 0,6 9 0,-5-11 0,4 0 0,-9-7 0,5-3 0,14 13 0,14 4 0,1-12 0,4 7 0,-11-20 0,-1 14 0,0-15 0,17 15 0,5-15 0,-22 6 0,0 1 0,22-7 0,-5 6 0,-17-8 0,-4 0 0,3 0 0,-2 1 0,1-2 0,8-2 0,-1 0 0,22 2 0,-18-14 0,-8 13 0,-1-7 0,0 1 0,17 6 0,5-15 0,-22 16 0,0 0 0,21-16 0,5 14 0,-24-5 0,15-1 0,-13 1 0,7-8 0,-7-7 0,-2 5 0,1-8 0,7 1 0,-7 0 0,14-12 0,-17 9 0,2-8 0,-10 9 0,-8 2 0,7-16 0,-13 7 0,0-15 0,-16 17 0,-8 2 0,-5 10 0,-1-1 0,0 0 0,-3 0 0,-1 0 0,-13-3 0,-1-1 0,-8 1 0,9 8 0,-3-1 0,-3 3 0,-3 0 0,-7-2 0,-2 1 0,-7 6 0,2 1 0,8-1 0,3 1 0,5 7 0,1 0 0,0-3 0,1 0 0,3 3 0,-1 2 0,-1-1 0,0 0-582,-2 0 1,1 0 581,-20 0-419,0 0 419,8 0 0,-15 0 0,11 0 0,16-5 0,-2 1 0,3 3 0,1 0 0,-26-8 0,5 9 0,9 0 1138,-19 0-1138,22 0 0,0 0 0,3 0 0,1 0 0,-17 0 0,31 0 0</inkml:trace>
  <inkml:trace contextRef="#ctx0" brushRef="#br0" timeOffset="34432">7366 9115 24575,'-34'8'0,"-18"-6"0,19 6 0,-2 1 0,-19-2 0,-2-1 0,13 4 0,2 0 0,0-4 0,5 1 0,4 6 0,21-12 0,0 4 0,5 0 0,-4-4 0,4 4 0,0 0 0,-3-4 0,3 13 0,-1-7 0,-2 9 0,8-1 0,-13 26 0,6 3 0,-2 0 0,0 2 0,1 9-383,4-15 0,0-1 383,5 17 0,0-20 0,0 2 0,1-2 0,-2 4 0,-4 23 0,0 4 0,3-9 0,1 2 0,-3-4 0,0 3 0,1-3 0,2 7 0,2-1 0,-1-8 0,0 2 0,0-1 0,0-10 0,0-1 0,0 1 0,0 7 0,0 2 0,0-2 0,0-5 0,0-1 0,0-2-615,1 13 1,-2-3 614,-4-10 0,0-3 0,4-4 0,-1-2-599,-8 20 599,10 9 0,-4-20 0,-2 3 0,6 11 0,-2 4 0,-4-15 0,-2 1 0,2-1 0,4 19 0,2-2-758,-6-4 0,2-3 758,4-16 0,0 1 0,-5 22 0,-2 3-150,0-9 0,0 2 150,3-4 0,-1 4 0,0-5 0,-7 5 0,2-3 0,8-2 0,1-4 0,-10 13 534,10-28 0,2 1-534,-1-2 0,0-1 286,0 5 1,0-1-287,0 20 0,0-10 0,0-1 1641,0-19-1641,0 17 1128,0-26-1128,0 11 0,0-14 0,5-5 0,-4-1 0,9-9 0,0 4 0,2-5 0,16 0 0,6-15 0,17-3 0,11-4 0,-14 3 0,2-2 0,4 0-967,-3 3 0,4 0 0,0 1 0,-3 1 967,4 0 0,-2 2 0,-2 0 0,-3 0 0,-2-1 0,-4 4 0,-1 5 0,-5 1 0,6-12 0,-5 10 0</inkml:trace>
  <inkml:trace contextRef="#ctx0" brushRef="#br0" timeOffset="41618">7538 10001 24575,'12'-19'0,"-3"7"0,-9 7 0</inkml:trace>
  <inkml:trace contextRef="#ctx0" brushRef="#br0" timeOffset="42917">7569 9887 24575,'-24'21'0,"-15"6"0,11 0 0,-2 1 0,-22 11 0,11-4 0,21-18 0,10-11 0,-3 8 0,2-7 0,18 3 0,8-5 0,28-5 0,5 0 0,18-9 0,-32 8 0,-1 0 0,23-7 0,-27 8 0,-28-5 0,-30-2 0,-15-13 0,9 11 0,-10-17 0,23 23 0,-10-22 0,13 17 0,-9-12 0,16 8 0,2 19 0,11 10 0,1 35 0,12-8 0,-11 3 0,5-18 0,-3-4 0,-4-8 0,15-34 0,-14-20 0,10-6 0,2-4 0,-5 9 0,1 1 0,13-24 0,-7 25 0,-11 26 0,-5 21 0,0-12 0,0 18 0</inkml:trace>
  <inkml:trace contextRef="#ctx0" brushRef="#br0" timeOffset="44264">8568 10739 24575,'-15'6'0,"-1"2"0,-7 9 0,0 0 0,0 4 0,1-3 0,5-2 0,2-9 0,4 2 0,19-7 0,17 2 0,29-12 0,-6 0 0,-5-3 0,-24 5 0,-22-3 0,0-2 0,-17-1 0,-1-10 0,-10 7 0,-5-13 0,3 3 0,7 11 0,28 25 0,6 4 0,10 17 0,-3 0 0,-8-5 0,6 0 0,0-3 0,-2-17 0,-3-20 0,6-17 0,-11-15 0,7 6 0,-10 15 0,0 9 0,0 9 0,0 1 0</inkml:trace>
  <inkml:trace contextRef="#ctx0" brushRef="#br0" timeOffset="45565">9070 11894 8191,'-19'12'0,"2"1"5063,-8 12-5063,8-9 2818,1 0-2818,5-5 1719,-9 6-1719,-2 1 6784,-6 5-6784,6-6 0,5-6 0,29-13 0,5-8 0,31 2 0,0-15 0,-9 15 0,2 2 0,23-12 0,-3 9 0,-34 4 0,-40 4 0,-18-10 0,-23-12 0,2-1 0,9 0 0,17 3 0,6 12 0,11 3 0,0 20 0,15 13 0,4 22 0,-1-15 0,4-5 0,-12-15 0,4-37 0,-5 4 0,0-27 0,6 15 0,-5 3 0,6 12 0,-7 1 0,0-1 0,0 4 0,0-3 0,0 9 0,0 1 0</inkml:trace>
  <inkml:trace contextRef="#ctx0" brushRef="#br0" timeOffset="59614">20134 9533 24575,'0'-11'0,"0"-4"0,12-14 0,-4 9 0,11-7 0,-8 16 0,-1 0 0,1 0 0,10-4 0,6 2 0,2 2 0,1 5 0,-10 6 0,1 0 0,-5 0 0,-1 5 0,-4 1 0,5 13 0,-2 8 0,-1 3 0,1 3 0,6 21 0,-11-16 0,-1 0 0,2 18 0,-9-13 0,-2 3 0,1 1 0,0 3-906,0 14 0,0 1 906,0-16 0,0-1 0,0 1 0,0-2 0,0 19-251,0-10 1,0 2 250,-1-7 0,2-1 0,5 12 0,3-1 0,2-16 0,4-4 0,18 16 0,-2-18 0,-8-18 0,-5-10 0,15 8 0,0-16 1764,15-3-1764,-15-10 549,4-17-549,-19 9 0,-4-6 0,-2 3 0,-10 5 0,-5 1 0,-9 9 0,-4 1 0,-11 13 0,3 21 0,4 8 0,2 6 0,7 1 0,3 3-367,-3-2 1,0 2 0,2 4 366,7 12 0,3 3 0,-3-1 0,-6-9 0,-2 0 0,2 1 0,6-3 0,2 3 0,1 0 0,-3-4 0,-5 2 0,-3-3 0,3-2 0,3 9 0,-1-3-178,-7-5 1,-2-8 177,0-6 0,-5-10 0,4-21 0,-10 5 0,-7-9 1078,-25 4-1078,18-14 0,0-1 0,-17 4 188,23-6 0,4-1-188,8 6 0,3-15 0,7 12 0,5-5 0</inkml:trace>
  <inkml:trace contextRef="#ctx0" brushRef="#br0" timeOffset="66264">5718 10870 24575,'-11'0'0,"-4"5"0,2 5 0,-3-3 0,-4 15 0,-25 5 0,-11 8 0,25-16 0,-1-2-205,0 1 1,1-2 204,-17 12 0,-8 0 0,8-2 0,0-2 0,22-7 0,2-4 0,22-8 0,28-20 0,19 0-834,-4 7 0,3-2 834,2-5 0,2 1 0,6 11 0,1 2 187,-3-8 1,-2-1-188,-2 4 0,-3 2 0,9 2 0,-14-8 0,-48 10 0,-17-6 0,-21-11 0,14 7 0,-1-1 0,-25-6 0,26 4 0,0 0 0,-24-1 0,0-3 0,12-6 0,1 11 0,16-13 1702,-1 8-1702,25 56 0,11-9 0,4 4 0,-1 21 0,4 4 0,4-18 0,3 0 0,-2-1 0,-4 6 0,0-3 0,1-7 0,1-5 0,6 4 0,-17-20 0,6-52 0,1-25 0,-1 16 0,0-3 0,-1-6 0,0-7 0,0 5 0,3-7 0,-1 8-343,-5 20 1,-1 4 342,6-9 0,-13 22 0,-1 11 0,-2-1 0,-2 9 0</inkml:trace>
  <inkml:trace contextRef="#ctx0" brushRef="#br0" timeOffset="73199">23001 14013 24575,'-6'-11'0,"1"0"0,5-4 0,0 3 0,0-3 0,13-4 0,7-3 0,7 2 0,-2-4 0,-5 17 0,-2-9 0,11 15 0,-1-5 0,-2 6 0,-6 0 0,-9 0 0,0 0 0,-1 5 0,6-4 0,-1 21 0,1-9 0,3 18 0,-7-5 0,-2-3 0,3 10 0,-11-2 0,3 2 0,-1 5 0,-4 0 0,0 3 0,0 13 0,0 4 0,0 2 0,0-1 0,0-14 0,0-1 0,-5 13 0,0 0 0,4-13 0,-1-1 0,-8 12 0,0 2 0,9 0 0,0-2-467,-4-11 1,0-1 466,4-2 0,2-1 0,10 23-39,-5-22 0,1 1 39,3 5 0,3 1 0,1 2 0,-1-1 0,-7-10 0,2-2-260,9-5 1,1-3 259,-7 2 0,21 5 0,-12-14 904,3-6-904,-5-2 79,-3-13-79,-4 4 547,0-5-547,1-9 0,5-8 0,9-29 0,-11-11 0,7 5 0,-26 11 0,3 25 0,-27 10 0,-2 16 0,-2-1 0,6 21 0,5 15 0,4 12 0,4-19 0,0 3 0,7 17 0,2 0-494,-1-19 1,1-1 493,4 15 0,0-1 0,0 11 0,0-22 0,0 1 0,0 10 0,0-1 0,0-10 0,0-1-309,0 9 1,0-3 308,0 4 0,0 6 0,0-10 0,0-7 955,-5-8-955,4-5 0,-10-7 0,-17 7 649,-11-3-649,3-7 0,-3-2 0,-1-7 0,1-3 0,4 2 0,1-2 0,-22-4 0,28 0 0,3 0 0,2-5 0,2 4 0,4-13 0,6 7 0,4-3 0,2 5 0</inkml:trace>
  <inkml:trace contextRef="#ctx0" brushRef="#br0" timeOffset="78182">10028 14847 24575,'0'39'0,"0"1"0,0-3 0,0-3 0,0 12 0,0 19 0,15-5 0,-6-7 0,7-23 0,-7-24 0,6-7 0,21-29 0,10-15 0,-4 7 0,5-3 0,0-2-1187,-9 6 0,-1 0 0,1-2 0,1 1 1187,5-2 0,2-1 0,-1 1 0,-3 4 0,1-1 0,-2 4 0,1-1-157,6-1 0,1 1 1,-2 1 156,10-4 0,-4 3 0,-9 7 0,-5 2 0,-4-1 0,-36 34 0,-1-10 0,-4 11 0</inkml:trace>
  <inkml:trace contextRef="#ctx0" brushRef="#br0" timeOffset="81347">12277 15883 24575,'0'28'0,"0"2"0,0 8 0,8 26 0,-6-27 0,12 16 0,-8-41 0,9-3 0,34-51 0,-4-1 0,3-5-982,-16 16 1,0-1 0,1-1 981,5-6 0,1-1 0,-3 3 0,-2 4 0,-5 5 0,10-10 0,-12 8 0,-20 24 0,-1-2 0</inkml:trace>
  <inkml:trace contextRef="#ctx0" brushRef="#br0" timeOffset="84948">14224 16861 8191,'6'21'0,"-1"10"4998,4 14-4998,-7-7 2826,6-14-2826,-8-9 1727,5-9-1727,13-1 0,20-34 0,-9 8 0,3-2 1429,9-16 0,0-5-1429,-10 12 0,0-2 0,0 1 0,2 2 0,0 0 0,0-2-199,6-8 0,0-3 0,-2 4 199,3 0 0,-2 2 0,-1-2 0,-6 5 0,-10 4 0,-16 25 0,-5 1 0</inkml:trace>
  <inkml:trace contextRef="#ctx0" brushRef="#br0" timeOffset="137329">25248 12471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02:09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 3608 24575,'32'0'0,"4"0"0,10 0 0,0 0 0,6 0 0,6 0 0,2 0-1437,-4 0 1,3 0 0,4 0 0,1 0 0,2 0 0,0 0 1436,-10 0 0,2 0 0,1 0 0,1 0 0,0 0 0,1 0 0,-1 0 0,-1 0 0,1 0 0,0 0 0,0 0 0,0 0 0,0 0 0,-2 0 0,0 0 0,-1 0 26,9 0 0,0 0 1,-1 0-1,-2 0 1,-2 0-1,-3 0-26,10 0 0,-3 0 0,-3 0 0,-4 0 571,0 0 0,-4 0 0,-4 0-571,5-1 0,-8 0 0,6-2 0,-24-1 4311,-10-3-4311,-5 1 2435,-2 1-2435,-1-1 0,-3 2 0,-2 2 0,-4 1 0,-1 1 0</inkml:trace>
  <inkml:trace contextRef="#ctx0" brushRef="#br0" timeOffset="59203">10556 13161 24575,'51'-2'0,"1"0"0,-1 0 0,-3-2 0,2 0 0,2 0 0,3-1 0,1-1 0,4 0 0,2 0 0,0-1 0,1-1-937,-7 1 1,1 0 0,1-1-1,0 1 1,-1-1 0,-1 0 936,7-1 0,0 0 0,-1 0 0,-1 0 0,-2 0 0,9-1 0,-2 1 0,-2 0 0,-3 0 377,4 0 0,-4 1 0,-4 1-377,10 0 0,-4 1 510,-10 2 0,-2 1-510,-10 1 0,-2 1 0,-4 1 0,-1 0 0,28 0 2959,-15 0-2959,-13 0 508,-4 0-508,35 0 0,-3 0 0,9 0-685,-20 0 1,5 0 0,3 0-1,1 0 685,-2 0 0,2 0 0,2 0 0,0 0 0,0 0 0,-2 0 0,1 0 0,-1 0 0,0 0 0,-1 0 0,-4 0 0,0 0 0,-1 0 0,-1 0 0,-3 0-166,19 0 1,-4 0-1,-3 0 166,-15 0 0,-2 0 0,-1-1 0,20-2 0,-2-2 0,-11-1 0,-2-1 0,-8 0 0,-3 0 0,-2 1 0,2 2 0,12 1 0,7 2 0,0 0 0,4-1 0,5 1 38,-4-1 0,3-1 0,3 0 0,0 0-38,-11 0 0,2 1 0,-1-1 0,1 0 0,-1-1 0,-3 0 0,0 0 0,0 0 0,-1 0 0,-2-1-88,9-1 1,-2-1-1,-2 0 1,-2 0 87,0 0 0,-2-1 0,-5 1 0,4-3 0,-4 2 0,-7 2 0,2 2 0,13 3 0,6 2-504,-15 0 0,4 0 1,2 1-1,3 0 504,-2 0 0,3 0 0,1 1 0,1 0 0,-1 0 0,3 0 0,1 1 0,0 0 0,0 1 0,-1-1 0,-1 1 0,0-1 0,0 1 0,-1 0 0,-2-1 0,5 1 0,-1 0 0,-2 0 0,-4-1 722,0 1 1,-4-1-1,-5-1-722,-3 0 0,-8 0 860,-4-1-860,20-2 0,-4 0 0,9 0 0,-3 0 0,6 0 0,1 0-413,-6 0 0,1 0 0,1 0 0,1 0 413,2 0 0,0 0 0,1 0 0,-1 0 0,-1 0 0,0 0 0,-1 0 0,-1 0 482,10 0 1,-2 0 0,-2 0-483,-6 0 0,-2 0 0,-1 0 0,-5 1 0,0 0 0,-1 1-58,16 2 0,0 1 58,0 2 0,-1 1 0,-5 1 0,-1 0 0,-4-1 0,0-2 0,-1-1 0,0-1 0,-9-1 0,-2-2 893,-3-1 0,-3 0-893,18 0 822,-16 0-822,-8 0 133,-6 0-133,1 0 0,1 0 0,1 0 0,-3 0 0,-4 0 0,-3 0 0,-2 0 0,-2 0 0,-2 0 0,0 0 0,-1 1 0,1 0 0,1 1 0,0 2 0,-1-1 0,-2 1 0,-2 0 0,-1-1 0,-2 0 0,-1-1 0,0-1 0</inkml:trace>
  <inkml:trace contextRef="#ctx0" brushRef="#br0" timeOffset="64750">13706 15760 24575,'12'3'0,"5"5"0,5 6 0,0 3 0,-1 0 0,-3-3 0,-1-3 0,2-3 0,2-4 0,16-3 0,27-11 0,-13-3 0,5-5 0,-6-1 0,3-3 0,1-3-473,-6 0 0,1-2 0,0-1 1,0-1 472,2-2 0,-1-1 0,1-1 0,-2 0 0,-3 1 0,-1-1 0,0 0 0,-3 0-54,5-4 0,-2-1 0,-3 3 54,4-3 0,-6 2 0,-12 12 0,-3 2 0,1 1 0,-16 14 0,-5 4 0</inkml:trace>
  <inkml:trace contextRef="#ctx0" brushRef="#br0" timeOffset="67035">11049 17538 24575,'40'0'0,"24"0"0,-11 0 0,6 0 0,-11 0 0,2 0 0,1 0-363,3 0 0,0 0 0,0 0 363,-2 0 0,-1 0 0,-1 0 0,10 0 0,-3 0 178,-15 0 0,-3 0-178,11 0 181,-22 0-181,-13 0 0,-5 0 0,-5 0 0,-3 0 0</inkml:trace>
  <inkml:trace contextRef="#ctx0" brushRef="#br0" timeOffset="75335">3350 14915 24575,'8'16'0,"5"2"0,4 1 0,2-2 0,-3-4 0,-1-2 0,3-4 0,7-1 0,13-3 0,-6-6 0,3-4 0,17-11 0,6-7 0,-8 2 0,3-5 0,2-2-564,-7 1 1,1-3-1,0-1 1,0 0 563,0-2 0,0-1 0,-1 0 0,-1 1 0,-5 1 0,0 1 0,-1 0 0,-3 2 0,4-5 0,-3 1 0,-3 2 0,0-2 0,-5 3 0,10-9 0,-23 21 0,-8 11 0,-4 6 0,-4 2 0,-1 1 0</inkml:trace>
  <inkml:trace contextRef="#ctx0" brushRef="#br0" timeOffset="81935">20953 14380 24575,'0'0'0</inkml:trace>
  <inkml:trace contextRef="#ctx0" brushRef="#br0" timeOffset="107286">7196 5155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04:01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 3775 24575,'14'0'0,"42"0"0,-14 0 0,8 0 0,4 0-1744,5 0 1,5 0 0,5 0 0,2 0 1743,-17 0 0,1 0 0,3 0 0,1 0 0,1 0 0,0 0 0,0 0-366,-2 0 1,0 0 0,1 0 0,0 0 0,1 0-1,0 0 1,-1 0 0,1 0 365,2 0 0,-1 0 0,1 0 0,0 0 0,0 0 0,0 0 0,0 0 0,1 0 0,2 0 0,0 0 0,1 0 0,0 0 0,0 0 0,0 0 0,-2 0 0,0 0 0,4 0 0,0-1 0,-1 1 0,-1 0 0,0 0 0,0 0 0,-1 1 0,-1-1 0,0 1 0,-1 0 0,0-1 0,0 2 0,-2-1 0,0 1 13,5 0 1,0 0 0,-1 1 0,-2 0 0,0 0 0,-3 1-14,0-1 0,-1 2 0,-2-1 0,-1 1 0,-1 0-175,8 1 0,-1 0 0,-2 0 0,-2 0 175,9 0 0,-3 0 0,-1-1 646,-8-2 0,-1-1 0,-2 0-646,-3 0 0,-1-1 0,0 0 0,0-1 0,-1 0 0,-1 0 0,20 0 0,-1 0 1970,-4-1 1,-1 0-1971,-4-1 0,-2-1 1349,-8 0 1,-1 0-1350,-6-1 0,-2-1 1300,21-3-1300,-16 3 615,-14 1-615,-10 2 19,-8 1-19,-2-5 0,-6 3 0,0-3 0</inkml:trace>
  <inkml:trace contextRef="#ctx0" brushRef="#br0" timeOffset="10864">5042 12523 24575,'8'11'0,"7"11"0,9 16 0,2 6 0,-3 1 0,-7-16 0,-5-12 0,-3-9 0,0-5 0,-1-2 0,4-2 0,10-9 0,33-23 0,-7 2 0,5-5 0,-3 1 0,2-3 0,3-2-556,-7 3 1,3-1 0,-1-1 0,1-1 555,-1-1 0,1 0 0,-1-1 0,-1 0 0,-2 2 0,-2 0 0,0 0 0,-2 1-83,4-5 1,-2 1-1,-4 3 83,4-5 0,-4 6 0,-13 11 0,-4 4 0,1 0 0,-12 15 0,-7 6 0,-3 2 0</inkml:trace>
  <inkml:trace contextRef="#ctx0" brushRef="#br0" timeOffset="13600">6985 12792 24575,'45'0'0,"7"0"0,12-1 0,-11-1 0,6-1 0,4-1 0,2 1-1408,-3-1 1,3 0 0,2 0 0,2 0 0,0 0 1407,-13 0 0,1 0 0,1 0 0,1 1 0,0-1 0,-1 0 0,0 0 0,8 0 0,0-1 0,0 1 0,-1-1 0,0 1 0,-2 1 0,-5 0 0,-1 1 0,-1-1 0,0 1 0,-2 0 0,0 0 53,5 1 1,0-1 0,-2 1 0,-1 0 0,-2 0-54,3 0 0,-2 1 0,-2-1 0,-1 1 355,8 0 1,-3 0 0,-1 0-356,-7 0 0,-2 0 0,-1 0 0,18 1 0,-2 0 0,-5 1 0,-3-1 0,-4 0 0,-3 0 1731,-9 1 0,-3-2-1731,13 0 1725,-16 0-1725,-12 0 513,-7 0-513,-5 0 0,-4 0 0,-1 0 0,-2 3 0,1-2 0,-2 1 0</inkml:trace>
  <inkml:trace contextRef="#ctx0" brushRef="#br0" timeOffset="15464">12169 15371 24575,'22'0'0,"32"0"0,-8 0 0,6 0 0,-6 0 0,2 0 0,3 0-922,10 0 1,2 0-1,2 0 922,-14 0 0,1 0 0,1 0 0,0 0 0,1 0 0,1 0 0,-1 0 0,1 0 0,-2 0 0,0 0 0,0 0 0,-2 0 0,11 0 0,-2 0 0,0 0 75,-6 0 0,-1 0 0,-1 0-75,-4 0 0,0 0 0,-1 0 0,18-1 0,-2-2 302,-1 0 0,-3-1-302,-9 0 0,-2-1 0,-8 0 0,-4 1 0,21-2 1394,-15 2-1394,-11 2 542,-8 1-542,-5 1 0,-4 0 0,-3 0 0,-5 0 0,-3 0 0</inkml:trace>
  <inkml:trace contextRef="#ctx0" brushRef="#br0" timeOffset="18099">19711 12661 24575,'26'0'0,"14"0"0,11 0 0,-3 0 0,6 0 0,5 0-1258,-9 0 1,3 0 0,3 0 0,2 0-1,0 0 1258,-2 0 0,2 0 0,1 0 0,1 0 0,0 0 0,0 0 0,1 0 0,0 0 0,1 0 0,0 0 0,0 0 0,1 0 0,2 0 0,1 0 0,1 0 0,-1 0 0,0 0 0,-1 0 0,-4 0 0,-1 0 0,-1 0 0,1 0 0,-2 0 0,1 0 0,7 0 0,0 0 0,-1 0 0,-1 0 0,-1 0-70,-3 0 0,-2 0 1,0 0-1,-1 0 1,-1 0 69,7 0 0,-1 0 0,-1 0 0,-1 0 114,-6 0 1,0 0 0,-1 0-1,-1 0-114,13-1 0,-1 0 0,0 0 0,-4 0 0,-1 0 0,-2 0-39,-7 0 1,-1-1 0,-2 0 38,14-1 0,-3 0 1427,-11 1 1,-5 0-1428,16-2 1988,-19 2-1988,-15 2 1284,-9 0-1284,-4 0 41,-4 0 0,-4 0 0,-1 0 1</inkml:trace>
  <inkml:trace contextRef="#ctx0" brushRef="#br0" timeOffset="21831">13233 16105 24575,'36'0'0,"0"0"0,9 0 0,6 0 0,4 0 0,1 0 0,4 0 0,3 0 0,2 0-1153,-12 0 1,3 0 0,1 0 0,1 0 0,1 0 0,0 0 1152,4 0 0,1 0 0,0 0 0,1 0 0,-1 0 0,-1 0 0,-4 0 0,0-1 0,0 1 0,-1 0 0,0 0 0,-2 0 81,5-1 1,-1 1-1,-1-1 1,-2 1 0,-3-1-82,0 0 0,-2 1 0,-2-1 0,-3 0 700,23 0 1,-7-1-701,-18 2 0,-5-1 0,11 1 0,-23 0 3515,-12 0-3515,-5 0 397,-5 0 0,-3 0 0,-2 0 1</inkml:trace>
  <inkml:trace contextRef="#ctx0" brushRef="#br0" timeOffset="23299">25345 12696 24575,'37'0'0,"-1"0"0,7 0 0,3 0 0,-2 0 0,3 0 0,3 0-790,8 0 1,4 0 0,-1 0 789,3 0 0,0 0 0,0 0 0,-3 0 0,1 0 0,-3 0 252,-11 0 0,-1 0 1,-4 0-253,4 0 0,-4 0 390,18 0-390,-26 0 0,-17 0 0,-10 0 0,-5 0 0</inkml:trace>
  <inkml:trace contextRef="#ctx0" brushRef="#br0" timeOffset="24781">13976 17168 24575,'30'0'0,"6"0"0,8 0 0,1 0 0,4 0 0,2 0-867,-3 0 1,3 0 0,1 0 0,2 0 866,10 0 0,3 0 0,1 0 0,-1 0 0,-4 0 0,0 0 0,-1 0 0,-1 0 0,-5 0 0,0 0 0,-2 0 0,-2 0 361,7 0 1,-3 0-1,-6 0-361,-2 0 0,-6 0 568,14 0-568,-30 0 0,-17 0 0,-5 0 0</inkml:trace>
  <inkml:trace contextRef="#ctx0" brushRef="#br0" timeOffset="35934">11759 6051 24575,'4'0'0,"12"0"0,24-6 0,19 4 0,-24-5 0,-1 0 0,25 4 0,6-5 0,-8 8 0,-24 0 0,3 0 0,9 0 0,2 0 0,-8 0 0,1 0-480,5 0 0,1 0 480,-10 0 0,1 0-157,15 0 1,2 0 156,3 0 0,1 0 0,-10 0 0,1 0 0,1 0 0,0 0 0,0 0 0,-3 0-456,10 0 1,1 0 455,-8 0 0,3 1 0,-1-2 0,-5-2 0,-1-2 0,3 1 0,-1 3 0,2 1 0,2-1 0,-1 0 0,1-1 0,-1-2 0,0 1 0,-2 1-711,7 1 1,-3 1 0,-1 1 710,16-1 0,-4 0 0,-19 0 0,0 0 93,15 0 0,4 0-93,-20-4 0,0 0 0,2 0 0,13 3 0,2 1 0,1-2-739,-3-5 0,0-2 1,-2 2 738,-11 5 0,-1 2 0,-2-1 0,21-5 0,-5 0 0,6 6 174,-14-5 0,3-1-174,-9 5 0,1 0 0,18-5 0,-1 1 0,-18 5 0,-3 0 0,-4-4 0,-3-1 0,11 3 1909,9-7-1909,-22 9 0,2 0 305,3 0 1,2 0-306,7 0 0,-2 0 0,-10 0 0,0 0 1493,13 0 0,1 0-1493,-5 0 0,-1 0 0,13 0 0,0 0 0,1 0 0,-2 0 0,-10 0 0,-3 0-54,0 0 0,-3 0 54,17 0 0,-17 0 0,3 0 0,4 0 0,3 0 0,7 0 0,2 0 0,2 0 0,-1 0-794,-2 0 0,-2 0 794,-11 0 0,-1 0-35,10 0 1,0 0 34,-9 0 0,-1 0 0,9 0 0,0 0 0,-9 0 0,-1 0-31,-5 0 1,-1 0 30,20 0 0,9 0 0,-24 0 0,1 0 0,2 0 0,0 0 788,4 0 1,-1 0-789,-4 0 0,-2 0 0,-7 0 0,-1 0 37,4 5 0,0-1-37,4-3 0,1 0 0,6 8 0,1 1 0,7-9 0,-1 0 333,-10 4 0,-3 0-333,2-5 0,-5 0 0,-3 5 0,-4-4 0,-22 4 0,-4-5 0,-1 0 0</inkml:trace>
  <inkml:trace contextRef="#ctx0" brushRef="#br0" timeOffset="82334">2523 1353 24575,'-11'17'0,"-22"15"0,-5-5 0,-7 2 0,-7 5 0,-1-1-1075,8-9 0,1-1 1075,3-1 0,3-2 0,0-1 690,1 1-690,12-5 355,-1-4-355,28-7 0,41-15 0,1 4 0,7 0 0,6 1 0,2-2-358,6-4 0,-3 1 358,-16 10 0,-1-1 0,10-9 0,-3-1 0,13 10 0,-28-5 0,-7-2 0,-20 2 0,-61-25 0,3 10 0,8 4 0,-5-1 0,-3 1 0,-1 1 0,4 4 0,-1 0 0,-11-4 0,2 1 0,20 5 0,3 3 0,-14-2 0,30 3 0,1 3 1821,9 12-1821,6-2 0,10 16 0,26 22 0,-10 0-299,-5-13 1,-1 1 298,2 24 0,-6-17 0,0 2 0,0-5 0,0 0 0,1 2 0,-1-3 0,4 8 0,-7-22 0,7-57 0,1-11 0,-4 3 0,-1-4 90,-3 3 1,0-2-91,5-15 0,1-1 0,-1 12 0,0 1 0,-2-1 0,-1 4 0,5-3 0,-15 35 0,-5 10 0</inkml:trace>
  <inkml:trace contextRef="#ctx0" brushRef="#br0" timeOffset="120331">12885 9036 24575,'0'0'0</inkml:trace>
  <inkml:trace contextRef="#ctx0" brushRef="#br0" timeOffset="101800.27">9695 10947 24575,'-17'29'0,"-1"1"0,-3 5 0,-8 12 0,0 3 0,6-11 0,-1 1 0,1-1 0,-9 18 0,2-2 0,5-10 0,3 0 0,3-3 0,1 0 0,1-3 0,2 0 0,-2 3 0,1 0 0,-1 2 0,0 0 0,0-4 0,0-1 0,2-4 0,1-3 0,-8 16 0,7-19 0,4-10 0,2-9 0,2-4 0,0-2 0,1-4 0,0 0 0,0 0 0,-1-3 0,-1-3 0,1-4 0,1-3 0,2-1 0,1 0 0,0 2 0,2 0 0,-1 1 0,1 1 0,1 3 0,-2 1 0,1 4 0,-1 3 0,1 4 0,1 4 0,1 2 0,2 4 0,2 0 0,1-1 0,-1-1 0,0-1 0,-1-2 0,2-4 0,4-3 0,1-3 0,3-1 0,3-2 0,2-2 0,1-1 0,4-3 0,-7 5 0,0 0 0,-8 4 0,0-1 0,-2 0 0,-1-2 0,1-2 0,0 0 0,-1-1 0,-1-1 0,-1 2-1696,-1 0 0,-1 2 0,-1 2 0</inkml:trace>
  <inkml:trace contextRef="#ctx0" brushRef="#br0" timeOffset="140251.27">16747 14778 24575,'0'-24'0,"0"-9"0,0-26 0,1 21 0,1-1 0,3-6 0,2 0 0,2-1 0,3 3 0,1 6 0,1 4 0,14-22 0,-4 18 0,-1 13 0,1 8 0,2 5 0,6 3 0,2 5 0,8 1 0,4 3 0,6 14 0,3 22 0,-26-6 0,-3 6 0,2 10 0,-4 5 0,-2 9 0,-4 2-264,-6-15 1,-2 1-1,-1 1 264,-1 2 0,-1 1 0,-2 1 0,0 2 0,-1 0 0,-1-1 0,0 0 0,-1-1 0,0-1 0,-1-2 0,-1 0 0,1-1 0,-1-5 0,0 0 0,0-1 0,1 14 0,0-3 0,1-5 0,0-2 0,2-5 0,1-2 0,0 0 0,1-1 0,1-1 0,0 0 395,1-2 1,1-1-396,11 26 0,4-16 0,1-15 0,3-14 0,3-8 0,2-8 0,-1-11 0,-3-12 0,-4-8 0,-7-5 0,-7 3 0,-6 4 0,-4 7 0,-1 5 0,0 7 0,-2 5 0,-4 3 0,-1 1 0,-1 4 0,-6 20 0,-7 24 0,5-8 0,-1 4 0,-3 11 0,0 2 0,1 3 0,3 1 0,1 1 0,2-1 0,4-2 0,2-2 0,1-2 0,3 0 0,0 0 0,1 0 0,1-2 0,0 0 0,1-1 0,0-1 0,0-1 0,0 0 0,0-4 0,0-2 0,1-4 0,-2-1 0,-1 23 0,-5-16 0,-3-12 0,-5-9 0,-4-5 0,-8-2 0,-8-2 0,-11-2 0,-11-3 0,-9-3 0,31-6 0,0 0 0,-1-1 0,2-1 0,-29 0 0,5 0 0,24-6 0,1-2 0,-28-15 0,18 4 0,15 0 0</inkml:trace>
  <inkml:trace contextRef="#ctx0" brushRef="#br0" timeOffset="158248.27">16921 8930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06:2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13488 2226 8191,'18'-13'0,"-5"5"5063,10-12-5063,-2 3 2818,-2-1-2818,-4-5 1719,4-1-1719,-10-22 6784,6 6-6784,-9-12 0,-15 25 0,1 12 0,-7 10 0,-11 34 0,10 3 0,1 9 0,-1 4 0,-1 7 0,0 2-1261,-1 5 0,1 2 0,0 0 1261,1-4 0,0 0 0,0-3 0,1-7 0,0-2 0,0-5 0,-2-1 0,-2-4 0,-5 3 0,0-4 0,-8 3 0,-7 6 0,27-53 0,16-15 3783,9-4-3783,20-2 0,-6 39 0,3 1 0,-9 15 0,0-6 0,-8 2 0,19-8 0,-8-3 0,14-22 0,-11 4 0,-12-5 0,-6 8 0</inkml:trace>
  <inkml:trace contextRef="#ctx0" brushRef="#br0" timeOffset="282">13608 2674 24575,'-12'9'0,"5"2"0,1 5 0,12 4 0,10-13 0,27 2 0,14-26 0,-9-6 0,-12-7 0,-35 4 0,-11 10 0,-32 1 0,-1 7 0,-3-1 0,14 14 0,26-4 0,1 4 0</inkml:trace>
  <inkml:trace contextRef="#ctx0" brushRef="#br0" timeOffset="597">13902 2585 24575,'0'32'0,"0"-2"0,0-10 0,0 26 0,0-15 0,0 11 0,13-44 0,3-10 0,4-14 0,0-5 0,12-13 0,-5-3 0,-9 24 0,-17 13 0,9 9 0,-9-4 0,4 5 0</inkml:trace>
  <inkml:trace contextRef="#ctx0" brushRef="#br0" timeOffset="1066">14222 2628 24575,'-6'15'0,"1"-3"0,5 16 0,0-9 0,0 11 0,0-13 0,0-12 0,0-1 0,0-9 0</inkml:trace>
  <inkml:trace contextRef="#ctx0" brushRef="#br0" timeOffset="1199">14263 2474 24575,'0'0'0</inkml:trace>
  <inkml:trace contextRef="#ctx0" brushRef="#br0" timeOffset="1933">14394 2676 24575,'0'21'0,"0"-4"0,0 8 0,19-48 0,-10 20 0,28-31 0,-19 25 0,15 15 0,-20 5 0,18-3 0,-22 6 0,18-13 0,-1 4 0,6-11 0,5-7 0,-15 0 0,0-10 0,-24 10 0,1 7 0,-11 8 0,1 22 0,-3 10 0,11 17 0,3 10 0,-6-9 0,-3 2 0,2 1-928,2 3 0,1 2 0,-2-3 928,-1-6 0,-1-1 0,0-6 0,2-6 0,-1-10 0,-11-9 0,6-10 0,-9-13 0,-2-6 0,4-24 0,7 4 2784,6-8-2784,6 22 0,4-4 0,2 13 0,5-8 0,0 9 0,-5 0 0,-1 2 0</inkml:trace>
  <inkml:trace contextRef="#ctx0" brushRef="#br0" timeOffset="2817">16210 1879 24575,'-21'46'0,"0"-1"0,3-4 0,-1 2 0,0 2 0,-3 11 0,-1 2 0,0 0-1613,-3 0 0,0-1 0,2-3 1613,-2 6 0,2-7 0,5-17 0,0-7 1470,3-13-1470,9-19 786,-2-2-786,13-7 0,2 3 0,25 24 2583,-14-2-2583,14 4 0,-7-8 0,-10-9 0,23 0 0,1-21 0,-13 16 0,4-16 0</inkml:trace>
  <inkml:trace contextRef="#ctx0" brushRef="#br0" timeOffset="3047">16170 2556 24575,'-6'21'0,"1"-4"0,14-6 0,2 0 0,19-10 0,2 5 0,-3-20 0,-10-3 0,-25-13 0,-27-9 0,-6 15 0,0 1 0,19 17 0,16 6 0</inkml:trace>
  <inkml:trace contextRef="#ctx0" brushRef="#br0" timeOffset="3298">16341 2456 24575,'14'16'0,"2"-1"0,-15 1 0,8 1 0,-7-1 0,7-5 0,5-28 0,9-18 0,-7-11 0,8 7 0,-12 14 0,-1 17 0,-2 2 0</inkml:trace>
  <inkml:trace contextRef="#ctx0" brushRef="#br0" timeOffset="3897">16586 2459 24575,'27'0'0,"-2"-6"0,-9 4 0,-1-8 0,-14 8 0,-6 4 0,-2 4 0,-7 6 0,13-1 0,5 6 0,40-1 0,-4-4 0,5-1 0,16-4 0,2-2-507,-9 1 1,-2-1 506,-8-7 0,-7-3 0,-10-1 0,-27-6 0,-11 6 0,-10 1 0,0 5 0,5 0 1013,6 9-1013,0 3 0,9 4 0,1-6 0,10-5 0,2-5 0,9-14 0,-5-24 0,-8 4 0,-3-4 0,1 3 0,-3 2 0,-9-14 0,-2 46 0,0 33 0,2 0 0,12-2 0,-4-18 0,4-3 0</inkml:trace>
  <inkml:trace contextRef="#ctx0" brushRef="#br0" timeOffset="5197">18304 2086 24575,'26'-4'0,"-9"-2"0,3 0 0,-5-16 0,-4 8 0,12-27 0,-15 21 0,5-8 0,-31 39 0,-16 33 0,6-1 0,-2 7 0,3-2 0,0 4 0,1-1-651,5-10 0,1-1 1,1-1 650,-9 22 0,2-7 0,1-8 0,6-21 0,6-14 0,-3-5 0,10-33 0,6 15 0,6-22 1952,9 33-1952,6 8 0,-3 6 0,2 3 0,-10-10 0,6 4 0,5-9 0,1-2 0,-6-1 0,-7-4 0</inkml:trace>
  <inkml:trace contextRef="#ctx0" brushRef="#br0" timeOffset="5498">18410 2357 24575,'-16'23'0,"5"-1"0,20-4 0,13-7 0,10-10 0,-5-16 0,-21-27 0,-9 10 0,-16-10 0,1 31 0,-3 5 0,0 6 0,9 0 0,3 0 0</inkml:trace>
  <inkml:trace contextRef="#ctx0" brushRef="#br0" timeOffset="6998">18661 2286 24575,'6'14'0,"4"3"0,-9 9 0,10 0 0,-10-6 0,10 1 0,-5 0 0,5-5 0,0-5 0,-1-7 0,16-19 0,-5-2 0,16-28 0,-22 15 0,4-3 0,-18 18 0,4 0 0,-5 8 0,0-2 0</inkml:trace>
  <inkml:trace contextRef="#ctx0" brushRef="#br0" timeOffset="8347">19010 2373 24575,'30'0'0,"-1"0"0,-9 0 0,5-5 0,-7-5 0,6-8 0,-26-4 0,-1 4 0,-22 13 0,-4 17 0,-1 20 0,11-2 0,6 3 0,13-17 0,5 4 0,6-8 0,14 5 0,-1-11 0,-4 0 0,-11-6 0</inkml:trace>
  <inkml:trace contextRef="#ctx0" brushRef="#br0" timeOffset="16198">12842 3289 8191,'-6'9'0,"1"7"5063,5 5-5063,0 14 2818,13 0-2818,-1 0 1719,23 9-1719,-2-6 0,1-7 6784,13 7-6784,10-13 0,-19-16 0,3 0 0,5 4 0,2-3 0,7-8 0,0-2 0,-11 5 0,1-1 0,19-3 0,3-2-324,-6 1 1,0 0 323,-11-3 0,0-2 0,0 2-820,12 2 0,-2-1 820,-5-4 0,-4 1 0,-14 5 0,0 0 0,19 0 0,2 0 0,-8 0 0,1 0 0,-2 0 0,3 0 0,-2 0-1365,13 0 1,-2 0 1364,-8 0 0,-1 0 0,-6 0 0,-4 0 505,14 0-505,-16 5 0,1 0 719,-2-4 1,1 1-720,18 7 0,2 1 0,-7-4 0,0 1 0,-2 6 0,1 3 0,6-3 0,-1 3 0,-8 3 0,-1 1 0,5-2 0,-2 1 0,-9 3 0,-4-1 0,10 7 3072,-14-2-3072,-17-9 0,-1-4 0,-4 2 0,-2 1 0,5 2 0,-3-1 0,-1 9 0,-2-18 0,1-11 0,24-34 0,7-14 0,-18 24 0,1 2 0,14-10 0,-14 15 0,21-5 0,10 0 0,-14 9 0,3 1 0,0 6 0,1 1 0,-6-3 0,-1 2-209,-1 7 1,-1 1 208,20-9 0,-14 10 0,5 0 0,7 0 0,4 0 0,-7 0 0,3 0 0,-1 0-875,-5 0 0,-1 0 0,0 0 875,1 0 0,0 0 0,-2 0 0,9 0 0,0 0-268,-7 0 0,3 0 1,0 0 267,2 0 0,0 0 0,1 0 0,10 0 0,2 0 0,-2 0-688,-13 0 1,-1 0 0,-1 0 687,18 1 0,-2-2 0,-1-3 0,-3-3 0,-12 1 0,1-2-114,-1-1 1,2-2 0,-2 1 113,9-3 0,-1 0 0,-14 2 0,1 0 0,-1-1 0,16-3 0,-4 2 0,-15 4 0,-2-1 1071,10-9 1,-2-2-1072,16-2 0,-13-5 0,0-3 395,-11 8 0,-2 0-395,1-1 0,-4 1 0,6-1 2428,-9-3-2428,-13 13 886,-4-7-886,1 4 0,-13 1 0,4 0 0,-5-23 0,-6 5 0,4 2 0,-4 14 0</inkml:trace>
  <inkml:trace contextRef="#ctx0" brushRef="#br0" timeOffset="34032">16198 4348 24575,'9'21'0,"3"22"0,-6-2 0,-1 5 0,1 10 0,-2 0 0,-4-15 0,0-1 0,0 0 0,0-4 0,0-11 0,0-19 0,0-21 0,3-20 0,4-9 0,4-8 0,3-3 0,-2 1 0,0 1 0,1 7 0,-1 8 0,2 14 0,-13 24 0,4 1 0,-5 4 0</inkml:trace>
  <inkml:trace contextRef="#ctx0" brushRef="#br0" timeOffset="34349">16551 4463 24575,'-26'39'0,"11"-1"0,6-20 0,15 3 0,1-9 0,9-3 0,0-9 0,14-6 0,-12-5 0,2-16 0,-33-1 0,4 7 0,-19 2 0,16 18 0,1 1 0,7 1 0,4 4 0</inkml:trace>
  <inkml:trace contextRef="#ctx0" brushRef="#br0" timeOffset="34632">16790 4507 24575,'0'10'0,"0"1"0,-5 5 0,4 0 0,-4 1 0,10-1 0,1-10 0,5 3 0,0-8 0,-1 4 0,1-5 0,8-22 0,-11-1 0,-7-26 0,-9 21 0,-11 5 0,8 13 0,-4 9 0,7-4 0,-1 5 0</inkml:trace>
  <inkml:trace contextRef="#ctx0" brushRef="#br0" timeOffset="34881">17195 4288 24575,'-8'51'0,"7"-16"0,0 2 0,-3 3 0,-1 0 0,2-5 0,0-2 0,1 12 0,-4-24 0,6-5 0,-4-6 0,2-5 0,-2-5 0</inkml:trace>
  <inkml:trace contextRef="#ctx0" brushRef="#br0" timeOffset="35047">17138 4541 24575,'20'-8'0,"1"-4"0,40-4 0,-26 6 0,1 0 0,26-8 0,-12 8 0</inkml:trace>
  <inkml:trace contextRef="#ctx0" brushRef="#br0" timeOffset="35449">17903 4466 24575,'0'43'0,"0"-10"0,0-18 0,0 0 0,9-8 0,-2 3 0,22-17 0,-2 0 0,14-1 0,9 2 0,-15 6 0,3 0 0,-13 0 0,-12-10 0,-8-18 0,-20-1 0,-5-7 0,-5 22 0,8-1 0,1 12 0,9-6 0,2 9 0</inkml:trace>
  <inkml:trace contextRef="#ctx0" brushRef="#br0" timeOffset="35915">18204 4484 24575,'13'34'0,"-1"-14"0,8-3 0,8-15 0,-12-12 0,8-7 0,-16-18 0,-16 4 0,0 6 0,-16 7 0,12 12 0,-4 1 0,15 5 0,2 0 0,14 0 0,11 6 0,9 8 0,3 6 0,-13 0 0,-2-1 0,-21-8 0,2-4 0,4-19 0,6-27 0,14-6 0,-8 6 0,-5 19 0</inkml:trace>
  <inkml:trace contextRef="#ctx0" brushRef="#br0" timeOffset="36314">18677 4366 24575,'-13'-19'0,"5"11"0,-15-5 0,5 27 0,-1 8 0,7 5 0,6-2 0,10-10 0,7-4 0,6-5 0,13-7 0,-3-23 0,-5-12 0,-5 3 0,-3-3 0,-11 3 0,-2-2 0,8-11 0,-1 1 0,-8-3 0,-4 5 0,2 48 0,-15 10 0,14 14 0,-4 6 0,1 4 0,4 1 0,4 1 0,5 14 0,1-3 0,-5 7 0,12-22 0</inkml:trace>
  <inkml:trace contextRef="#ctx0" brushRef="#br0" timeOffset="36713">16883 4940 24575,'61'-8'0,"1"-1"0,-1 1 0,0 0 0,1 1 0,2 2 0,1-1 0,0 0 0,0 0-1967,-3-1 1,0-1 0,-1 0 0,1 0 0,1 2 1684,4 2 1,1 1 0,1 0 0,-3 0 0,-4-1 281,-7-3 0,-4 0 0,0 0 0,1 0 452,8 1 0,1 1 1,0 0-1,-5 0-452,-2-3 0,-4 0 0,-1-1 614,3 0 0,-1 0 1,-23-2-615,-27 3 0,-11-1 0,-31 9 0</inkml:trace>
  <inkml:trace contextRef="#ctx0" brushRef="#br0" timeOffset="59165">3154 2782 24575,'15'0'0,"6"0"0,26 0 0,-10 5 0,6 0 0,2-4 0,5-1 0,1 2 0,2 4 0,2 3 0,1-3-1451,10-4 1,3-2 0,-4 1 1450,-16 3 0,-2 1 0,-1-2 0,19-2 0,2-2 0,-9 1 0,2 0 0,-5 0 0,-2-1 0,-2 2 83,2 2 0,3 1 0,-2 0-83,8-3 0,-1 0 0,-17 3 0,0 0 0,2-1 0,4-2 0,0-1 0,0-1 0,-3 1 0,0 0 0,2 0 0,13 4 0,4 1 0,-3-1 0,-14-3 0,-2-1 0,3 2 0,1 0 0,4 1 0,0 0 0,-4 1 0,1 0 0,-4 0 0,-1-1-1332,15-2 1,-1 0 1331,-2 5 0,-2-1 0,-11-5 0,0 0-223,11 5 1,2 1 222,-2-5 0,1 1 0,6 8 0,1 1 0,-3-10 0,-4 0 0,-18 8 0,-1 1 0,12-9 0,2 0 0,-7 8 0,3 1 0,-5-8 0,3-3 0,1 3 0,4 5 0,1 2 0,-1-3 250,-1-4 1,-1-2-1,-1 1-250,12 5 0,-2 0 0,-8-6 0,-3 0 637,17 0-637,-18-1 0,3 2 0,1 4 0,2 1 293,-7-5 1,2-1 0,-2 1-294,11 5 0,0-1 0,9-4 0,-1-2-97,-8 1 0,-1 0 97,9 0 0,2 0 0,-1 4 0,-3 1 0,-14-4 0,-3 0 0,-8 3 0,-3 0 0,11-4 2027,-8 0-2027,8 0 0,-4 7 0,-3-6 2196,-14 5-2196,0-6 228,-22-5 0,10 4 0,-18-4 0</inkml:trace>
  <inkml:trace contextRef="#ctx0" brushRef="#br0" timeOffset="61196">2932 8027 24575,'0'-11'0,"0"0"0,-5 5 0,4-4 0,-13 9 0,-2-8 0,-46 7 0,24 0 0,-1 0 0,0 1 0,-1 2 0,3-1 0,3 0 0,-6 0 0,-3 18 0,10-7 0,7 10 0,2 4 0,-8 21 0,8-11 0,3 1 0,0 24 0,12-15 0,3 1 0,5-7 0,2 1 0,3 19 0,2 2 0,2 3 0,3 2-1008,-2-17 0,1 1 0,1-2 1008,9 15 0,-2-1 0,-6-2 0,-3 4-291,-1-8 0,-1 4 1,-5-3 290,-11 8 0,-4 1 0,7-9 0,0 2 0,-4-5 0,-9-4 0,-2-7 0,4-13 0,-2-1 0,-2 2 0,-4 0 0,-4-1 0,-4-2 0,-2 2 0,-1-3 0,2-5 0,1-4 0,-15 1 2872,13-33-2872,22 0 1024,-2-18-1024,21 3 0,13-3 0,33 1 0,1 1 0,-8 22 0,0 5 0,12 12 0,-3 22 0,-33 23 0,-8 15 0,-8-20 0,-3 3 0,0 2-429,2 10 1,1 2 0,-3 1 428,-4-14 0,0 1 0,-2-1 0,0-1 0,-1 9 0,0-3 0,0 0 0,1-1 0,0-1 0,-2-2 0,-6 13 0,1-5 0,10-15 0,0-4 0,-5-5 0,1-3 0,5 8 0,0 7 0,9-28 0,15-6 0,10-8 0,5-6 0,-6-9 0,3-3-482,17 3 0,0-1 482,-17-2 0,-4 0 0,24-7 305,-24-2 0,-22 9 0,-5-7 0</inkml:trace>
  <inkml:trace contextRef="#ctx0" brushRef="#br0" timeOffset="63366">5545 8942 24575,'40'4'0,"1"0"0,6 2 0,6 1 0,1-1 0,-2-5 0,1-1 0,2 2-1850,-3 3 0,2 3 0,1-1 0,-4-1 1850,4-4 0,-2-2 0,3 1 0,1 2 0,5 1 0,1-1 0,-1 0-240,-2-2 0,-1-1 0,1-1 0,1 1 240,-8 0 0,2 0 0,0 0 0,-2 0 0,-2 0 566,16 0 0,-2-1 0,-9 2-566,-6 1 0,-9 1 0,-2-2 0,-39 4 0</inkml:trace>
  <inkml:trace contextRef="#ctx0" brushRef="#br0" timeOffset="64066">8033 8998 24575,'48'0'0,"5"0"0,7 0 0,3 0 0,4 0-2218,-6 0 0,3 0 1,-2 0 2217,-13 0 0,-1 0 0,2 0 0,11 0 0,3 0 0,-3 0 0,-13 0 0,-2 0 0,-1 0 0,14 1 0,-4-2 636,-13-2 0,-7 0-636,-6 2 0,26-5 0,-32 6 0,2 0 0</inkml:trace>
  <inkml:trace contextRef="#ctx0" brushRef="#br0" timeOffset="64615">10141 8906 24575,'5'11'0,"5"-5"0,14-2 0,15-4 0,25 0-503,-29 0 1,5 0 502,6 0 0,6 0 0,-2 0 0,-3 0 0,-2 0 0,2 0 0,6 0 0,2 0 0,-6 0 0,1 0 0,-7 0 0,6 0 247,-34 0-247,-4 0 0,-10 0 0,-11 0 0,2 0 0,-6 0 0</inkml:trace>
  <inkml:trace contextRef="#ctx0" brushRef="#br0" timeOffset="67665">11991 8305 8191,'-6'-5'0,"1"-1"5063,5-5-5063,0-9 2818,0 7-2818,13-24 0,3 4 0,5 1 1719,-3 4-1719,4 8 6784,-9 12-6784,13-12 0,-5 18 0,6-4 0,4 6 0,-9 0 0,-2 0 0,-8 9 0,5 3 0,5 12 0,4 1 0,-4 5 0,-7-5 0,-1 8 0,-12-3 0,7 34 0,-8-20 0,-2 4 0,-4 13 0,-1 2-800,6-5 0,-3-1 800,-11 1 0,0-2 0,12-19 0,-1 1 0,-12 22 0,-3 3 0,6-2 0,2 2 0,0-12 0,-2 2 0,2 0 0,3 0 0,0 0 0,1-3 0,0 4 0,1-2 0,5-2 0,0-3 0,0 9 0,9 1 0,10-8 0,8-14 0,3-10 0,-5-19 1600,-4 0-1600,0-6 0,0-10 0,12-22 0,-10-19 0,-6 20 0,-4 1 0,-17-16 0,-3 21 0,-19 19 0,-3 40 0,5-1 0,9 5 0,0 10 0,1 4-1007,1 9 1,2 3 0,-1 5 1006,3-16 0,0 2 0,1 2 0,-1 0 0,2 0 0,1-1 0,1 1 0,1 0 0,0-1 0,0-3 0,0 3 0,0-2 0,1-3 0,1-2 0,1 1 0,2-2 0,-1-6 0,1 1 0,-2-4 0,-3 3 0,-2-1 0,2-6 0,-1-1 0,-11 19 0,9-21 0,-15-26 3019,9 5-3019,-33-9 0,12 4 0,-19-19 0,11 4 0,7-12 0,9 13 0,11-2 0,-4-9 0,11 10 0,-6-8 0</inkml:trace>
  <inkml:trace contextRef="#ctx0" brushRef="#br0" timeOffset="70113">9307 10124 8191,'-6'-5'0,"27"4"3493,18-4-3493,0-1 0,5 0 0,5 4 0,3 1 0,-1-7 0,4-1 0,0 1 0,-1 6 0,0 3 0,0-3 953,-2-4 1,-1-3 0,-2 3-954,10 6 0,-15-2 1914,-28-6-1914,-33 8 0,-11 0 0,4 0 0</inkml:trace>
  <inkml:trace contextRef="#ctx0" brushRef="#br0" timeOffset="70346">9346 10337 24575,'22'11'0,"9"-4"0,9-5 0,10-3 0,9-4 0,0-1 0,3 2 0,1-1 0,0 0 0,1-2 0,0 0 0,-6-1 0,-1-1 0,-11 0 0,-11 2 0,-30 2 0</inkml:trace>
  <inkml:trace contextRef="#ctx0" brushRef="#br0" timeOffset="72282">12498 10817 24575,'-10'36'0,"8"-3"0,-8 1 0,10-11 0,5-13 0,8 9 0,9-11 0,24-15 0,-9-20 0,3-8 0,3 1 0,1-4-909,-7 5 0,0-4 1,1 4 908,10-4 0,1 2 0,-9 8 0,1 1 0,-2 2-552,9 2 0,-3 2 552,-3-2 0,-5 4 0,3 7 0,-51 6 0,11 5 0,-17 0 0</inkml:trace>
  <inkml:trace contextRef="#ctx0" brushRef="#br0" timeOffset="89849">10584 10544 8191,'-25'-22'0,"1"8"5063,-2 2-5063,4 10 2818,1-4-2818,0 1 1719,-8 17-1719,-20 3 0,14 7 0,0 3 0,2-6 0,2 1 0,-3 5 0,3-1 0,-7 7 6784,-6 16-6784,11-1 0,15-8 0,2 2 0,-1 21-337,10-24 1,4-1 336,3 20 0,-1-17 0,2 3 0,2-3 0,2 1 0,3 4 0,1-2 0,0-7 0,2-4 0,19 12 0,1-8 0,-5-15 0,3 0 0,5 0 0,3-1 0,10 1 0,3-2 0,2-1 0,0-4-225,-8-5 1,-1-3 224,2 1 0,-1-2 0,21-4 0,-20 0 0,1 0 0,1-4 0,1-2 0,4-6 0,0-2-533,-8 2 0,-3-2 533,-3-6 0,-3-1 0,21-7 0,0-6 0,-5 0 0,-3-6 1060,-17-7-1060,-12 15 0,-3-1 0,3-20 0,-2-5 0,-9 20 0,-6 3 0,-4-1 0,-15-28 0,12 26 0,-3 1 0,-8 6 0,-2 3 0,-9-13 0,-12-4 0,0 5 567,-11 1-567,-1 11-39,12 9 0,-3 0 39,-8 2 0,-3 3 0,-5 1 0,0 2-577,5 1 0,3 4 577,8 4 0,3 4 0,-23 2 0,18 7 0,11-4 0,22 2 0</inkml:trace>
  <inkml:trace contextRef="#ctx0" brushRef="#br0" timeOffset="91913">5956 8119 8191,'-12'-17'0,"-5"7"5063,1 0-5063,-10 9 2818,0-4-2818,-10 11 1719,5 9-1719,0 0 6784,7 5-6784,-9 7 0,-8 9 0,-5 7 0,23-15 0,2 0 0,-9 13 0,12-10 0,2 2 0,-5 27 0,4-21 0,0 1 0,2-3 0,3-2 0,-7 18 0,4-4 0,15-19 0,0 25 0,6-11 0,2 13 0,18-13 0,-9-11 0,14 5 0,-13-16 0,5 4 0,3-8 0,0 6 0,8-15 0,-8 10 0,11-12 0,-5 1 0,9-2 0,-9-6 0,-2 0 0,-2 0 0,4-6 0,7-2 0,-6-4 0,-2-5 0,-14 10 0,6-16 0,-4 10 0,4-12 0,-1 3 0,-5 6 0,-1 0 0,-10 5 0,8-6 0,-3-1 0,6-14 0,3-1 0,-12 1 0,9-4 0,-15 6 0,12-1 0,-4-22 0,-1 1 0,5-9 0,-12 6 0,4 15 0,-6 2 0,0-18 0,0-3 0,0 21 0,0-1 0,0 5 0,0 1 0,0-25 0,0 20 0,-6 10 0,4 11 0,-13-4 0,-1 9 0,-7 0 0,-2 7 0,4 5 0,9 0 0,3 0 0</inkml:trace>
  <inkml:trace contextRef="#ctx0" brushRef="#br0" timeOffset="93364">7940 8131 8191,'-17'-12'0,"-23"-3"5063,13 14-5063,-17-6 2818,24 7-2818,-7 10 1719,-10 18-1719,13-6 0,-1 4 0,2 3 0,0 1 2955,2-2 1,2 0-2956,-6 18-214,4 0 214,10 2 0,-2-9 0,1 3 0,10-7 0,0 1 0,-5 10 0,-1 0 0,7-6 0,2-3 0,-1 14 864,13 8-864,9-23 223,6 5-223,12-9 0,-12-4 0,-2-19 0,-3 10 0,11-18 0,7 14 0,18-13 0,-9 6 0,-3-8 0,-17 0 0,24 0 0,-3 0 0,10-6 0,-14-1 0,-17-1 0,-10-4 0,9 10 0,-7-10 0,16 4 0,-14-8 0,8-2 0,-14 7 0,1-8 0,-4 11 0,3-12 0,-2-3 0,8-12 0,-10-3 0,0 3 0,-8-3 0,-6 8 0,0-34 0,-4 27 0,-2-3 0,-7-11 0,-1-2-714,1 4 0,-1 3 714,-7 3 0,-1 3 0,-8-19-50,3 24 0,-4 0 50,-1 2 0,-1 2 0,1 2 0,0 3 0,4 2 0,3 7 0,4 9 0,5 3 0,6 5 355,-9 13 0,11-10 0,-5 10 0</inkml:trace>
  <inkml:trace contextRef="#ctx0" brushRef="#br0" timeOffset="94582">9810 8126 24575,'-21'-6'0,"0"1"0,5 5 0,0 0 0,6 0 0,-7 10 0,0-2 0,-5 9 0,-20 30 0,5-2 0,4-2 0,0 1 0,11-14 0,1-1 0,-4 4 0,1-2 0,-3 11 0,9-10 0,1 2 0,-5 27 0,11-18 0,1-1 0,2 9 0,8 4 0,0-32 0,6 6 0,8 0 0,9 2 0,4-1 0,7-4 0,-10-16 0,31 5 0,-4-13 0,-10 7 0,3 0 0,3-7 0,0-1 0,-11 5 0,-1-2 0,10-6 0,-2-5 0,16-12 0,-22 4 0,-2-3 0,20-15 0,-18 6 0,-17 10 0,-9 6 0,4-5 0,2 4 0,6-12 0,-6 11 0,0-7 0,-6 9 0,-5 0 0,15-4 0,-7-3 0,5-7 0,-4-8 0,-13 6 0,4-11 0,-15 8 0,-13-24 0,-17 4 0,-1 1 0,6 15 0,10 22 0,12 3 0,-8 7 0,-1-7 0,-34 8 0,31-4 0,-18 5 0</inkml:trace>
  <inkml:trace contextRef="#ctx0" brushRef="#br0" timeOffset="100746">5459 15853 24575,'0'-11'0,"14"5"0,31 1 0,12 4 0,8 2 0,-2-1 0,4 0-1665,-6 0 1,2 0 0,-1 0 1664,-9 0 0,-2 0 0,1 0 0,4 0 0,2 0 0,-1 0 0,0 0 0,0 0 0,3 0-205,-2 0 0,4 0 0,1 0 1,0 0 204,-4 0 0,1 0 0,0 0 0,-1 0 0,-2 0 0,0 0 0,-1 0 0,-2 0 0,7 0 0,-2 0 0,-5 0 0,1 0 0,-2 0-49,6 0 0,0 0 49,-1 1 0,-1-2 0,-4-3 0,-2-1 0,-14 5 0,-4-2 0,6-6 3397,-18 3-3397,-10-1 0,-6 0 0,-5 1 0</inkml:trace>
  <inkml:trace contextRef="#ctx0" brushRef="#br0" timeOffset="101781">8480 15757 24575,'-6'-5'0,"6"4"0,35-4 0,7 0 0,11-1 0,6 5 0,7 1 0,0-1-1154,-4-3 0,-1 0 1,5 1 1153,-11 1 0,4 2 0,2 0 0,-1 0 0,-3 2 0,2 0 0,-3 2 0,0 0 0,1-1 0,9-2 0,1-1 0,1 0 0,-4 2 0,-8 1 0,-2 1 0,-1-1 0,-5 0 0,22-3 0,-9 0 0,-18 0 0,-7 0 806,-12 0-806,-9 0 0,-9 0 0,-1 0 0</inkml:trace>
  <inkml:trace contextRef="#ctx0" brushRef="#br0" timeOffset="102880">11134 15828 8191,'3'0'0,"37"-10"1235,6 5 1,13 0 0,2 0-1236,-13-1 0,1-1 0,1 0 0,2 1 0,11-1 0,4 0 0,-1 0 0,-4 0 0,6-2 0,-3 1 0,-7 0 0,-2 1 0,-9 0 0,5-2 0,-43 9 0</inkml:trace>
  <inkml:trace contextRef="#ctx0" brushRef="#br0" timeOffset="103647">14524 15749 24575,'46'0'0,"-7"0"0,8 0 0,2 0 0,5 0 0,3 0 0,3 0-2358,1 0 1,4 0-1,0 0 1,-2 0 2357,-10 0 0,-3 0 0,2 0 0,4 0 0,0 0 0,5 0 0,2 1 0,2-1 0,-1 0 0,-1-1-519,-2-1 0,0 0 1,0-1-1,0 0 0,0 1 1,0 0 518,0 1 0,1 1 0,-1 0 0,1-1 0,-3 1 0,0-1 0,3-2 0,0 0 0,-2 0 0,-3 0 0,-6 1 604,-1 1 0,-5 2 1,-1-1-605,3 0 0,-1 0 0,-5 0 0,25-5 0,-24 4 0,-49-4 880,-29 5 1,21 0 0,-10 0 0</inkml:trace>
  <inkml:trace contextRef="#ctx0" brushRef="#br0" timeOffset="108615">9537 17053 8191,'-1'-6'0,"40"-14"4087,9 16-4087,-1-10 0,6-1 0,-4 9 0,5 2 0,1-1 0,-5-2 0,2-1 0,0 1 0,1 0-30,1 2 0,1 1 0,0 1 0,-1-1 30,-2 1 0,1-1 0,-2 1 0,-3 0 0,-1 3 0,-2 1 0,-2-2 698,19-4 1,-5 0-699,-20 3 0,-4 1 4686,24-10-4686,-52 11 205,-1 5 0,-9-4 0,5 4 0</inkml:trace>
  <inkml:trace contextRef="#ctx0" brushRef="#br0" timeOffset="109596">13671 17029 8191,'-5'-6'0,"17"1"4878,29-3-4878,17 0 0,14 1 0,-10 3 0,4 1 0,3-2-129,-9 0 0,2-3 0,-1 1 0,-1 3 129,8 2 0,-2 2 0,-4-1 0,-8-3 0,-2-1 0,-8 1 523,10-1 0,-19 4 0,-30-4 1</inkml:trace>
  <inkml:trace contextRef="#ctx0" brushRef="#br0" timeOffset="110381">16949 17106 8191,'-5'-6'0,"4"-3"5063,21 7-5063,11-2 0,3 4 0,4 0 1000,5-6 0,6-1-1000,7 5 0,7 2 0,2-1-47,-9-2 1,2-1-1,1 1 1,2 0 46,-5 2 0,2 1 0,0 0 0,1 1 0,-3-1 0,7 0 0,0 0 0,-3 0 0,-5 0 0,-2 1 0,-5-1 0,-7-1 5435,17-5-5435,-97 5 0,-17 0 0,23-5 0,-16 6 0,0 0 0</inkml:trace>
  <inkml:trace contextRef="#ctx0" brushRef="#br0" timeOffset="114546">11799 16026 8191,'-11'-5'0,"0"4"5063,-4-4-5063,3 5 2818,-3 0-2818,-1 0 1719,4 0-1719,-13 0 6784,-1 0-6784,-27 0 0,9 0 0,-11 9 0,17-7 0,-10 12 0,6-12 0,-2 10 0,11-1 0,11 2 0,-7-3 0,11 10 0,-6-7 0,-8 18 0,21-13 0,-20-4 0,29 0 0,-16-1 0,6 10 0,-4 0 0,1 0 0,4-1 0,5-1 0,1 4 0,1-3 0,2 4 0,-2-5 0,4 9 0,4-6 0,-3 6 0,13-3 0,-5-5 0,1 5 0,3-7 0,-12 1 0,14-4 0,-8 3 0,17 0 0,-6 2 0,3-4 0,-5-3 0,-5-4 0,8 0 0,19 7 0,-6-7 0,2 1 0,-1 4 0,0 0 0,1-7 0,0 0 0,0 6 0,-2 0 0,14 4 0,14 5 0,-17-1 0,-11-13 0,1-3 0,20 2 0,-16 1 0,-1 0 0,12-8 0,15 17 0,-3-17 0,-22 6 0,0 1 0,14-7 0,-7 6 0,-24-8 0,16 0 0,-3 0 0,23 0 0,1 0 0,-6-8 0,3 6 0,-25-7 0,24 1 0,-19-1 0,-5-4 0,1-3 0,19-9 0,4-12 0,-12 18 0,4-18 0,-20 14 0,9-16 0,-9 14 0,-1 6 0,-4 5 0,0-3 0,2-10 0,9-9 0,-3-6 0,-7 11 0,-1 5 0,-19 15 0,12-6 0,-8 0 0,0-5 0,-1 1 0,-5 4 0,0-4 0,0 4 0,-5-4 0,-1-1 0,-9 4 0,8 2 0,-19 0 0,10 0 0,-13 0 0,-8-14 0,8 7 0,-15 0 0,7-4 0,-11 14 0,17-2 0,-2-2 0,-9 6 0,-1 0-400,6-3 1,0 1 399,-5 6 0,3 1 0,-9-12 0,1 16 0,9-16 0,-9 16 0,-11-15 0,25 16 0,-3 0 0,-10-8 0,0 0 0,11 7 0,-1 1 0,-17-3 0,0-2 0,17 2 0,0 0 399,-6 3 1,0 0-400,7-4 0,3 1 0,-18 4 0,-6 0 0,14 6 0,-23 4 0,8 11 0,7-3 0,18-4 0,23-8 0</inkml:trace>
  <inkml:trace contextRef="#ctx0" brushRef="#br0" timeOffset="116596">8345 14227 24575,'-31'25'0,"-1"1"0,-8-2 0,-6 4 0,6 0 0,-4 6 0,-1 1 0,3-4-1506,1-3 1,2-3 0,0 1 1505,-4 5 0,-1 1 0,7-2 0,5-2 0,6-3 1211,-10 10-1211,8-2 773,9-22-773,17-2 0,-13-17 0,13 6 2380,-17-21-2380,10 6 0,-5 2 0,8 6 0</inkml:trace>
  <inkml:trace contextRef="#ctx0" brushRef="#br0" timeOffset="116881">7530 14644 24575,'0'15'0,"0"1"0,0 4 0,0-4 0,0 0 0,5-6 0,1-4 0,9-1 0,2-5 0,44-10 0,-13 1 0,13-2 0,-29 5 0,-26 6 0,-1 0 0</inkml:trace>
  <inkml:trace contextRef="#ctx0" brushRef="#br0" timeOffset="118064">12723 14328 24575,'-18'16'0,"-8"6"0,-2 5 0,-2 7 0,-1 1-1618,-11 9 0,-1-1 1618,13-8 0,2 0 0,-4-1 0,2 0 1018,-10 15-1018,0-8 531,22-17-531,8-12 0,-4-6 0,7-3 0,-4-8 0,7 5 0</inkml:trace>
  <inkml:trace contextRef="#ctx0" brushRef="#br0" timeOffset="118250">12209 14779 8191,'-6'5'0,"-4"-4"5063,9 18-5063,-4-11 2818,10 7-2818,15-4 1719,6-10-1719,21 6 0,1-7 0,0-9 6784,-1 7-6784,-8-7 0,-4 5 0,-13 2 0,-8-2 0</inkml:trace>
  <inkml:trace contextRef="#ctx0" brushRef="#br0" timeOffset="119513">16228 14326 24575,'-6'9'0,"-12"6"0,-9 39 0,-9-6 0,-6 4-610,18-13 1,1 2-1,-1 0 610,-5 3 0,0 1 0,4-4 0,1 0 0,6-4 591,2 7-591,11-28 302,-6-19-302,3 0 0,-13-7 0,4 5 936,-3 11-936,2 5 0,7 2 0,5 2 0,11-4 0,1-5 0,26-2 0,13-4 0,3-6 0,-5 0 0,-19-7 0,-17 1 0,7 0 0,-13 6 0,4 1 0</inkml:trace>
  <inkml:trace contextRef="#ctx0" brushRef="#br0" timeOffset="128430">17827 17658 8191,'0'-16'0,"0"1"5063,-5 4-5063,4 31 2818,-4 14-2818,0 12 0,0 8 0,3 9 0,1 4 456,-3-17 1,0 1 0,1 0-457,3-3 0,0-1 0,0-3 0,-4 5 0,-1-5 0,3 11 6611,-6-26-6611,8-13 0,0 3 0,4-12 0,7 2 0,45-20 0,-4-1 0,7-2 0,-1 1 0,5-1 0,2-1-1391,-12 1 1,2 0 0,-1-1-1,-1 3 1391,6 1 0,-2 1 0,-3 0 0,-7-3 0,-2 0 0,-7 4 0,10 7 0,-11-8 0,-25 5 0,-33-9 0,14 6 0,-23-5 0</inkml:trace>
  <inkml:trace contextRef="#ctx0" brushRef="#br0" timeOffset="129048">17488 17796 24575,'27'-16'0,"2"-4"0,3-13 0,13-6 0,-8 6 0,0-1 0,-6 2 0,-2 2 0,4 3 0,-4 0 0,-6-8 0,-9 34 0,4 11 0,9 10 0,21 2 0,-14-8 0,4-8 0,-22-6 0,-39-8 0,36 14 0,-26-4 0</inkml:trace>
  <inkml:trace contextRef="#ctx0" brushRef="#br0" timeOffset="149114">17131 15903 24575,'-11'0'0,"5"-4"0,-8 2 0,-2-2 0,-23 4 0,-15 0 0,2 8 0,-3-6 0,16 7 0,-19 6 0,-5 3 0,21 5 0,1 1-212,8-9 0,3 1 212,1 5 0,4 1 0,-8 2 0,-9 18 0,19-17 0,-1 2 0,1-2 0,1 1 0,-8 21 0,2-7 0,25-9 0,-21 10 0,22-3 212,-7-3 0,0 1-212,7-1 0,1 2 0,-4 10 0,0 0 0,5-12 0,0-3 0,0 15 0,9-10 0,5 6 0,10-1 0,-3-8 0,2-1 0,-1-6 0,0-2 0,2 2 0,-1-2 0,18 16 0,-16-19 0,24 10 0,3-14 0,-14-1 0,3 0 0,2-5 0,-1-1 0,-5-3 0,-1 1 0,4 1 0,2-2 0,-1-7 0,1 0 0,1 9 0,2-1 0,1-7 0,2-2 0,14 6 0,1-2 0,-9-8 0,2-3-292,-6 3 1,4 0 0,-3-1 291,12-7 0,-3 0 0,-7 5 0,-3 1 0,-12-4 0,-3 1 0,19 7 0,3-15 0,3 6 0,-22-5 0,1-2 0,-7 4 0,-3-1 0,24-18 0,-16 10 0,-16 10 874,4-6-874,5-3 0,-1-6 0,-10 2 0,12-6 0,-20 10 0,20-10 0,-15-7 0,-4-9 0,-4 6 0,-8-4 0,0 24 0,0-2 0,-6 4 0,-8-9 0,-2-4 0,-16-11 0,16 12 0,-10 3 0,14 13 0,-28-22 0,18 15 0,-4-1 0,-18-9 0,-6-1 0,-3-4 0,0 2-740,7 7 1,0 4 739,1 1 0,2 3 0,-13-7 0,16 12 0,-1 0 0,1 1 0,-3 0 0,-15-4 0,-2 3 0,5 6 0,1 3 0,6 1 0,1 1 0,-4-1 0,4 2 0,-15 1 0,28-2 0,1 0 1479,-7 5-1479,3 9 0,6-7 0,-7 15 0,-8-15 0,9 14 0,1 1 0,-2-11 0,-11 19 0</inkml:trace>
  <inkml:trace contextRef="#ctx0" brushRef="#br0" timeOffset="167866">19916 14642 24575,'1'5'0,"-8"5"0,-21 12 0,-8 6 0,-7 6 0,-3 4-2033,0-3 0,-3 2 0,1-1 2033,9-4 0,0 0 0,1-1 0,-1-1 0,1 0 0,1-2 0,-2 2 0,0 0 0,-14 9 0,0 2 854,8-7 1,0 1-855,-4 2 0,4-1 0,18-13 0,4-2 1000,-13 12-1000,28-39 0,-5-19 0,13 2 0,0-11 0</inkml:trace>
  <inkml:trace contextRef="#ctx0" brushRef="#br0" timeOffset="168131">18873 15268 8191,'-4'-6'0,"2"26"5063,-3 3-5063,5 40 2818,0-12-2818,5-1 1719,6-16-1719,0-19 6784,9-9-6784,4-1 0,26-28 0,2 8 0,3-20 0,-27 25 0,-17 0 0</inkml:trace>
  <inkml:trace contextRef="#ctx0" brushRef="#br0" timeOffset="-154382.73">10244 18325 24575,'0'-39'0,"0"-21"0,0 14 0,0-6 0,0 4 0,0-4 0,0-2-719,0-6 1,0-2 0,0 0 718,0-1 0,0-1 0,0 2 0,0 6 0,0 1 0,0 5 346,0-7 0,0 6-346,0 15 0,0 4 355,0-4-355,0 17 0,0 5 0,0 3 1108,0 0-1108,0 2 0,-1 3 0,-2 3 0,-3 1 0,-6 3 0,-6 6 0,-7 11 0,-8 11 0,-5 9 0,-4 4 0,4-5 0,6-6 0,8-9 0,10-9 0,8-8 0,8-6 0,8-8 0,7-3 0,5-4 0,1-2 0,1 1 0,-4-1 0,-1 2 0,-2 1 0,-3 5 0,-1 3 0,-3 3 0,0 2 0,-1 0 0,2 2 0,3 0 0,5 0 0,3 0 0,3 1 0,-2 2 0,-4 3 0,-4 2 0,-8-3 0,-2-1 0</inkml:trace>
  <inkml:trace contextRef="#ctx0" brushRef="#br0" timeOffset="-152331.73">11871 17235 24575,'0'30'0,"0"1"0,0 7 0,0 22 0,0 8-818,1-11 0,1 4 0,0 0 818,0 3 0,1 1 0,1-1 0,0 0 0,0 0 0,2-2 0,-1-6 0,0-1 0,1-1 231,-2-7 1,-1-2-1,1 0-231,1 15 0,-1-4 212,-2-11 1,0-3-213,0 20 0,0-24 0,-2-17 1262,0-14-1262,0-7 73,0-7-73,0-13 0,0-25 0,0 5 0,0-5 0,0-14 0,0-5-233,0 15 0,0-3 1,0 1 232,0-1 0,0-1 0,0 2 0,0 4 0,0 1 0,0 2 0,0-15 0,0 3 0,0 7 0,0 3 0,0 2 0,-1 1 0,0 1 0,0 2 0,0 3 0,0 2 0,-1-19 698,1 18-698,1 12 0,-1 8 0,-3-2 0,-1-5 0,-2-5 0,0-1 0,1 1 0,-1 6 0,2 8 0,-1 7 0,0 4 0,-2 2 0,-1 1 0,-2 2 0,-1 6 0,-1 6 0,0 6 0,-1 4 0,-2 0 0,-5 1 0,-4 1 0,-2-4 0,2-1 0,5-6 0,7-6 0,5-5 0,5-4 0,14-10 0,15-8 0,15-6 0,12-3 0,3 2 0,-5 3 0,-8 5 0,-9 5 0,-12 5 0,-5 4 0,-6 2 0,-3 1 0,0 0 0,0 4 0,3 6 0,3 3 0,3 3 0,3-1 0,2-1 0,1 3 0,-9-9 0,-4 1 0</inkml:trace>
  <inkml:trace contextRef="#ctx0" brushRef="#br0" timeOffset="-148068.73">16688 17438 24575,'0'45'0,"0"-7"0,0 4 0,0 18 0,0 4 0,0-15 0,0 2 0,0-1 0,0 0 0,0 1 0,0-3 0,0 12 0,0-5 0,0-14 0,0-5 0,0 8 0,0-22 0,0-11 0,0-3 0,0-1 0,0 1 0,0-2 0,0-3 0,0-8 0,0-10 0,0-25 0,-1 4 0,2-5 0,-1-21 0,2-7-440,0 12 0,1-3 0,0-2 440,0-3 0,1-2 0,1 2 0,-1 2 0,1 2 0,0 3 0,1-12 0,-1 8 0,-2 17 0,-1 6 0,0-2 0,-3 25 0,-1 10 0,-1 5 1320,-3 3-1320,-3 6 0,-5 10 0,-4 10 0,-3 6 0,-5 0 0,1-3 0,0-4 0,4-2 0,3-6 0,4-3 0,3-3 0,4-5 0,4-6 0,8-9 0,12-9 0,13-10 0,10-5 0,1 2 0,-7 2 0,-7 8 0,-7 5 0,-7 4 0,-5 5 0,-2 2 0,-3 1 0,1 2 0,-1 2 0,0 1 0,0 4 0,3 2 0,2 3 0,2 0 0,4 1 0,0 0 0,2-1 0,0 1 0,3 0 0,3 1 0,-9-6 0,0-2 0</inkml:trace>
  <inkml:trace contextRef="#ctx0" brushRef="#br0" timeOffset="-56518.73">10605 3992 24575,'0'0'0</inkml:trace>
  <inkml:trace contextRef="#ctx0" brushRef="#br0" timeOffset="21414.27">20124 9179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09:20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3494 8191,'3'0'0,"9"0"5063,42 0-5063,-4 0 0,6 0 0,0 0 0,7 0-8,-9 0 0,6 0 1,3 0-1,0 0 8,-9 0 0,0 0 0,2 0 0,0 0 0,2 0 0,0 0 0,1 0 0,1 0 0,1 0 0,1 0 0,-1 0 0,4 0 0,1 0 0,0 0 0,0 0 0,-2 0 0,-2 0-129,-1 0 0,-3 0 1,0 0-1,-2 0 0,1 0 129,10 0 0,1 0 0,-3 0 0,-3 0 0,-3 0 0,-3 0 0,2 0 0,-5 0 0,3 0 0,0 0 0,-1 0 711,-3 0 1,0 0 0,0 0 0,0 0-712,6 1 0,0-1 0,0 0 0,-3-1 0,5-1 0,-4-2 0,-4 2 0,2 1 0,-7 0 0,11-8 0,-50 9 0,-5 0 0,-19 0 0</inkml:trace>
  <inkml:trace contextRef="#ctx0" brushRef="#br0" timeOffset="12249">3230 9255 8191,'0'-11'0,"0"0"5063,-4 0-5063,-7-1 2818,-13-7-2818,-7 10 0,-11-19 0,-5 24 0,-12-11 1719,-6 15-1719,16 0 0,-1 0 3392,5 4 0,1 1-3392,-1-2 0,4 2 0,-11 5 0,27 5 0,13-8 0,-12 17 0,9 2 0,-4 26 0,13-9 0,-4 21 0,8-16 0,1-6 0,3 4 0,3 1 0,3 3 0,0-6 0,1 3 0,-1-1-896,-1 21 1,-1-2 895,1-11 0,-3-3 0,-3-5 0,-2-4 0,1 14 0,-7-20 0,-4 1 0,-1 0 0,-4-1 0,-3 0 0,-3-3 0,-16 18 0,12-31 0,5-11 0,4-9 1791,-1-9-1791,6 2 0,6-13 0,29 7 0,1 2 0,27 42 0,-26 3 0,-4 7 0,-5 7 0,-3 6-813,-5-11 0,0 3 0,-3-1 813,-4 14 0,-2 2 0,1-7 0,0 3 0,0 0-466,0-3 0,1-1 0,-2 2 466,-2 9 0,-2 1 0,1-3 0,3 6 0,0-3 0,-5 2 0,0-4 0,1-28 0,0 0-18,3 16 0,1 2 18,2-5 0,3-1 0,7 1 0,3-2 0,3-6 0,4-7 0,21-1 0,-12-23 0,7-9 0,-7 0 1122,0-13 1,1-4-1123,15-12 0,-16 0 0,-3 0 0,-5 2 0,-9 5 0</inkml:trace>
  <inkml:trace contextRef="#ctx0" brushRef="#br0" timeOffset="13900">19726 9530 8191,'0'-16'0,"0"1"5063,5 4-5063,-4 0 2818,18-6-2818,-2-1 1719,43-11-1719,-24 16 0,2 2 0,0 1 0,3 2 0,15 2 0,1 2 0,-15 3 0,-3 2 3392,5 7 0,-2 2-3392,9 4 0,-32 10 0,-15-4 0,-4 4 0,-8 31 0,-9-13 0,-1 4 0,8-3 0,2 3 0,-2 3-1461,-3-2 1,-1 2-1,-1 1 1,3-2 1460,-1 5 0,1-1 0,2 1 0,1 9 0,2 0 0,0-4-277,-3-1 1,2-2 276,6-8 0,3 2 0,0-3 0,-2 1 0,2-2 0,5 9 0,3-4 0,9 8 0,10-21 0,-2-3 0,-6-27 5622,10-1-5622,-3-23 773,-1 4-773,-11-12 0,-11 10 0,-8 9 0,-15 14 0,-12 24 0,14 15 0,0 8 0,-5-3 0,1 3-724,14-11 1,4 3-1,-2-2 724,-11 10 0,1-3 0,10-8 0,1-3 0,-14 18 0,-2-10 0,-2-36 0,-3 0 0,-9-13 0,4 0 2171,-18-6-2171,-12-11 0,24 5 0,0-1 0,-28-5 0,23 3 0,24 15 0</inkml:trace>
  <inkml:trace contextRef="#ctx0" brushRef="#br0" timeOffset="16135">15014 12379 24575,'0'-11'0,"0"-4"0,-5 3 0,-3-8 0,-3 8 0,-1 2 0,-3 0 0,-6 9 0,-1 6 0,-14 19 0,16 17 0,-1 4 0,15 3 0,6-18 0,5 3 0,10-15 0,15 9 0,-1-19 0,0 5 0,-14-13 0,-5 0 0,5-17 0,-2-21 0,1-8 0,-1-7 0,-7-5 0,-1-2 0,4-7 0,-1 2-536,-6 20 1,-4 5 535,-7-10 0,1 65 0,0 22 0,5 9 0,10-5 0,3 1 0,-3 14 0,3-6 0,21-10 0,-19-26 0,-7-14 0</inkml:trace>
  <inkml:trace contextRef="#ctx0" brushRef="#br0" timeOffset="16534">15289 12288 8191,'0'-16'0,"-5"1"5063,-1 8-5063,-10 3 2818,-3 22-2818,-9 15 1719,12-2-1719,1 8 6784,20-27-6784,1-2 0,17-18 0,-4-5 0,6-7 0,-10 14 0,-4 3 0,-5 7 0,-1-4 0</inkml:trace>
  <inkml:trace contextRef="#ctx0" brushRef="#br0" timeOffset="16800">15407 12256 24575,'0'15'0,"0"1"0,5-5 0,13-1 0,0-10 0,14-13 0,-10 10 0,-2-10 0,-5 13 0,0 0 0,-3 5 0,-2-4 0,-5 4 0</inkml:trace>
  <inkml:trace contextRef="#ctx0" brushRef="#br0" timeOffset="17233">15683 12175 24575,'-11'0'0,"-8"12"0,3 13 0,1-2 0,6 5 0,9-17 0,7 4 0,8-8 0,21 2 0,1-9 0,10-8 0,-8-3 0,-4-6 0,-15 2 0,-1 8 0,-9 2 0,-3 5 0,2 0 0</inkml:trace>
  <inkml:trace contextRef="#ctx0" brushRef="#br0" timeOffset="17384">15937 12135 24575,'6'5'0,"-1"-4"0,-5 4 0</inkml:trace>
  <inkml:trace contextRef="#ctx0" brushRef="#br0" timeOffset="17733">16093 12208 9744,'15'0'0,"11"0"5107,6-6-5107,-5 5 2576,-7-15-2576,-6 14 1510,-12-12-1510,7 22 5638,-9-1-5638,0 30 0,0-2 0,0 3 0,5 10 0,0 2-567,-4 3 1,1-1 566,3-9 0,-1-3 0,-8 11 0,-7-26 0,-5-10 0,-5-10 0,-19-20 0,4-9 0,2 4 0,14 0 0</inkml:trace>
  <inkml:trace contextRef="#ctx0" brushRef="#br0" timeOffset="18400">15296 11394 24575,'0'16'0,"9"11"0,-7 7 0,7 7 0,1 7 0,-3 4 0,0 2-1005,-1 4 0,1-1 1005,5-6 0,-3-4 0,-6 9 483,7-13-483,-6-18 0,-2-5 0,-13-34 0,-1-3 0,-5-7 0,9 7 0</inkml:trace>
  <inkml:trace contextRef="#ctx0" brushRef="#br0" timeOffset="18720">15070 11480 24575,'16'-18'0,"10"-10"0,-3-6 0,4-5 0,-10-1 0,-4 16 0,-7 18 0,20 23 0,-7-1 0,12 5 0,1 0 0,-1-17 0,-7 11 0,-7-15 0</inkml:trace>
  <inkml:trace contextRef="#ctx0" brushRef="#br0" timeOffset="24669">15476 12878 8191,'6'-5'0,"-2"9"5063,5 14-5063,-7 17 0,7 26 0,-9 5 0,4-14 0,2 2 0,1-5 0,-1 1 0,0 3 0,1-2 1409,5-14 0,-9-8-1409,-24-20 1719,2-16-1719,-24-15 6784,11 9-6784,8 13 0,5 11 0,11 10 0,8 10 0,7-4 0,13-11 0,4-11 0,6-5 0,8 0 0,-7-15 0,-1-5 0,23-13 0,-25 4 0,-3-1 0,2-8 0,-21 13 0,-11 14 0,4 2 0,-4 8 0,5-4 0</inkml:trace>
  <inkml:trace contextRef="#ctx0" brushRef="#br0" timeOffset="25552">15425 14531 24575,'0'-10'0,"0"-6"0,-13-4 0,-3-5 0,-9 9 0,5 4 0,4 12 0,5 0 0,-1 9 0,-1 2 0,-3 42 0,6-19 0,2 2 0,5 4 0,1 0 0,-6 25 0,23-30 0,-4-18 0,14-15 0,9-26 0,-13-4 0,-3-6 0,-4-2 0,-2-2-718,5-11 0,-3-1 718,-11 9 0,-3-1 0,6-21 0,0 1 0,-5 21 0,-2 1 0,1-11 0,-5 18 0,-6 44 0,5 19 0,5 9 0,2 21 0,4 4 0,3-8 0,3-2 0,0-8 0,2-7 0,3-12 0,-11-22 0</inkml:trace>
  <inkml:trace contextRef="#ctx0" brushRef="#br0" timeOffset="25951">15662 14508 8191,'15'-20'0,"-6"3"5063,7-15-5063,-11 17 2818,-14-8-2818,-3 18 1719,-8 30-1719,-7 1 6784,15 38-6784,-3-22 0,24 2 0,2-29 0,14-9 0,-6-15 0,1-3 0,-8-4 0,-1 5 0,-5 6 0,-1 5 0</inkml:trace>
  <inkml:trace contextRef="#ctx0" brushRef="#br0" timeOffset="26268">15839 14428 24575,'6'29'0,"-2"-6"0,1 2 0,-4-10 0,9-9 0,-4-6 0,12-14 0,3-7 0,4-1 0,0 3 0,-9 12 0,4 7 0,-4 6 0,5 0 0,-1 5 0,-4-10 0,-5 5 0,-7-6 0</inkml:trace>
  <inkml:trace contextRef="#ctx0" brushRef="#br0" timeOffset="26685">16259 14313 24575,'-4'-1'0,"-10"19"0,-3 27 0,2-6 0,11 2 0,10-26 0,19-3 0,26-5 0,-16-15 0,0-2 0,27-2 0,-34-12 0,-6-3 0,-12 5 0,-3-11 0,-7 32 0,0 3 0,19 23 0,0-16 0,14 5 0,-8-14 0,-9 0 0,-6 0 0,-5 0 0</inkml:trace>
  <inkml:trace contextRef="#ctx0" brushRef="#br0" timeOffset="27050">15326 15390 8191,'-1'-5'0,"6"-2"2145,25-14 0,15-4-2145,0 5 0,8 0 0,4-1 0,-9 4 0,4-1 0,3-1 0,2 1 0,0-1-297,-1 2 0,2-1 0,1 0 0,1 1 0,-1 0 0,-2 1 297,3 0 0,-1 2 0,-1-1 0,0 2 0,1-2 0,3 1 0,2-1 0,0 0 0,-4 1 0,-8 0 720,-3 0 0,-7 1 0,-1 0-720,20 1 0,-20-4 1085,-43-10 0,-13 19 1,-10-3-1</inkml:trace>
  <inkml:trace contextRef="#ctx0" brushRef="#br0" timeOffset="29866">17295 10959 24575,'17'23'0,"7"8"0,13 12 0,-9-7 0,3 2 0,1 1 0,2 1 0,6 7 0,-1-2 0,-10-14 0,-3-2 0,13 9 0,-55-45 0,-7-4 0,-9-5 0,4 4 0,22 38 0,1-15 0,5 21 0,5-21 0,6-1 0,14-4 0,7-1 0,11-30 0,-5-10 0,-15-14 0,-8-10 0,-15 25 0,0 1 0,-5 17 0,4 10 0,-4 2 0</inkml:trace>
  <inkml:trace contextRef="#ctx0" brushRef="#br0" timeOffset="71082">14754 4618 24575,'0'0'0</inkml:trace>
  <inkml:trace contextRef="#ctx0" brushRef="#br0" timeOffset="91435">16603 9473 24575,'14'-15'0,"8"-4"0,6-7 0,10-7 0,7-6 0,3-4-1438,-6 6 1,3-4-1,2-2 1,1-1 0,1 0 1437,-2 2 0,2-1 0,0-1 0,1 0 0,0-1 0,0 0 0,-5 5 0,-1 0 0,1 0 0,0-1 0,0 1 0,-1 0 0,-1 1 0,4-3 0,-1 0 0,-1 1 0,0 1 0,-1 1 0,-1 0 28,3-1 0,-1 1 0,-1 1 0,-1 1 1,-2 1-29,5-4 0,-2 1 0,-2 2 0,0 1 429,4-3 1,-2 2 0,-3 3-430,10-9 0,-5 4 0,-13 13 0,-4 3 0,15-10 3552,-18 13-3552,-12 10 1925,-9 3-1925,-3 2 280,-3 2-280,-2 0 0,-8 0 0,-8-1 0,-8-1 0,-3 1 0,2 1 0,5 2 0,5 1 0,8 0 0,11 0 0,11 0 0,8 0 0,4 0 0,-4 0 0,-3 0 0,-4 0 0,-4 0 0,-2 0 0,-4 1 0,0 1 0,-1 3 0,1 1 0,1 1 0,2 3 0,0 0 0,-2 3 0,-1-1 0,-1 1 0,-1-1 0,-1 3 0,0 4 0,0 3 0,0 4 0,-5 2 0,3-13 0,-3 0 0</inkml:trace>
  <inkml:trace contextRef="#ctx0" brushRef="#br0" timeOffset="161848">17070 13071 24575,'0'0'0</inkml:trace>
  <inkml:trace contextRef="#ctx0" brushRef="#br0" timeOffset="-82282.73">13869 15952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12:07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8054 4987 24575,'0'0'0</inkml:trace>
  <inkml:trace contextRef="#ctx0" brushRef="#br0" timeOffset="185355">20927 3943 24575,'46'0'0,"3"0"0,12 0 0,-6 0 0,9 0 0,4 0 0,5 0-1405,-16 0 1,4 0 0,2 0-1,2 0 1,3 0 0,0 0-1,1 0 1295,-11 0 1,1 0-1,1 0 1,1 0 0,1 0-1,1 0 1,0 0 0,1 0-1,0 0 1,0 0-105,-1 0 0,1 0 1,1 0-1,0 0 0,1 0 1,-1 0-1,2 0 1,-1 0-1,0 0 0,-1 0 1,1 0 213,-1 0 0,1 0 0,-1 0 0,1 0 0,-1 0 0,1 0 0,-1 0 0,0 0 0,-1 0 0,1 0 0,-1 0-79,2 0 0,1 0 1,-1 0-1,0 0 1,0 0-1,-1 0 1,0 0-1,-1 0 1,1 0-1,-1 1 79,3-1 0,0 1 0,-1 0 0,1 0 0,-2 1 0,1-1 0,-2 1 0,1-1 0,-2 1-178,3 0 0,-1 0 0,0 0 0,-1 0 1,-1 1-1,0-1 0,-1 1 0,-1-1 178,2 1 0,0 0 0,-1 0 0,-1 0 0,-1 1 0,-1-1 0,-1 0 254,0 0 1,0 0 0,-1 1-1,-1-1 1,-2 0 0,-2-1-255,13 0 0,-2 0 0,-3 0 0,-2-1 1004,6 0 0,-3-1 0,-3 1-1004,11-1 0,-6 0 2180,-12 0 1,-4 0-2181,-10 0 0,-4 0 3959,18 0-3959,-17 0 2165,-11 0-2165,-7-2 0,-10 2 0,0-2 0</inkml:trace>
  <inkml:trace contextRef="#ctx0" brushRef="#br0" timeOffset="189587">1354 6324 24575,'3'17'0,"5"3"0,6 7 0,7 5 0,3-1 0,0-1 0,1-5 0,-2-8 0,-1-8 0,4-6 0,21-27 0,-2-8 0,8-10 0,-14 9 0,4-4 0,3-4 0,1-1-683,-7 6 1,3-3 0,0-1 0,2-2 0,0 1 0,0-1 682,-4 4 0,1-1 0,1 0 0,-1 0 0,1-1 0,-1 1 0,0 0 0,6-5 0,0 0 0,-1 0 0,1 1 0,-2 1 0,0 1-260,1-1 1,1 0 0,-2 2 0,-1 1 0,-3 3 259,13-9 0,-4 3 0,-3 4 0,5-2 0,-6 7 0,7-1 0,-28 22 0,-17 10 0,-5 2 0</inkml:trace>
  <inkml:trace contextRef="#ctx0" brushRef="#br0" timeOffset="197235">12208 6806 24575,'16'0'0,"-1"0"0,5 6 0,-7-5 0,20 5 0,-5-6 0,21 0 0,-8 0 0,7 0 0,-10 0 0,0 0 0,0 0 0,17 0 0,-22 4 0,2 1 0,11 1 0,2 0 0,-8-1 0,-1 1-719,2 0 0,-1-2 719,24-4-291,-17 5 1,4 1 290,5-5 0,3 0 0,-11 3 0,2 0 0,-1-1 0,18-2 0,-3-2-655,-7 1 0,-3 0 655,-11 5 0,-3 0 0,23-2 0,-23 2 0,1 0 0,-1-5 0,-1 0 0,1 0 0,-2 0 1294,25 0-1294,-25 0 0,0 0 0,0 0 581,17 8-581,-18-7 0,2 0 0,8 4 0,2-1 0,7-4 0,0 0 165,-12 0 1,-1 0-166,2 0 0,-2 0 0,23 0-134,-15 0 1,4 0 133,2 0 0,1 0 0,-10 0 0,2 0 0,-1 0-1001,17 0 0,-1 0 1001,-5 0 0,-2 0 0,-9 0 0,1 0 0,-5 0 0,3 0 0,0 0-280,-1 0 1,0 0-1,3 0 280,12 0 0,3 0 0,-1 0 0,-2 0 0,0 0 0,-3 0-342,-10 0 0,-2 0 0,0 0 342,21 0 0,-4 0 0,-18 0 0,0 0-116,18 0 1,4 0 115,-24 0 0,1 0 0,1 0 0,7 0 0,2 0 0,2 0 0,5 0 0,2 0 0,-2 0 0,-10 0 0,0 0 0,-1 0 4,5 0 0,0 0 0,-4 0-4,2 0 0,-5 0 0,-7 0 0,-3 0 774,18 0-774,-16 0 2040,-8 0-2040,-18 0 132,-9-17 0,-1 12 0,-5-12 0</inkml:trace>
  <inkml:trace contextRef="#ctx0" brushRef="#br0" timeOffset="208952">15040 4769 24575,'-4'45'0,"1"-1"0,-1 1 0,3 11 0,-1 1 0,-4-11 0,-3 2 0,2-1 0,1 13 0,0-3 0,-1-6 0,0-3 0,2-11 0,2-6 0,3-7 0,0-23 0,-15-26 0,5 3 0,-6-9 0,10 22 0</inkml:trace>
  <inkml:trace contextRef="#ctx0" brushRef="#br0" timeOffset="209184">14828 5376 24575,'-17'26'0,"6"-6"0,18 13 0,22-12 0,24-6 0,-12-20 0,2-6 0,3 0 0,-3-3 0,-9-5 0,-3-1 0,16 0 0,-41 6 0,-12 3 0,4 4 0,-9-2 0</inkml:trace>
  <inkml:trace contextRef="#ctx0" brushRef="#br0" timeOffset="210537">16115 4438 24575,'7'15'0,"-6"10"0,14 31 0,-10-22 0,0 2 0,1-1 0,-1-1 0,3 22 0,-8-32 0,0-9 0,0-5 0,0-38 0,-5-11 0,-1-7 0,5 0 0,0-3 0,-5-13 0,1 0 0,3 10 0,4 5 0,9-12 0,-4 1 0,10 43 0,-6 19 0,-5 8 0,-2 18 0,-4-3 0,-14 6 0,0-7 0,-12-9 0,3-6 0,11-6 0,3-5 0</inkml:trace>
  <inkml:trace contextRef="#ctx0" brushRef="#br0" timeOffset="210901">16271 4424 8191,'6'5'0,"8"7"5063,-3 7-5063,5-1 2818,-5 3-2818,-7-9 1719,-4 8-1719,0-8 6784,0 3-6784,-4-9 0,2-43 0,6-15 0,2 16 0,2 1 0,13-18 0,-7 34 0,-4 12 0</inkml:trace>
  <inkml:trace contextRef="#ctx0" brushRef="#br0" timeOffset="211203">16502 4399 8191,'11'0'0,"4"-10"5063,-7 3-5063,10-15 2818,-15 10-2818,1 0 1719,-18 20-1719,0 13 6784,-7 5-6784,14 4 0,1-9 0,10 4 0,7-8 0,5-2 0,5-10 0,-5-5 0,-5 0 0,-7 0 0</inkml:trace>
  <inkml:trace contextRef="#ctx0" brushRef="#br0" timeOffset="211370">16731 4396 24575,'11'-5'0,"0"4"0,3-21 0,-7 18 0,2-13 0</inkml:trace>
  <inkml:trace contextRef="#ctx0" brushRef="#br0" timeOffset="211635">16937 4064 24575,'4'38'0,"0"0"0,1 1 0,1-1 0,13 21 0,-8-4 0,-3-24 0,-3-7 0,-4-9 0,4-9 0,-5-1 0</inkml:trace>
  <inkml:trace contextRef="#ctx0" brushRef="#br0" timeOffset="212018">16943 4287 24575,'9'-18'0,"-2"3"0,13-2 0,-8 10 0,11-16 0,-10 20 0,10-10 0,-6 13 0,10 20 0,-8 3 0,-2 16 0,-11-13 0,-6-6 0,0-9 0,6-31 0,-4-8 0,18-34 0,-11 24 0,7 7 0,-11 26 0</inkml:trace>
  <inkml:trace contextRef="#ctx0" brushRef="#br0" timeOffset="212388">17331 4160 24575,'0'-11'0,"-5"5"0,-1 1 0,-13 27 0,11-7 0,-5 19 0,18-23 0,1-1 0,17-10 0,-9-5 0,9 4 0,-13-4 0,1 5 0,0 4 0,0-2 0,-5 2 0,-2-4 0</inkml:trace>
  <inkml:trace contextRef="#ctx0" brushRef="#br0" timeOffset="212538">17475 4154 24575,'0'15'0,"0"-3"0,0 3 0,0-9 0,0-1 0</inkml:trace>
  <inkml:trace contextRef="#ctx0" brushRef="#br0" timeOffset="212718">17489 3985 24575,'-11'-6'0,"5"2"0,1 4 0</inkml:trace>
  <inkml:trace contextRef="#ctx0" brushRef="#br0" timeOffset="213068">17542 4090 24575,'0'39'0,"0"-2"0,5-30 0,9-10 0,0-10 0,11-16 0,-7 12 0,-5-3 0,1 14 0,-8 6 0,6 10 0,3 8 0,14 9 0,-15-13 0,6 1 0</inkml:trace>
  <inkml:trace contextRef="#ctx0" brushRef="#br0" timeOffset="213720">17934 4087 8191,'4'-11'0,"7"-4"5063,1-1-5063,-2-5 2818,-10 15-2818,-7 7 1719,0 11-1719,1 3 6784,6 0-6784,13 5 0,7 1 0,15-6 0,4-6 0,-8-9 0,8-15 0,2-4 0,-9-18 0,0 13 0,-34 0 0,-5 18 0,-27 14 0,15 4 0,-9 12 0,22-8 0,6-5 0,11-11 0,7-15 0,-6-11 0,9-17 0,-19-5 0,8-16 0,-10 14 0,0 8 0,-10 74 0,1-2 0,1 5 0,1 8 0,0 3-221,-1 0 0,1-4 221,7 7 0,6-6 0,5-23 0,-3-6 0,1-14 0</inkml:trace>
  <inkml:trace contextRef="#ctx0" brushRef="#br0" timeOffset="-214593.73">16882 5090 8191,'0'11'0,"0"0"5063,0 4-5063,6 1 2818,-4 13-2818,4-10 1719,0 9-1719,-4-25 6784,4-22-6784,9-21 0,-3 0 0,15 10 0,-11 24 0,-1 15 0,-9-2 0,3 3 0,2-5 0,14-11 0,6-9 0,1 1 0,-3 5 0,-12 6 0,2 7 0,5-4 0,-1-5 0,1 4 0,-8-8 0,-5 7 0,-5 2 0,12 2 0,4 8 0,10-8 0,-5-1 0,-12-7 0,-23-13 0,-5 7 0,-12-2 0,8 9 0,6 10 0,7-4 0,4 4 0</inkml:trace>
  <inkml:trace contextRef="#ctx0" brushRef="#br0" timeOffset="-214258.73">17469 5014 24575,'-6'5'0,"1"0"0,0 1 0,4 8 0,-4-7 0,10 4 0,1-11 0,9-13 0,5-24 0,-8-15 0,1 4 0,-13 46 0,-9 27 0,7 16 0,-6-15 0</inkml:trace>
  <inkml:trace contextRef="#ctx0" brushRef="#br0" timeOffset="-213808.73">17625 5023 8191,'21'-15'0,"-8"-2"5063,3 1-5063,-11-4 2818,-10 13-2818,-18-2 1719,2 23-1719,-3-6 6784,13 16-6784,11-12 0,4-2 0,2-5 0,10-5 0,6-9 0,2-7 0,-6-14 0,-3 0 0,-4-3 0,-7-21 0,11 16 0,-15 32 0,0 34 0,0 0 0,9-1 0,-2-10 0,20 8 0,-13-18 0,4 1 0,-13-8 0</inkml:trace>
  <inkml:trace contextRef="#ctx0" brushRef="#br0" timeOffset="-213443.73">17922 4824 24575,'-6'16'0,"4"-5"0,-4 4 0,6-4 0,-5 4 0,4 1 0,-4 1 0,10-2 0,1-9 0,0 3 0,-10-3 0,-8 5 0,-5-5 0,7-1 0,5-5 0</inkml:trace>
  <inkml:trace contextRef="#ctx0" brushRef="#br0" timeOffset="-213162.73">17336 5305 8191,'-2'8'0,"4"-2"5063,51-6-5063,-20-5 0,3 0 0,16-1 0,0-1 0,-6-2 0,-3-3 0,19-9 704,-30 1 1,-24 8-1,-4 2 1</inkml:trace>
  <inkml:trace contextRef="#ctx0" brushRef="#br0" timeOffset="-163827.73">27609 5850 24575,'0'-10'0,"0"-6"0,0 0 0,9-7 0,10 2 0,0 3 0,8 2 0,-2 4 0,11-8 0,-4 10 0,2-3 0,-14 13 0,5 0 0,-1 14 0,1 16 0,-17 2 0,-3 6 0,0 13 0,-2 2-827,-2-4 0,-2 1 827,1 8 0,0-2 0,0-14 0,0 0-63,-2 19 1,4 2 62,12-11 0,3-1 0,-8 4 0,4-5 0,10-16 0,1-6 0,3 1 0,6-9 0,-1-12 0,9-8 0,-9-8 1642,-7-4-1642,-14-1 137,-7 3-137,-22 4 0,-19 28 0,2 2 0,16 6 0,3 5-813,0 2 0,5 8 813,6 2 0,5 9 0,1 4 0,-2 1-731,-2-7 1,-2 3 0,1 1 0,0 0 0,1 1 730,2 3 0,1 3 0,0-1 0,1-1 0,-1-4 0,-1-2 0,0-1 0,-1-4 0,1-5 0,3 12 0,-5-18 0,-7-34 0,4 2 0,-5-9 1311,-21 0-1311,2-14 0,-3-4 0,-11 4 0,-1 0 0,-4-9 0,0-2 0,-4 4 0,-2 5 0,3 8 0,1 1 571,10-5 1,1 1 0,-22 9 0,45-7 0</inkml:trace>
  <inkml:trace contextRef="#ctx0" brushRef="#br0" timeOffset="-124577.73">23254 586 8191,'-9'-6'0,"-2"-5"5063,-6 9-5063,2-4 2818,-5 6-2818,3 17 1719,-8-7-1719,2 22 3392,-1-5 0,-2 2-3392,2-3 0,0 2 0,-1 8 0,1 0 0,-4 2 0,22-13 0,15-13 0,3-6 0,29 6 0,12-3 0,-14-12 0,1 0 0,11 10 0,-2-2 0,2-15 0,-47 10 0</inkml:trace>
  <inkml:trace contextRef="#ctx0" brushRef="#br0" timeOffset="-120576.73">22146 1911 8191,'-16'0'0,"0"0"5063,6 0-5063,-6 0 2818,-5 6-2818,-13 1 859,4 9 1,-4 5-860,-11-5 0,-1 1 0,0 8 0,0 1 2628,-4-5 0,1-1-2628,12-2 0,1 1 0,-10 9 0,-2 1-38,3-2 1,0 1 37,-4 7 0,2 2 0,6 1 0,5-2-797,-8 10 797,18 10 0,5-23 0,12-1 0,0 3 0,-5-3 0,1 1 0,3 11 0,2-1 0,-9 17 729,16-21 0,0 2-729,-3-4 0,0 3 0,3 14 0,2 4 0,-2 3 0,2-1-509,4-10 1,0-3 508,-6-1 0,4-3 0,29 15 408,-19-24 1,3 1-409,13 3 0,4 0 0,2 2 0,2 2 0,6 6 0,0-1-738,-7-13 0,-2-1 738,4 5 0,-2-2 0,16 4-504,-20-19-1,2 0 505,-2-3 0,2-1 0,21 7 0,4 1 0,-18-8 0,-1 0 0,4 1 0,12 5 0,3 1 0,-1-1 0,-10-4 0,0-1 0,-2 0-670,0-1 0,-1 1 0,-1-2 670,9 1 0,1-1 0,-8-6 0,2-1 0,0-2-170,-3-1 1,0-2 0,2 1 169,9 3 0,3 0 0,-3-1 0,6-6 0,-2 0-306,3 5 1,-1-1 305,-9-4 0,3-2 0,-5 1 0,3 0 0,1 0-36,1 1 0,1-1 0,1-1 36,-9-1 0,1-1 0,1-1 0,0 2 0,14 0 0,-1 2 0,-2-1 0,-14-3 0,-2 0 0,2 0 0,14 0 0,2 0 0,-1 0 0,-4-1 0,0-1 0,2 1 0,-9 1 0,2 1 0,1-1 0,-1 0 0,-3-2 0,0-1 0,-1 1 0,-1 1 0,10 4 0,-2 2 0,-2-3 541,8-13 0,-4 1-541,1 13 0,-3-2 0,-16-13 0,1-2-34,2 8 1,3 2 0,0-3 33,-1-3 0,-1-2 0,1 1 0,4 0 0,1 1 0,-2 1 127,-3 0 1,-1 0-1,-3 1-127,0-1 0,-1 1 0,4-1 0,0 0 0,-8 0 0,1 1 176,15-5 1,1-2-177,-2-3 0,1-3 0,8-2 0,-1 0 0,-15 4 0,-3 0 0,-5 4 0,-3 3 0,4-3 1748,18-9-1748,3-2 0,-13 7 0,0 0-91,-10 6 1,0 0 90,3-3 0,2-2 732,12-2 0,0 0-732,-7 0 0,1-1 0,-3 3 0,2-2 0,-4-1 0,6-11 0,-5 0 74,-11 8 0,-4-1-74,-5-2 0,-5 1 0,1-9 0,-4 5 0,0-3 0,2 1 0,0-2 0,1-16 0,-1-3 0,0 3 0,-2 1 0,-8 9 0,-2 1 497,1-3 0,-2 2-497,-4-16 276,-13-2-276,10 25 698,-19 8-698,11 12 0,-7-1 0,-5-14 0,-8 0 0,-21-9 0,14 19 0,-4 1 0,-6 5 0,0 0 0,3-6 0,0 0 0,-4 5 0,0 0 0,4-6 0,2 0-523,3 5 0,1 2 523,-3 0 0,3 0 0,-17-6 0,0-1 0,8 11 0,12-6 0,-2 1 0,3 9 0,-1 1 0,-15-13 0,-3-2 0,2 8 0,0 1 0,8-4 0,1 0-486,-2 8 1,1 0 485,11-5 0,0 2-196,-14 4 1,-4 3 195,-4-1 0,-3-2 0,12 1 0,-2-1 0,3 3 0,-10 4 0,3-1-72,-2-9 0,3 0 72,-15 8-172,19-2 1,-4-1 171,-12 5 0,-3 2 0,19 2 0,-2 2 0,2-2-346,-20-2 1,3 1 345,11 3 0,0 1-66,8-2 1,-3 0-1,1-1 66,-17-2 0,-2 0 0,2 6 0,-4 2 0,2-2-986,8-5 0,2-2 0,2 1 986,6 3 0,1 0 0,2-1 0,-19-3 0,3 0-12,15 6 0,0 0 12,-18-4 0,-4-1 0,6 4 0,-3 2-242,9-3 1,-3 0-1,3-2 242,-4-1 0,3 1 0,-1 9 0,2 0 0,14-10 0,2 1 0,-1 9 0,-1 0 203,1-9 1,-2-1-204,-21 10 0,-2 1 0,6-4 0,1-2 1268,-3 1 0,1 0-1268,11 5 0,4-3 0,-18-6 0,6 7 338,-6-10-338,-1 8 1276,31-3 0,0 1-1276,-27 4 0,4 5 0,30-14 43,-3 6-43,18-7 0,2 0 0,5 0 0</inkml:trace>
  <inkml:trace contextRef="#ctx0" brushRef="#br0" timeOffset="-119124.73">24080 416 24575,'0'-11'0,"0"22"0,-8 15 0,6 31 0,-15-5 0,15 3 0,-7-9 0,-1 19 0,8-16 0,-13 1 0,14-44 0,5-14 0,12-9 0,6 5 0,9 7 0,-9 10 0,4 5 0,-6 7 0,-8-1 0,6-6 0,-11-5 0,8-5 0,-9-5 0,-1 4 0,-5-4 0</inkml:trace>
  <inkml:trace contextRef="#ctx0" brushRef="#br0" timeOffset="-117894.73">25597 667 24575,'-11'-11'0,"1"5"0,-6 1 0,-17 5 0,5 13 0,-7-5 0,17 11 0,7-4 0,5-3 0,1 8 0,19-8 0,15-2 0,12-20 0,4 1 0,-17-7 0,-4 16 0,2 1 0,14 4 0,-6-5 0,3 0 0,-25 0 0,-3 0 0</inkml:trace>
  <inkml:trace contextRef="#ctx0" brushRef="#br0" timeOffset="-116761.73">27195 380 24575,'-17'61'0,"7"-20"0,0 5 0,-1 19 0,1 1-2157,1-11 0,2-3 2157,6-5 0,2-5 0,-1 4 1326,5-11-1326,16 0 704,3-17-704,4-3 0,-8-20 0,-10-1 571,-4-9 0,-1 8 0,-5-2 0</inkml:trace>
  <inkml:trace contextRef="#ctx0" brushRef="#br0" timeOffset="-116558.73">26958 865 24575,'54'-15'0,"3"3"0,6-5 0,-16 8 0,-28 9 0,-9 0 0</inkml:trace>
  <inkml:trace contextRef="#ctx0" brushRef="#br0" timeOffset="-115593.73">29117 580 8191,'-9'-6'0,"-11"1"5063,1 5-5063,-5 5 2818,13 1-2818,-7 18 1719,1 20-1719,2-14 0,1 3 0,7 2 0,2-1 0,-4 19 6784,15-20-6784,6-23 0,4 0 0,17-9 0,25-15 0,-12 4 0,3-15 0,-39 31 0,-5-2 0,-5 20 0,4-12 0,-2-2 0,2-5 0</inkml:trace>
  <inkml:trace contextRef="#ctx0" brushRef="#br0" timeOffset="-115412.73">29132 821 24575,'15'-11'0,"6"1"0,2 3 0,-2-2 0,-11 8 0,-5-4 0</inkml:trace>
  <inkml:trace contextRef="#ctx0" brushRef="#br0" timeOffset="-114841.73">29673 620 24575,'26'0'0,"14"13"0,-16 12 0,7 11 0,-1 10 0,-21-5 0,15 0 0,-22-2 0,11-8 0,-12-5 0,-5-22 0,-13-30 0,-9 0 0,8-23 0,-3 15 0,18-6 0,-5 0 0,8 8 0,9 6 0,-1 6 0,8 13 0,-4-2 0,3 9 0,-3 9 0,8 3 0,-13 4 0,-4 3 0,-9-12 0,-12 12 0,5-12 0,-4 8 0,11-9 0,1-2 0</inkml:trace>
  <inkml:trace contextRef="#ctx0" brushRef="#br0" timeOffset="-114625.73">30177 705 24575,'46'-10'0,"-3"8"0,22-8 0,-9 0 0,9 7 0,-10-7 0,-15 6 0,-18 2 0,-22-3 0</inkml:trace>
  <inkml:trace contextRef="#ctx0" brushRef="#br0" timeOffset="-114460.73">30448 745 24575,'0'35'0,"0"-1"0,0 29 0,0-23 0,5-9 0,-4-6 0,4-14 0,-5-6 0</inkml:trace>
  <inkml:trace contextRef="#ctx0" brushRef="#br0" timeOffset="-113428.73">23694 992 8191,'-16'0'0,"6"5"5063,-4-4-5063,20-1 2818,-3-6-2818,27-6 1719,2 5-1719,-1 18 6784,0 27-6784,-28 5 0,-6 5 0,-3 6 0,-2 0 0,-3-4 0,-3-3 0,0-9 0,-1-5 0,-1-5 0,-3-3 0,6-7 0,0-3 0,9-10 0</inkml:trace>
  <inkml:trace contextRef="#ctx0" brushRef="#br0" timeOffset="-112693.73">24985 914 24575,'-8'0'0,"-5"6"0,-10-4 0,-1 4 0,21-6 0,0 0 0,18 0 0,1 0 0,1 0 0,-2 5 0,-1 22 0,-7 18 0,-5 8 0,-3-10 0,-10-18 0,10-15 0,-10 5 0,9-7 0,-4 1 0</inkml:trace>
  <inkml:trace contextRef="#ctx0" brushRef="#br0" timeOffset="-111828.73">26387 853 8191,'15'4'0,"-7"2"5063,10 0-5063,-15 4 2818,-4-4-2818,-15 6 1719,-2-6-1719,-7 0 6784,13-6-6784,-4 0 0,10-5 0,1-1 0,11-9 0,10 2 0,7 2 0,-1 5 0,6 24 0,-20 13 0,-1 12 0,-18 0 0,-2-13 0,-7-17 0,13-4 0,-2-9 0</inkml:trace>
  <inkml:trace contextRef="#ctx0" brushRef="#br0" timeOffset="-110993.73">28345 1210 8191,'-6'4'0,"-3"7"5063,3-4-5063,-5 7 2818,5-18-2818,1-2 1719,10-6-1719,1 2 6784,4 5-6784,1 5 0,0 0 0,4 6 0,-2 10 0,-2 11 0,-5 1 0,-6 2 0,0-9 0,-5-5 0,-1-1 0,-9-9 0,3 4 0,2-9 0,5 4 0</inkml:trace>
  <inkml:trace contextRef="#ctx0" brushRef="#br0" timeOffset="-109010.73">29491 1072 8191,'-5'11'0,"-1"-5"5063,-5-2-5063,5-8 2818,1-2-2818,10 0 1719,1 1-1719,17 5 6784,-6 26-6784,11-3 0,-17 25 0,-3-10 0,-14 9 0,-5-8 0,-6-4 0,0-10 0,7-18 0,5 2 0</inkml:trace>
  <inkml:trace contextRef="#ctx0" brushRef="#br0" timeOffset="-108292.73">30149 1027 24575,'17'9'0,"-3"2"0,-14 6 0,0-2 0,5-9 0,1-2 0,0 10 0,-1 8 0,-11 6 0,4-3 0,-9-10 0,4 0 0,-17 1 0,9-5 0,-3-3 0,13-8 0</inkml:trace>
  <inkml:trace contextRef="#ctx0" brushRef="#br0" timeOffset="-96245.73">24080 9087 24575,'9'-6'0,"-6"-4"0,11 9 0,-18-4 0,-6 5 0,-8 0 0,-8 0 0,5 0 0,1 0 0,-18 0 0,-12 0 0,13 0 0,-2 0 0,-1 4 0,1 1 0,4-4 0,3 0 0,-16 7 0,20-2 0,-2 2 0,-2 6 0,-13 6 0,6-2 0,4 4 0,4-7 0,7 6 0,3-13 0,0 23 0,4-17 0,1 10 0,1-8 0,4-6 0,0 6 0,-4-3 0,2 7 0,-4-2 0,9-2 0,-3-1 0,5 1 0,-5 0 0,1 6 0,4-1 0,-4-9 0,9 6 0,-4-11 0,0 8 0,4 0 0,-10 1 0,9 5 0,-8-1 0,8-4 0,-3 9 0,5-8 0,0 4 0,0-5 0,0-5 0,0 4 0,5 2 0,6 6 0,0-1 0,0-4 0,15 6 0,-11-7 0,28 5 0,0 2 0,-4-2 0,3-6 0,-18 3 0,21-9 0,15 8 0,-14-13 0,2 1 0,-8 4 0,-1 0 0,-2-9 0,-1 0 0,18 9 0,3-2 0,-17-7 0,3 1 0,4 7 0,2 0 0,11-7 0,0-1-568,-15 4 0,-1-1 568,1-4 0,-1 0 0,20 11 0,-24-9 0,2-1 0,1 5 0,1-1 0,14-4 0,2-2 0,-6 1 0,-2 0 0,-5 0 0,1 0 0,5 0 0,0 0 0,-14 0 0,1 0 0,14 0 0,2 0 0,0 0 0,0 0-589,-12 1 0,1-2 589,4-4 0,-2-1 0,19 3 402,-15-2 0,4-1-402,2 6 0,1 0 0,-1 1 0,0-2-423,-6-4 1,-4 0 422,17 3 0,0-8-163,-8 9 1,4 2 162,-10-1 0,3 0 0,-3 0 0,3 0 0,-4 0-254,-3 0 0,-3 0 254,3 0 0,-3 0 0,13 0-102,0 0 102,-1 0 401,-19 0 1,1 0-402,5-5 0,1 0 0,6 4 0,-1-1 0,-5-3 0,-1 1 0,23 4 0,-19 0 327,9 0-327,4-9 880,-21 8 1,1 0-881,-1-4 0,0 1 0,-4 4 0,0 0 0,31-10 0,-9 8 199,-24-7 1,1-1-200,26 2 0,0-8 0,-19 8 0,-14-7 0,3-9 0,-14 0 0,14-16 0,-22 17 0,7 1 0,-13 7 0,4 0 0,-5-11 0,0-6 0,0-1 0,0 7 0,-5 11 0,3 4 0,-15-13 0,1-3 0,-18-17 0,-9-6 0,-2 7 0,2 1 0,7 11 0,9 8 0,-2 0 0,-2 4 0,-3-1 0,-11-7 0,-2 1 0,8 9 0,1 1-419,1 0 1,1 1 418,4 4 0,0-1-73,-16-6 1,-3 1 72,-1 4 0,-3-1 0,10 1 0,-2-2 0,2 2-666,-5 0 1,3 1 665,-3 3 0,3-1 0,14-1 0,0 1 0,-3 8 0,-1 1 0,4-4 0,0-1 0,-14 1 0,-3 1 0,2-3 0,-1 1 0,-11 0 0,-2 0 0,1-5 0,2 2 0,15 8 0,1-1 0,-9-8 0,-2 0 0,6 9 0,1 0-270,3-4 0,-1 0 270,-7-1 0,0 0 0,1 5 0,1-1 0,5-4 0,0 1 0,-9 4 0,2 2 130,-14-1-130,19 0 0,-3 0 0,3-6 0,-3 1 0,6 3 0,-3 2 0,1-1 0,-17-5 0,2 1 651,8 4 0,3 2-651,4-2 0,2 2 0,10 3 0,0 1 0,-7-5 0,-2 2 0,-4 7 0,0 0 0,3-8 0,0 1 14,-1 8 1,0 0-15,4-8 0,0-1 0,-5 10 0,-1-1 0,8-9 0,0 0 0,-1 9 0,-1 0 0,0-8 0,1-1 0,-22 9 0,6-10 0,31 0 0</inkml:trace>
  <inkml:trace contextRef="#ctx0" brushRef="#br0" timeOffset="-93343.73">22918 10696 24575,'49'0'0,"0"0"0,-2 4 0,4 1 0,-1-1 0,1-3 0,0-1 0,4 2-1250,2 0 1,5 2 0,1-1-1,-3 0 1250,-5-2 0,-1-2 0,-1 1 0,2 0 0,5 0 0,1 0 0,0 0 0,-2 0 0,9 0 0,-3 0 0,-5 0 0,0 0 0,-9 0 0,6 0 378,-64 0 1,7 0-1,-17 0 1</inkml:trace>
  <inkml:trace contextRef="#ctx0" brushRef="#br0" timeOffset="-92360.73">22849 11245 24575,'0'20'0,"0"15"0,0 19 0,0-2 0,0 3 0,0-9 0,-6 3 0,4-4 0,-4-10 0,6-29 0,0-21 0,0-15 0,-1-5 0,2-1 0,14-14 0,-10 14 0,2 0 0,25-8 0,2 3 0,21 8 0,-11 6 0,-7 34 0,-43 28 0,-6-5 0,-4 3 0,0-1 0,0 0 0,-9 24 0,19-30 0,11-6 0,1-9 0,9 4 0,-3 2 0,-1 4 0,-6 0 0,-12-1 0,1-8 0,-12 6 0,1-16 0,-6 7 0,6-9 0,1-4 0,10 2 0,1-2 0</inkml:trace>
  <inkml:trace contextRef="#ctx0" brushRef="#br0" timeOffset="-91910.73">23258 11593 24575,'-5'11'0,"4"-1"0,1-4 0,1 4 0,9-9 0,-4 4 0,13-11 0,9-16 0,-4 6 0,-3 20 0,-8 14 0,-11 45 0,3-25 0,-1 0 0,-8-2 0,-1 0 0,-2 25 0,-2-29 0,-13-26 0,3 4 0,-19-9 0,-6-22 0,13-3 0,-2-16 0,25 11 0,2 8 0,6 9 0,0 3 0</inkml:trace>
  <inkml:trace contextRef="#ctx0" brushRef="#br0" timeOffset="-91626.73">23525 11295 24575,'7'57'0,"-4"-15"0,0 1 0,2-1 0,-1-1 0,-3 0 0,0-5 0,8-5 0,-9-22 0,0-14 0</inkml:trace>
  <inkml:trace contextRef="#ctx0" brushRef="#br0" timeOffset="-91459.73">23530 11468 24575,'35'-6'0,"1"4"0,3-4 0,-8 0 0,-7 4 0,-14-4 0,-5 6 0</inkml:trace>
  <inkml:trace contextRef="#ctx0" brushRef="#br0" timeOffset="-91177.73">23782 11451 24575,'15'-6'0,"-3"4"0,-2-9 0,-14 10 0,-12 2 0,-7 11 0,1 10 0,11 9 0,5-8 0,10 2 0,15-7 0,8-10 0,15-10 0,-18-2 0,-5-11 0</inkml:trace>
  <inkml:trace contextRef="#ctx0" brushRef="#br0" timeOffset="-90478.73">24425 11420 24575,'0'11'0,"0"21"0,10 4 0,-7 21 0,1-10 0,-3 3 0,-11-8 0,-2-1 0,8 3 0,-2-3 0,-21 12 0,26-56 0,-15-49 0,13 4 0,3-6 0,0-8 0,2 0-486,3 4 1,3 5 485,2 18 0,1 6 0,10-3 0,-3 17 0,4 9 0,-4 10 0,-7 8 0,-5 8 971,-6 10-971,0 1 0,-5-3 0,-1-4 0,-5-18 0,-6 8 0,0-12 0,4 7 0,4-9 0</inkml:trace>
  <inkml:trace contextRef="#ctx0" brushRef="#br0" timeOffset="-89975.73">24698 11476 24575,'-31'22'0,"12"2"0,5-11 0,13 2 0,-4-4 0,10-5 0,5-1 0,2-5 0,3-5 0,-4-1 0,-1-5 0,5 5 0,2 6 0,13 1 0,10-4 0,-11-4 0,3-3 0,-21 5 0,-5 19 0,-1-6 0,-5 12 0,0-14 0,0-1 0</inkml:trace>
  <inkml:trace contextRef="#ctx0" brushRef="#br0" timeOffset="-89807.73">24926 11233 8191,'-6'5'0,"1"-4"0,5 3 0</inkml:trace>
  <inkml:trace contextRef="#ctx0" brushRef="#br0" timeOffset="-89545.73">25019 11451 24575,'0'20'0,"-5"-3"0,4-12 0,18-31 0,3-6 0,1 5 0,0 1 0,3 2 0,0 1 0,-18 22 0,-1-4 0</inkml:trace>
  <inkml:trace contextRef="#ctx0" brushRef="#br0" timeOffset="-86495.73">25474 11356 8191,'-5'6'0,"9"-1"5063,2-5-5063,10-5 2818,1 4-2818,-6-9 1719,-2 9-1719,-8-9 6784,-1 4-6784,-18 0 0,-7 11 0,-8 14 0,14 13 0,6 4 0,30-10 0,-7-1 0,13-18 0,-6 2 0,8-15 0,-11 4 0,4-4 0</inkml:trace>
  <inkml:trace contextRef="#ctx0" brushRef="#br0" timeOffset="-86126.73">25668 11341 24575,'0'16'0,"0"-1"0,0 5 0,0 6 0,0 7 0,0-7 0,8-28 0,5-11 0,3-8 0,5 7 0,-9 14 0,11 13 0,-9-1 0,6 12 0,-7-8 0,-6-5 0,-2-6 0</inkml:trace>
  <inkml:trace contextRef="#ctx0" brushRef="#br0" timeOffset="-84844.73">25956 11395 8191,'-11'0'0,"5"5"5063,-4-4-5063,9 9 2818,-4 0-2818,5 6 1719,0 0-1719,5-5 6784,1-6-6784,5-5 0,13 0 0,3-7 0,6 6 0,-4-5 0,-8 6 0,-5 5 0,4-4 0,-3 4 0,4-12 0,-9-3 0,-3-8 0,-14 2 0,21 6 0,2 5 0,21 5 0,11 12 0,-16-9 0,1 9 0,-15-12 0,-4 0 0,6 0 0,-5 0 0,-1-9 0,-9-2 0,-1-6 0,-11 7 0,-1 5 0,0 10 0,1 1 0,15-26 0,-2-8 0,9-23 0,-15 38 0,2 26 0,-10 20 0,6 1 0,13-11 0,0-15 0,16 4 0,2-12 0,-8 0 0,1 0 0,-9 0 0,2 0 0,8 6 0,-8-4 0,3 4 0,-9-6 0,4 0 0,-3 0 0,8-6 0,-8 4 0,3-4 0,8 6 0,-4 5 0,10-4 0,-13 4 0,-5 4 0,-11 7 0,-1 15 0,-4-8 0,5 1 0,-5-18 0,4 4 0,-4-9 0,5 4 0</inkml:trace>
  <inkml:trace contextRef="#ctx0" brushRef="#br0" timeOffset="-84676.73">26723 11150 24575,'0'-6'0,"0"2"0</inkml:trace>
  <inkml:trace contextRef="#ctx0" brushRef="#br0" timeOffset="-71594.73">2519 9084 24575,'5'-6'0,"-4"-4"0,-1 4 0,-14-13 0,1 11 0,-27-11 0,-5 18 0,-16-5 0,11 12 0,13-5 0,12 18 0,8-7 0,-6 14 0,10 4 0,2 12 0,5 0 0,21 13 0,-11 1 0,20-9 0,1 6-465,-19 11 1,-4 3 464,9-18 0,3 0 0,-5-1 0,-6 11 0,-6-5 0,1-16 0,-2-5 0,-3-5 0,-15-6 0,-6-4 0,0-1 0,2-9 0,6-4 929,30-4-929,-5 0 0,22 17 0,-9-3 0,-5 26 0,-4 12 0,-4 8 0,-1 5-382,0-5 0,1 4 0,-2 0 382,-2-4 0,-1 0 0,-1-3 0,1 7 0,0-7 0,0-19 0,0-6 0,0-3 0,5-13 0,10 0 0,19-9 0,4-1 0,5-19 1146,-14 10-1146,-9-15 0,-1 8 0,-12 3 0,2-2 0</inkml:trace>
  <inkml:trace contextRef="#ctx0" brushRef="#br0" timeOffset="-69678.73">30383 9415 24575,'4'-21'0,"7"-1"0,6 1 0,0 4 0,3 0 0,-4 11 0,17-13 0,0 15 0,7-8 0,-12 30 0,2 6 0,-20 24 0,5 11 0,-18-11 0,-5 3 0,2-6 0,-1 0 0,0 15 0,1-2 0,-1-22 0,4-2 0,15 24 0,-2-28 0,14-11 0,-5 1 0,-2-13 0,-5 12 0,-7 0 0,-4 13 0,-2 7 0,0 18 0,2 7-1431,4-3 1,3 6-1,-2-2 1431,-5-6 0,-1-1 0,3 0 0,7 2 0,2 0 0,-3-4 0,-7 1 0,-1-5 0,7-7 0,-3-5 0,-19 13 0,-16-19 0,-25-43 0,1-4 0,23-4 0,3-2 0,-10-13 0,3-4 0,10 3 4292,10 2-4292,6 8 0,18 6 0,3 5 0,-1 4 0,-2 2 0</inkml:trace>
  <inkml:trace contextRef="#ctx0" brushRef="#br0" timeOffset="-68661.73">31708 9893 24575,'-27'30'0,"-3"-3"0,7-1 0,0 3 0,0-4 0,-1 2 0,-12 10 0,-3 1 0,8-7 0,-1-1 0,1 1 0,1-3 0,-5-1 0,51-21 0,16-3 0,10-1 0,1-2 0,4 0 0,0 0-760,-1 0 0,1 0 0,-1 0 760,2 0 0,1 0 0,-6 0 0,-4-1 0,-4 2 0,13 3 0,-39-8 0,-22 7 0,-29-24 0,3 8 0,10-2 0,-1-4 0,-1-1 0,-3-2 0,-14-9 0,0 0 603,8 4 1,2 0-604,-3-2 0,4 3 0,-2 1 0,7 4 0,15 9 0,13 24 0,17 45 0,-3 8-676,6-16 1,0 1 675,-8-13 0,-1-1 499,7 10 1,1-1-500,0-7 0,-1-2 0,4 26 0,-2-27 0,-11-54 0,10-40 0,-5 24 0,0-2 3,-1-12 0,1-1-3,7 9 0,0 0 0,-9-9 0,-1 0 0,6 15 0,0 1 0,-6-4 0,-1 5 0,0 12 0,-6 6 0,-5 9 0,4 1 0,-4 5 0</inkml:trace>
  <inkml:trace contextRef="#ctx0" brushRef="#br0" timeOffset="-42029.73">30413 12478 24575,'-5'-10'0,"4"-1"0,-9 0 0,9 0 0,-4 0 0,11-4 0,2-6 0,9 4 0,0 1 0,8 5 0,-7 10 0,2-5 0,7 11 0,-6 5 0,9 2 0,-14 3 0,-10-4 0,8 5 0,-7 6 0,4 10 0,0 5 0,-10 28 0,-6-4 0,0 1 0,-4 7-301,-1-19 1,-2 0 0,2 1 300,4 3 0,1 2 0,-1-3-566,-3-6 0,-2-1 1,3-2 565,7 7 0,0-6 0,-9 5 0,10 13 0,0-21 0,0 7 0,6-8 823,4-12-823,4-5 1775,1-17-1775,0 3 0,2-9 0,9 4 0,-4-11 0,-1 4 0,-2-21 0,-8 5 0,5-17 0,-14 8 0,-10-2 0,-5 16 0,-6 1 0,8 12 0,-4 0 0,-7 24 0,5 6 0,1 4 0,0 5 0,1 2-899,-4 13 0,3 1 899,8-7 0,1 4 0,-1-3 0,-1 5 0,3 1 0,4 1 0,2 1 0,-1 2 0,-5-4 0,-1 2 0,0 1 0,2-1 0,3-4 0,2 0 0,0-1 0,-1 1 0,-4 2 0,-2 1 0,0-1 0,0-4 0,3 0 0,-1-4 0,0 2 0,-2 8 0,-2 2 0,-1-5 0,-4-1 0,-1-4 0,1 5 0,-1-3 0,4-17 0,-1-4 0,-13 3 0,8-27 0,-20 9 0,3-13 1798,-15 0-1798,4-22 0,16 4 0,-4-13 0,13 4 0,8 11 0,-1-4 0</inkml:trace>
  <inkml:trace contextRef="#ctx0" brushRef="#br0" timeOffset="-35812.73">6587 12277 8191,'-11'-11'0,"5"0"5063,-4 5-5063,9 23 0,-8 22 0,-4 9 0,-1-4 0,-1 3 417,4-4 1,-1 4 0,0-3-418,-8 6 0,1-1 0,4 6 0,0-1 931,0-8 0,0 0-931,1 5 0,1-1 0,-4 12 6079,0 2-6079,8-14 0,-1 1 0,4-16 2033,1-11-2033,4-9 94,-4-3-94,5 3 0,5-4 0,1 0 0,22 3 0,0-1 0,33-3 0,-24-6 0,2-2 0,-4-1 0,1-2-395,9 1 0,-1 0 395,22 0 0,-12 0 0,6 0 0,-12 0 0,3 0 0,-2 0 0,-2 0 0,-2 0 0,2 0-660,3 0 1,1 0-1,-4 0 660,-1 0 0,0 0 0,18 0 0,4 0 0,-19 0 0,1 0 0,1 0 0,7 1 0,2-1 0,0-1-487,2-2 1,2-1 0,-1 0 486,-4-1 0,0 0 0,-2 0 0,-8 0 0,-2 0 0,-1 1 0,22-2 0,-3 0 0,-20 0 0,1 0 0,1 5 0,4 1 0,-1-2 0,-1-5 0,-1-2 0,2 2 0,13 5 0,3 2 0,-4-1 0,6-5 0,-3 1 0,-18 4 0,0 1 0,-2 1-113,0-1 0,-1 0 113,14 0 0,1 0 0,-6 0 0,-2 0 0,-6 0 0,-3 0 0,0 0 0,-3 0 0,17 0 0,-17 0 0,3 0 0,1 0 0,1 0 0,12 0 0,0 0 0,-12 0 0,-1 0 0,-2 0 0,-1 0 0,24 0 0,-13-6 0,4 0 0,5 4 0,4 1-87,-8-3 0,3 0 1,0 0 86,-1 3 0,1 2 0,-1-1 0,-1 1 0,-1-1 0,-2-1 172,9-4 0,-3 0-172,-6 5 0,-4-2 0,8-8 723,-15 10 0,3 0-723,-3-5 0,1 0 0,-1 4 0,1-1-274,-3-2 1,-2-1 273,-3-2 0,0 2 486,9 4 1,3-1-487,11-9 0,2-1 0,-15 11 0,1 1 0,0-1 105,2-6 1,1-2-1,-2 3-105,7 4 0,-3 1 0,-2-5 0,-4 1 0,10 5-299,-13 1 0,3-2 299,-2-4 0,1-1 414,7 5 0,0-1-414,-15-3 0,-2-1 0,25 6 0,-14 0 1283,17 0-1283,-29 4 0,1 1 0,3 0 0,0 1 0,22 4 669,4-1-669,-14-9 0,-4 0 0,-7 0 0,-18 0 0,0 0 0,3-9 0,-6 7 0,10-13 0,-17 14 0,0-10 0,-2 10 0,-3-9 0,5-13 0,1-1 0,-6-11 0,6 1 0,-4 2 0,8-25 0,-8 24 0,1-3 0,3-11 0,1 0-521,1 7 0,0 0 521,-6-5 0,2 2 0,20-15 0,-23 18 0,-2-1 0,4 6 0,-1 0 0,1-29 0,-9 22 0,-5 17 0,-1 18 1042,0-7-1042,-4 13 0,-13-4 0,4 5 0,-24 0 0,-4 0 0,10-5 0,-3 0 0,-6 4 0,-4 0 0,-1-6 0,-5-1 0,2 2 0,7 4 0,2 2 0,-3-1-205,-9-2 1,-1-1 0,1 0 204,10 0 0,2 1 0,-1 0 0,0 2 0,-1 1 0,3-1-821,-10-5 1,1 2 820,-5 3 0,2 2 0,14-1 0,0 0-348,-22 0 1,-4 0 347,18 0 0,0 0 0,-1 0 0,0 0 0,1 0 0,-2 0-892,-3 0 1,-2 0-1,3 0 892,-10 0 0,-2 0 0,7 0 0,-4 0 0,-1 0-461,0 0 0,-1 0 0,-2 0 461,11 0 0,-1 0 0,-1 0 0,0 0 0,-3 0 0,1 0 0,-1 0 0,0 0 0,-2 0 0,1 0 0,0 0 0,1 0-421,8 0 1,1 0 0,0 0 0,1 0 420,-16 0 0,1 0 0,5 0 0,-4 0 0,2 0-5,14 0 1,-2 0 0,1 0 4,2 0 0,0 0 0,1 0 0,-20 0 0,2 0 526,6-1 0,3 2-526,16 4 0,-1 1 0,-16-5 0,-3 1 0,15 5 0,-2 2 0,-1-2 0,-5-5 0,0-2 0,-1 1 416,-1 6 0,-1 2 1,4-2-417,-8-1 0,4 0 0,9 1 0,3 0 1727,3-3 1,1 0-1728,3 1 0,-3 0 0,-18-4 0,-4 0 0,13 3 0,-1 0 0,1-2 66,-10-2 0,0 0-66,5 4 0,-3 0 0,5 0 0,0-3 0,3 1 0,-16 7 0,2 2 0,19-5 0,3 0 0,4-1 0,1 1 0,-5 4 0,1 0 0,5-9 0,-1 0 0,-13 13 0,0 0 0,15-12 0,0 0 735,-14 14 1,-1 0-736,6-13 0,-1-2 0,-5 11 0,2-1 344,12-9 0,2-1-344,-21 7 0,21-8 0,1 0 654,2-5-654,4 4 0,8-4 0,-2 5 0,9 0 0,-5 0 0,-5 0 0,3 0 0,3 0 0,10 0 0</inkml:trace>
  <inkml:trace contextRef="#ctx0" brushRef="#br0" timeOffset="-24210.73">8880 8567 24575,'-15'12'0,"-9"3"0,2-1 0,-32 13 0,21-7 0,-1 1 0,-6-5 0,-1 0 0,0 7 0,2-1 0,-13 3 0,22-10 0,16 3 0,0-17 0,25 4 0,10-5 0,33 0 0,-2 0 0,3 0 0,-17 0 0,-8 0 0,-1 0 0,0 0 0,-5 0 0,1 0 0,-24 0 0,-20-13 0,-16-5 0,-9 1 0,2-6 0,-16 6 0,10-8 0,-10-2 0,28 7 0,13 14 0,18 12 0,9 27 0,9 24 0,-8 5 0,-1-5 0,-4-16 0,0-24 0,14-14 0,3-36 0,3-14 0,9 0 0,3-2-626,-9 6 0,0-2 0,-1 4 626,6 0 0,-4 6 0,4-3 0,-38 27 0,1 5 0,-6 1 0</inkml:trace>
  <inkml:trace contextRef="#ctx0" brushRef="#br0" timeOffset="-21028.73">5056 11818 24575,'-40'28'0,"0"-1"0,8-6 0,1 0 0,-7 4 0,0-1 0,-11 9 0,15-8 0,2-2 0,3-4 0,10-5 0,49-15 0,28-8 0,-4 0 0,3 0 0,-16 3 0,-2 2 0,2 4 0,-2 0 0,-2 0 0,-3 0 0,-32 0 0,-10-6 0,-38-10 0,-4-3 0,-10-11 0,-1 6 0,23-1 0,13 5 0,5 10 0,18 0 0,-2 27 0,12 1 0,8 31 0,-8-15 0,1 3 0,-3-16 0,-5-5 0,6-1 0,-7-4 0,4-5 0,-2-11 0,12-47 0,0 17 0,0-1 0,-3 0 0,0 0 0,2 3 0,0 5 0,2 10 0,-12-1 0,6 5 0,-9 4 0,0 5 0</inkml:trace>
  <inkml:trace contextRef="#ctx0" brushRef="#br0" timeOffset="68041.27">10191 10931 24575,'0'30'0,"-2"2"0,-1 4 0,-1 11 0,-1 4 0,-2 6 0,-1 1 0,0-5 0,1-3 0,0-12 0,0-3 0,-2 15 0,4-19 0,0-12 0,2-3 0,-1-4 0,-1-2 0,0-1 0,-1-1 0,-2 0 0,1-1 0,-1-2 0,0-2 0,-1-2 0,-1-1 0,0 0 0,-1 0 0,1-3 0,-1-4 0,0-4 0,1-3 0,0 2 0,0 3 0,1 2 0,1 4 0,2 1 0,2 4 0,3 1 0,6 2 0,4 1 0,2 0 0,2 2 0,3 6 0,2 5 0,1 5 0,-1 0 0,-3-5 0,0-8 0,0-7 0,3-4 0,3-9 0,1-9 0,0-7 0,-3-3 0,-3 5 0,-5 4 0,-4 6 0,-2 3 0,-3 2 0,0 0 0,-1 2 0,-1 2 0,0 2 0</inkml:trace>
  <inkml:trace contextRef="#ctx0" brushRef="#br0" timeOffset="83937.27">16266 13264 24575,'0'0'0</inkml:trace>
  <inkml:trace contextRef="#ctx0" brushRef="#br0" timeOffset="124754.27">13735 6270 24575,'0'0'0</inkml:trace>
  <inkml:trace contextRef="#ctx0" brushRef="#br0" timeOffset="126154.27">18377 9429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3:21:57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8630 12919 24575,'15'-7'0,"50"6"0,-13-8 0,8 0 0,0 6 0,6 3 0,2-1-2185,-10-1 1,3-2 0,-1 1-1,0 0 2185,-8 3 0,-1 0 0,0 0 0,3 0 0,-2 0 0,2 0 0,1 0 0,-1 0 0,-2 0-14,1 0 0,-1 0 0,0 0 0,1 0 14,7 0 0,2 0 0,1 0 0,-1 0 0,-1 0 0,1 0 0,-1 0 0,-4 0 0,0 0 0,-4 0 0,1 0 0,3 0 0,-1 0 0,-3 0 0,2 0 0,0 0 448,-9 0 1,2 0-1,0 0-448,-3 0 0,-1 0 0,1 0 0,3 0 0,-1 0 0,-2 0 0,4 0 0,-5 0 0,11 0 0,-31 0 0,-9 0 1044,-14 0 1,3 0 0,-9 0-1</inkml:trace>
  <inkml:trace contextRef="#ctx0" brushRef="#br0" timeOffset="2553">7051 10535 8191,'9'-6'0,"2"1"5063,5 5-5063,-1 0 2818,17 0-2818,14 0 859,-14 0 1,4 0-860,10 5 0,0 0 0,-10-4 0,0 1 0,15 3 0,3 0 0,-3-5 0,1 0 3052,12 5 1,3 0-3053,-15-3 0,1-2 0,-2 1-1027,12 5 0,-2-1 1027,2-4 0,-2-2 0,-15 1 0,0 0-388,18 6 1,4 0 387,-17-5 0,2-1 0,2 2 0,-6 0 0,1 2 0,2-1 0,0-1-812,3-1 0,1-1 0,-1-1 0,-2 1 812,2 0 0,-2-1 0,1 2 0,11 3 0,2 0 0,-2 0-347,-9-2 1,-1-2-1,2 1 347,-2 2 0,2 1 0,1-1 0,1 0 0,5-3 0,1 0 0,0 0 0,-4 0-319,6-1 0,-4 1 0,0 1 319,-2 2 0,-1 1 0,1 1 0,0-1 0,0 1 0,0 0-227,-6 0 0,0 0 0,3 0 227,-1 1 0,4 1 0,-1-1 0,-4-1 0,-3-4 0,-3-1 0,-1 2 0,2 1 0,0 1 0,-4 0 0,0 2 0,-1 0 0,-1-5 0,2 0 0,2 0 0,2 2 0,1 2 0,3-2 0,-6-2 0,1-1 0,2 0 0,0-1 0,5 1 0,1 0 0,-1 0 0,-2 0 0,4 1 0,-2-1 0,-1-1 336,2-2 0,-2-2 1,-3 1-337,-2 3 0,-1-1 0,-5-2 0,2-1 0,1 2 120,1 2 1,1 2-1,2-1-120,11-4 0,3 0 0,-2 0 0,-9 3 0,-2 1 0,-1-2 354,-3-2 0,-1 0 0,-2 1-354,4 3 0,-1 0 0,9-6 0,0 1 348,-1 3 0,1 1-348,-10-2 0,2-1 0,-3 0 0,4-1 0,-3 0 0,2 4 0,-3-1 0,16-7 0,3 9 0,-30 0 0,2 0 944,6 0 0,2 0-944,1 0 0,1 0 0,7 0 0,2 0 0,3 0 0,0 0 0,-12 0 0,1 0 0,8 0 0,1 0 0,-3 0 0,1 0 449,8-1 1,3 2-450,-18 2 0,0 1 0,0-1-79,1-1 0,0-2 0,-3 1 79,11 5 0,-1-1 0,-9-4 0,3-1 0,-3-1 96,10 1 0,0 0-96,-7 0 0,1 0 0,1 0 0,-3 0 0,-1 0 0,-1 0 0,9 0 0,0 0 0,9 0 0,-1 0 0,-9 0 0,1 0 0,-11 0 0,1 0 0,-1 0 0,12 0 0,-1 0-1003,-3 0 1,-2 0 1002,-14 0 0,-2 0 0,0 0 0,1 0 215,-1 0 1,2 0-216,13 0 0,4 0 0,1 0 0,3 0 449,-9 0 0,2 0 0,1 0-449,-3 0 0,0 0 0,-1 0 0,12 0 0,0 0 0,-10 1 0,2-1 0,-2-1 0,13-4 0,-1-1 0,-12 5 0,3 1 0,-2-2 0,-3-1 0,-2-2 0,-4 2 0,0 3 0,-11 0 181,-22 0 1,-15 0 0,-37 0 0</inkml:trace>
  <inkml:trace contextRef="#ctx0" brushRef="#br0" timeOffset="3733">18054 10661 24575,'16'4'0,"11"-2"0,0 2 0,12-4 0,8 0 0,0 0 0,10 0 0,0 0 0,-1 0 0,0 0 0,5 0-1072,-7 0 1,4 0-1,3 0 1,-2 0 0,-3 0 1071,-4 1 0,-2-1 0,-1 0 0,0-1 0,16-2 0,1-2 0,-5 1-706,-14 2 0,-3 2 1,0-1 705,2-3 0,0-1 0,0 1 0,1-1 0,1 1 0,2 0 0,13 3 0,2 1 0,1-2-475,0-6 0,-1-2 0,3 3 475,-12 5 0,3 2 0,-1 1 0,-3-3 0,4-6 0,-3-1 0,-2 2 0,15 5 0,-6 1 0,-25-5 0,-2 0 0,1 6 0,-1 0 0,15-6 4103,2 4-4103,-27-4 2553,-6 6-2553,-9 0 2243,-10 5-2243,-2-4 0,-10 4 0,-9-5 0,2 0 0,2 0 0,7 0 0</inkml:trace>
  <inkml:trace contextRef="#ctx0" brushRef="#br0" timeOffset="6066">12578 12972 24575,'17'0'0,"2"0"0,5 0 0,32-10 0,-3 2 0,9-4 0,-27 6 0,-15 6 0,-5 0 0,1 0 0,-5 0 0,-2 0 0</inkml:trace>
  <inkml:trace contextRef="#ctx0" brushRef="#br0" timeOffset="6414">13626 12872 24575,'16'0'0,"8"0"0,18-9 0,15 7 0,-1-7 0,-14 5 0,-17 2 0,-18-2 0,2 4 0</inkml:trace>
  <inkml:trace contextRef="#ctx0" brushRef="#br0" timeOffset="6848">14963 12930 24575,'11'0'0,"9"0"0,22-6 0,5 5 0,10-14 0,-21 14 0,-1 0 0,10-16 0,18 15 0,-42-7 0,-4 9 0</inkml:trace>
  <inkml:trace contextRef="#ctx0" brushRef="#br0" timeOffset="7233">15778 12949 24575,'10'6'0,"5"-1"0,11-5 0,6 0 0,9 0 0,-14 0 0,-3-5 0,-9 4 0,2-4 0,-6 5 0,-2 0 0</inkml:trace>
  <inkml:trace contextRef="#ctx0" brushRef="#br0" timeOffset="7732">16760 13025 24575,'30'-6'0,"-8"4"0,16-4 0,-8-2 0,10 6 0,-5-7 0,-8 9 0,-12 0 0,-11 0 0</inkml:trace>
  <inkml:trace contextRef="#ctx0" brushRef="#br0" timeOffset="8564">17963 12917 24575,'15'0'0,"1"0"0,10 0 0,4 0 0,5-9 0,12 7 0,-14-7 0,4 9 0,-25 0 0,-3 0 0</inkml:trace>
  <inkml:trace contextRef="#ctx0" brushRef="#br0" timeOffset="9015">19172 12930 24575,'22'0'0,"-1"-5"0,0-3 0,-9-3 0,-3 4 0,-9 2 0</inkml:trace>
  <inkml:trace contextRef="#ctx0" brushRef="#br0" timeOffset="17848">23945 11755 24575,'-5'-6'0,"-1"-4"0,-5 4 0,-4 0 0,-6-5 0,-6 10 0,-7-5 0,-1 6 0,4 0 0,-2 0 0,16 0 0,-13 0 0,5 4 0,2-3 0,-4 10 0,10-9 0,-20 10 0,-16 4 0,-1 0 0,-5 7 0,23-3 0,-15 4 0,-3 1 0,17-2 0,0 0 0,-25-2 0,36 3 0,2-1 0,-5-6 0,9 7 0,-10-4 0,2 0 0,-3 4 0,8 4 0,7-11 0,9 8 0,-4 0 0,10 8 0,-14 23 0,13-12 0,-3-8 0,1 0 0,4 24 0,4-22 0,1 0 0,3 23 0,17-3 0,-15-18 0,19 5 0,-10 3 0,11-4 0,-8-16 0,0 0 0,15 19 0,6-4 0,-8-5 0,-7-9 0,14 1 0,4 1 0,12-6 0,-5 6 0,-5-22 0,-7 15 0,14-14 0,-22-4 0,2-1 0,11 4 0,2 0 0,-4-3 0,0-1 0,-6 2 0,-1-2 0,26 4 0,-15-9 0,-13 5 0,3 0 0,5-4 0,-1 0 0,-2 4 0,-1 0-233,3-4 1,-3-2 232,17 1 0,0 0 0,0 0 0,-16 0 0,1 0 0,-6 0 0,1 0 0,21 0 0,2 0 0,-9 1 0,-2-2 0,-1-4 0,1 0 0,5 5 0,0-2 0,-10-8 0,1 0 0,11 4 0,2-1 0,-8-2 0,-2-3 0,-13 4 0,-1-2 0,4-2 0,-1-1 0,24-12 0,-18 9 0,1-1 0,-4 0 0,-1 0 0,22-10-533,-13 2 533,-8 6 0,-1 0 0,0-1 0,1-3 0,1 0 0,1-5 0,-4 7 998,-1-13-998,0 17 0,3-29 0,-11 24 0,2-17 0,-23 18 0,9-1 0,-15 1 0,5-9 0,-6-2 0,0 0 0,0 3 0,0 8 0,0 0 0,0 1 0,-6-10 0,-2 2 0,-5-7 0,0 3 0,6 6 0,-7 3 0,12 3 0,-27-10 0,15 6 0,-17-10 0,9 12 0,6 5 0,-14-6 0,-5 1 0,7 5 0,-3 1 0,-29-3 0,27 2 0,1 2 0,-16 11 0,10-17 0,1 19 0,-10-12 0,-13 3 0,0-6 0,12 7 0,18-2 0,2 10 0,-12-4 0,-2 0 0,-23 5 0,26-7 0,0 1 0,-24 5 0,26-6 0,1-1 0,-27-3 0,1 1 0,21 1 0,-2 1 0,-3 8 0,0 0 0,7-3 0,-2 0 0,-22 3 0,-5 2-543,2-1 1,-1 0 542,17 0 0,-1 0 0,1 0 0,0 0 0,0 0 0,4 0 0,0 0 0,5 0 0,2 0 0,7 0 0,11 0 0,4 0 0</inkml:trace>
  <inkml:trace contextRef="#ctx0" brushRef="#br0" timeOffset="22582">25799 10094 24575,'6'17'0,"-1"46"0,-5-24 0,0 3 0,0 23 0,0-1-607,0-22 1,0-3 606,0-1 0,0-5 396,0 0-396,0-15 201,0-25-201,0-27 0,0-14 0,0-7 0,-1-2 0,2-3-167,3 11 1,2-1 0,-1 2 166,-1-8 0,2 6 0,1 10 0,2 6 600,6 0-600,-8 18 0,8 4 0,-4 6 0,0 1 0,-5 22 515,-1-4-515,-5 25 0,0-6 0,-6 4 0,-5-3 0,-2-12 0,-2-9 0,2 2 0,2-11 0,-1 10 0,1-7 0,-4 0 0,8-1 0,-2-5 0</inkml:trace>
  <inkml:trace contextRef="#ctx0" brushRef="#br0" timeOffset="22930">26020 10167 24575,'-6'40'0,"4"-8"0,1-12 0,19-4 0,9-4 0,21-9 0,-19-5 0,-2-13 0,-17 8 0,-9-8 0,4 4 0,-23-1 0,-5 5 0,-5 1 0,4 6 0,13 5 0,0-4 0,5 4 0,1-5 0</inkml:trace>
  <inkml:trace contextRef="#ctx0" brushRef="#br0" timeOffset="23366">26372 10094 24575,'0'22'0,"5"4"0,-4-4 0,9-1 0,-4-10 0,9-6 0,31-24 0,-18 14 0,30-14 0,-39 19 0,4 0 0,-11-14 0,-6 1 0,-4-8 0,-4 5 0,-2 1 0,4 8 0,0-2 0</inkml:trace>
  <inkml:trace contextRef="#ctx0" brushRef="#br0" timeOffset="23648">26692 10109 24575,'23'0'0,"-8"-9"0,17-11 0,-16-7 0,-6 2 0,-12 18 0,-4 10 0,0 12 0,6 0 0,0 2 0,0-6 0,0-1 0</inkml:trace>
  <inkml:trace contextRef="#ctx0" brushRef="#br0" timeOffset="23933">26893 10057 24575,'17'16'0,"4"-12"0,12-22 0,1-11 0,1 0 0,-17 11 0,-13 18 0</inkml:trace>
  <inkml:trace contextRef="#ctx0" brushRef="#br0" timeOffset="24749">28028 9359 8191,'0'-11'0,"0"0"5063,0 30-5063,-9 40 0,2 0 0,-1 11-61,0-21 1,-2 5-1,0 1 1,2-3 60,1 1 0,2-3 0,-1 1 0,-3 4 0,0 0 0,3-10 2060,6 6-2060,0-26 5438,-5-5-5438,-15-14 0,-13-27 0,-2-10 0,8-2 0,18 8 0</inkml:trace>
  <inkml:trace contextRef="#ctx0" brushRef="#br0" timeOffset="24848">27768 9978 8191,'0'-17'0,"14"1"5063,7 3-5063,18-9 0,-16 12 0,-3-5 0</inkml:trace>
  <inkml:trace contextRef="#ctx0" brushRef="#br0" timeOffset="25181">28067 9751 24575,'0'23'0,"0"-1"0,0 4 0,10-6 0,1-14 0,15-8 0,-3-9 0,-2-2 0,-6 7 0,-9 7 0,4 5 0,-9-2 0,4-4 0</inkml:trace>
  <inkml:trace contextRef="#ctx0" brushRef="#br0" timeOffset="25381">28369 9361 24575,'-9'58'0,"8"-23"0,0 1 0,-7 23 0,14 2 0,-5-9 0,6-21 0,-7-15 0,0-7 0</inkml:trace>
  <inkml:trace contextRef="#ctx0" brushRef="#br0" timeOffset="28865">25893 10740 24575,'20'0'0,"17"-10"0,3 8 0,16-23 0,0 21 0,-10-8 0,4-2 0,2 7 0,3 0-1612,0 0 1,4-2 0,-2 0 1611,8-4 0,-2 1-1001,-11 7 0,2 1 0,-3-2 1001,4-9 0,1-1 0,4 6 0,6 1 0,0-2 61,-16 0 1,-1-2-1,1-1 1,1 1-62,8-1 0,2 0 0,0 0 0,-3 0 0,-5 3 0,-2 1 0,-1 0 0,-3-1 0,2-3 0,-3-1 0,-2 1 0,8 1 0,-6 1 0,10-7 0,-9 3 1857,1 9-1857,-9-7 940,-10 1 0,-15 6 0,-14 2 1</inkml:trace>
  <inkml:trace contextRef="#ctx0" brushRef="#br0" timeOffset="31233">27139 12965 8191,'-2'5'0,"16"-4"4637,21 4-4637,21-5 0,-20 0 0,3 0 916,4 1 1,6-2-917,10-2 0,9-3 0,3 2-125,-13 2 0,2 2 1,3-1-1,2 0 125,-10 0 0,2-2 0,3 0 0,0 1 0,-2-1 0,-1 2 234,0 0 1,-2 1-1,-1 0 1,0 1 0,0-1-235,11 0 0,0 0 0,-2 0 0,-4 0 0,-5 0 0,-5 1 0,3-2-90,12-3 1,2-1-1,-2 1 90,-13 3 0,-2 1 0,0-2 0,1-4 0,1-3 0,-7 3 0,-2 6 0,-15-2 199,-24-7 1,-5 9-1,-23 0 1</inkml:trace>
  <inkml:trace contextRef="#ctx0" brushRef="#br0" timeOffset="67797">16304 13518 8191,'-6'23'0,"1"25"2310,0-2 0,-1 6-2310,5 8 0,0 4 0,-6-10 0,-1 3 0,2-4 0,4 5 0,1-4 0,-5-3 0,2-8 2872,9-11-2872,1-26 1773,5-1-1773,4-5 6618,9-9-6618,39-3 0,-28 0 0,1-2 0,0 4 0,-3 0 501,16-6-501,-38 5 0,-7 1 0,-15-7 0,9 6 0,-9 2 0</inkml:trace>
  <inkml:trace contextRef="#ctx0" brushRef="#br0" timeOffset="68330">16203 13834 24575,'5'-11'0,"-4"-17"0,4 13 0,-5-13 0,4 17 0,-2-4 0,7-2 0,-3-5 0,9 10 0,-3-7 0,-2 12 0,0-3 0,-4 5 0,5 5 0,4 6 0,1 0 0,4 2 0,-4-3 0,-5-1 0,-2-2 0,-8 2 0,4-4 0</inkml:trace>
  <inkml:trace contextRef="#ctx0" brushRef="#br0" timeOffset="79866">11160 5949 8191,'0'-16'0,"10"6"5063,-3 5-5063,18 5 0,17 0 0,-3 0 2818,16 0-2818,1 0 0,-14 0 859,-3 0 1,2 0-860,-3 0 0,1 0 0,16 0 0,2 0 0,1 0 0,-2 0 2956,-11 0 1,-3 0-2957,-1 0 0,-3 0 0,10 0 0,17 0 0,-32 4 0,1 0 0,5-3 0,-1 1 0,21 6 0,-2-2 0,-18-4 0,18 12 0,4-12 0,-12 3 0,2-1 0,-7-4 0,1 0-330,9 0 1,0 0 329,-8-1 0,0 2 0,19 4 0,2 1 0,-5-5 0,3 1 0,-7 5 0,3 2 0,-1-2 0,-4-1 0,0-2 0,-1 1 0,-5 0 0,-1-1 0,3 1 0,10 4 0,4 0 0,-3-3 0,-11-4 0,-2-2 0,2 1 0,10 6 0,3 2 0,-1-2 0,-2-1 0,-1-2 0,-3 1 0,7 2 0,-3-1 0,1 1 0,-4-2 0,-18-4 0,0-2 0,15 1 0,4 0 0,-15 0 0,2-1 0,1 2 0,5 2 0,1 2 0,-1-2 0,-6-2 0,-1-1 0,-1 2-1154,15 3 1,-4 1 1153,-14-6 0,0 0 0,18 0 0,2 0-503,0 0 1,1 0 502,-12 0 0,2 0 0,0 0 0,0 0 0,-1 0 0,-2 0 0,8 0 0,-1 0-645,1 0 0,-2 0 645,-15 0 0,1 0 0,22 0 0,5 0 0,-20 0 0,2 0 0,-1 0 0,-1 0 0,-1 0 0,0 0 0,0 0 0,-1 0 0,-2 0 0,1 0 0,-1 0 0,12-1 0,3 2 154,4 4 1,2 1-155,-17-5 0,1-1 0,0 1 0,8 3 0,0 0 0,-2-1 0,4-2 0,-2-2-155,9 1 0,-4 0 155,-24 0 0,-2 0 0,4 0 0,0 0 400,-5 0 0,1 0-400,18 0 0,4 0 0,2 0 0,3 0-193,-10 0 1,3 0 0,-3 0 192,13 0 0,-1 0-901,1 1 0,-2-2 901,-15-5 0,1 0 0,-5 4 0,2 2 0,1-1 493,0-3 1,1-1 0,1 2-494,5 2 0,0 1 0,-1 1 0,-7-1 0,-2 0 0,-1 0-935,14 0 1,-2 0 934,-10 0 0,-2 0 0,1-6 0,-1 0 765,-4 4 1,2 1-766,13-5 0,2 0 0,-5 6 0,1 0 0,6 0 0,0 0 864,-8 0 0,-3 0-864,-8 0 0,-1 0 0,1 0 0,0 0 0,-4 0 0,1 0 292,18 0 0,3 0-292,-3 0 0,2 0 0,-9 4 0,1 0 0,-2-1 25,11-1 0,-3-1-25,-1 5 0,-4-1 0,-13-4 0,-2-2-339,30 1 339,-32 5 0,3 1 553,11-4 1,3-1-554,4 4 0,4 1 0,-11-6 0,3-1 0,-3 2-229,9 4 0,1 0 229,-10-3 0,2-2 0,-1 1 0,13 5 0,0-1 0,-11-4 0,2-1 0,0-1 0,0 1 0,0 0 0,-3 0-184,8 0 1,-2 0 183,2 0 0,-2 0 0,-13 0 0,-2 0-144,1 0 1,-1 0 143,0 0 0,0 0 5,11 0 0,2 0-5,-1 0 0,1 0 0,-6 0 0,2 0 0,-3 0-211,4 0 1,-3 0 210,2-1 0,-4 2 0,3 8 2839,6-7-2839,-22 6 887,0-3-887,-22-13 0,-6 11 0,-5-13 0</inkml:trace>
  <inkml:trace contextRef="#ctx0" brushRef="#br0" timeOffset="84602">13247 11799 24575,'-5'-6'0,"4"-4"0,-8 9 0,2-4 0,1 0 0,-12 4 0,5-4 0,-13 5 0,5 0 0,-25 9 0,3-7 0,-3 7 0,14-9 0,21 0 0,-4 4 0,-7 4 0,0-2 0,-3 6 0,-4-10 0,-18 12 0,-13-3 0,28-1 0,0 3 0,0 2 0,2 1 0,-7 11 0,8-1 0,9-6 0,3-3 0,-8 12 0,6 3 0,5-1 0,1 8 0,6-7 0,-7 9 0,0 0 0,0 0 0,7-9 0,1 14 0,-3-4 0,7 9 0,-7-2 0,9-17 0,0 6 0,6-6 0,9 13 0,-1-8 0,9-1 0,-11-14 0,7-1 0,-2-4 0,13 7 0,-6-5 0,5 1 0,-13-8 0,16 14 0,8 5 0,-2-1 0,10 1 0,-8-8 0,0-3 0,7 5 0,0 1 0,-15-7 0,3-1 0,7-2 0,2-1 0,2 4 0,-1-2 0,-6-10 0,-2-2 0,18 3 0,-9-8 0,19 0 0,-31-4 0,1 0 0,7 3 0,1 0 0,-4-7 0,-2-1 0,15 0 0,1-1 0,-20-11 0,26 3 0,-28 1 0,1-2 0,4 2 0,-1 0 0,23-12 0,-11 3 0,-6 1 0,3-6 0,3-8 0,-10 6 0,-3 2 0,-13 9 0,-3 1 0,4-5 0,7-11 0,-7-1 0,-1-8 0,-6 7 0,-13 0 0,7-8 0,-9-18 0,-5 25 0,0 1 0,0 4 0,-1 0-919,-15-28 919,0 17 0,-7-11 0,9 24 0,-4 0 0,-7-4 0,-4 2 0,-4-2 0,-1 3-360,4 7 0,0 2 360,3 2 0,2 4 0,-3 2 0,-8-4 885,8 11-885,-28-13 0,24 18 0,-2 2 0,3-2 0,0 2-315,-4 2 0,-1 2 315,-23-1 365,27 0 0,-1 0-365,0-1 0,-1 2 0,-6 2 0,-2 2 0,-6 6 0,4 1 0,-8 2 0,0 7 0</inkml:trace>
  <inkml:trace contextRef="#ctx0" brushRef="#br0" timeOffset="99266">12379 16389 8191,'-6'-5'0,"2"-1"5063,14-9-5063,43-12 0,-12 10 0,7-2-64,-2 3 1,6 0-1,-3 0 64,11-4 0,-1 2 0,0 4 0,-4 2 2057,1-8-2057,-22 18 5461,-11-7-5461,-27 9 0,-13 15 0,-23 4 0,14 0 0,1-5 0</inkml:trace>
  <inkml:trace contextRef="#ctx0" brushRef="#br0" timeOffset="99498">12589 16461 24575,'15'0'0,"12"-15"0,3 4 0,4-2 0,4-4 0,1-1 0,5 2 0,-1 3 0,17-4 0,-31 11 0,-20 6 0</inkml:trace>
  <inkml:trace contextRef="#ctx0" brushRef="#br0" timeOffset="105815">12631 17049 24575,'-4'40'0,"0"1"0,-5 1 0,-2 2 0,-2 10 0,0 2-629,3-2 1,-1 2 628,1-12 0,-1 2 0,2-2 0,2 8 0,0-3 205,-3 2 0,0-6-205,0-3 209,19-27-209,44-21 0,-9-1 0,7 0 0,-8 3 0,3 0 0,-2-1 0,15-7 0,-3 3 0,-10 8 0,-6-1 638,-7-8-638,-24-16 0,-6 3 0,-9-8 0,6 14 0</inkml:trace>
  <inkml:trace contextRef="#ctx0" brushRef="#br0" timeOffset="106331">12491 17169 24575,'9'-17'0,"8"0"0,1 4 0,8 4 0,-15 9 0,5 0 0,-6 9 0,-4-2 0,8 3 0,-7-5 0,17 1 0,-11-4 0,2 4 0,-10-6 0</inkml:trace>
  <inkml:trace contextRef="#ctx0" brushRef="#br0" timeOffset="108949">13789 16255 24575,'23'-9'0,"4"1"0,12-2 0,0-5 0,-1 13 0,10-15 0,-16 9 0,1-2 0,-40 21 0,-2 0 0,-10 8 0,9-13 0</inkml:trace>
  <inkml:trace contextRef="#ctx0" brushRef="#br0" timeOffset="109149">13797 16391 24575,'16'0'0,"3"0"0,5 0 0,31-10 0,-17 3 0,2-3 0,4-4 0,0-1 0,19-3 0,-37 3 0,-24 15 0,-11 0 0</inkml:trace>
  <inkml:trace contextRef="#ctx0" brushRef="#br0" timeOffset="109565">14050 16516 24575,'0'57'0,"0"-21"0,0 2 0,0 15 0,0 4-1956,0-3 1,0 1 1955,0 8 0,0 0 0,6-13 0,0-1 605,-5 13 1,1 1-606,9-8 0,0-2 0,-6-3 0,-1-5 0,9 12 639,-3-42-639,-4-9 0,24-21 0,7-5 0,14-18 0,-3 11 0,-15 4 2059,-4 3-2059,-12-2 0,-6-10 1,-4 14-1,-7-1 1</inkml:trace>
  <inkml:trace contextRef="#ctx0" brushRef="#br0" timeOffset="110032">13746 16697 8191,'15'-6'0,"1"5"5063,11-25-5063,-5 14 2818,12-18-2818,12-5 0,-12 14 0,6-13 1719,-20 28-1719,-3 2 6784,12 4-6784,-5 0 0,6 4 0,-13-2 0,3 2 0,-13-4 0,2 0 0</inkml:trace>
  <inkml:trace contextRef="#ctx0" brushRef="#br0" timeOffset="120965">2712 3549 24575,'9'6'0,"2"5"0,43-9 0,-15 1 0,7 0 0,7-2 0,6-2 0,0 1-1884,-4 0 1,0 1 0,2-2 1883,-4-2 0,3-1 0,1 0 0,-3 1 0,5 2 0,-1 0 0,0 0 0,5-3 0,1-1 0,-2 0-52,-6 1 0,-2-1 0,2 1 52,-6 3 0,3 1 0,-2 0 0,-3-2 0,17-4 0,-5-1 0,11 1 0,-23 7 0,-47 8 0,-38-11 0,-8 18 0,-1 2 0,1-12 0,-3 18 0</inkml:trace>
  <inkml:trace contextRef="#ctx0" brushRef="#br0" timeOffset="121265">3298 3814 24575,'-24'18'0,"52"-6"0,20-7 0,10-5 0,-14 1 0,2-2 0,1 1-1959,9 1 1,2 0-1,-2-3 1959,-9-3 0,-3-2 0,3 0 0,9 2 0,2 0 0,-4-1 170,4-5 1,-3 0-171,0 4 0,-8 2 0,-11 5 0,-32 0 0</inkml:trace>
  <inkml:trace contextRef="#ctx0" brushRef="#br0" timeOffset="124330">5872 3715 8191,'3'-6'0,"44"1"3739,16-6-3739,-7 9 0,4 1 0,-2-5 0,4 0 0,-1 2 0,5 0 0,1 0 0,-3-1 0,0 0 0,0 0 0,3 0 0,0-1 0,-6 1 0,6-2 0,-14 3 2958,-23 4-2958,-67 11 0,5-8 0,-9 9 0</inkml:trace>
  <inkml:trace contextRef="#ctx0" brushRef="#br0" timeOffset="124616">6108 3879 24575,'50'0'0,"1"0"0,7-7 0,2 1 0,-1 5 0,4-2-982,-12-3 1,6-3 0,2 0 0,-2 1 981,9 1 0,0 2 0,0-1 0,-12-1 0,2-2 0,-2 1 0,-5 1 0,21-4 0,-19 7 304,-38 8 0,-16-1 0,-26 10 0</inkml:trace>
  <inkml:trace contextRef="#ctx0" brushRef="#br0" timeOffset="134130">29235 770 8191,'-28'0'0,"5"0"5063,-5 0-5063,7 0 2818,-4 6-2818,-3 11 1719,-3 5-1719,-2 23 6784,11-8-6784,5-4 0,2 2 0,6 18 0,-6 8 0,15-5 0,21-3 0,-4-17 0,6 1 0,18 11 0,6 2-1249,-11-5 1,2 3 0,-2-1 1248,-3-6 0,0 0 0,-1 5 0,-5 1 0,0 5 0,-3 1 0,-5-2-422,-4 4 0,-6-1 1,-1 1 421,2 6 0,-2 2 0,-5-2 0,-7-7 0,-4-2 0,-2-4 0,-4-1 0,-2-4 0,-1-7 0,-2-5 0,-12 5 0,6-11 0,0-5 0,4-4 3462,9-15-3462,9-7 1548,26-9-1548,30 3 0,4 19-487,-20 0 0,-1 4 487,-6 7 0,-1 5-141,6 10 1,-2 6 140,-2 8 0,-4 6 0,-11-7 0,-2 3 0,-2-2-860,7 12 1,-5-1 859,-11 1 0,-3-4 0,5-17 0,1-2 0,1 9 0,1 0 0,-1-9 0,4 0 437,7 7 0,7-4-437,0-15 0,4-7 0,11-4 0,2-8 0,-3-6 0,1-8 0,1-9 0,1-7 0,-3 1 0,2-1 0,-4 0 134,4-7 1,-6 1-135,-10 0 1831,-53 6-1831,-6 9 0,-3 2 0,-10-8 0,-10 6 0</inkml:trace>
  <inkml:trace contextRef="#ctx0" brushRef="#br0" timeOffset="134749">26471 2732 24575,'6'5'0,"-1"13"0,5 16 0,-1 10 0,2 9 0,0-11 0,2 2 0,1 2-429,1 12 1,1 2 0,-1 0 428,0-3 0,1 0 0,-2-4 156,0 6 1,-1-5-157,0-9 0,-3-7 0,-8-11 0,-18-24 0,10-3 0,-19-20 0</inkml:trace>
  <inkml:trace contextRef="#ctx0" brushRef="#br0" timeOffset="134899">26384 3435 24575,'32'-49'0,"-6"17"0,3-1 0,12-1 0,3 0 0,-1-5 0,-4 3 0,7 0 0,-20 10 0</inkml:trace>
  <inkml:trace contextRef="#ctx0" brushRef="#br0" timeOffset="135599">26869 3066 24575,'16'23'0,"4"3"0,-4-8 0,-4 0 0,-3-2 0,-4-10 0,-4 4 0,4-51 0,-5-12 0,0-6 0,4 8 0,2 0 0,-3-13 0,5 7 0,19 15 0,5 49 0,-8-9 0,6 22 0,-13-19 0,-6 13 0,-2 6 0,-15 12 0,5 5 0,-1-7 0,8-13 0,5-8 0,15-24 0,-2-15 0,9 4 0,-7-2 0,2 23 0,4 11 0,18-19 0,-7 7 0,7-20 0,-2 2 0,-29 12 0,6-1 0,-30 13 0</inkml:trace>
  <inkml:trace contextRef="#ctx0" brushRef="#br0" timeOffset="135748">27511 2690 8191,'9'-6'0,"-2"1"0,3 5 0,-5 0 0</inkml:trace>
  <inkml:trace contextRef="#ctx0" brushRef="#br0" timeOffset="135981">27612 2720 24575,'11'5'0,"0"-4"0,-1 4 0,1-5 0,17-19 0,22-16 0,-18 13 0,2 1 0,-2 3 0,-2 2 0,12-1 0,-22 17 0,-9 0 0,-5 4 0,-11 4 0,3-2 0,-7 0 0</inkml:trace>
  <inkml:trace contextRef="#ctx0" brushRef="#br0" timeOffset="136330">26709 3846 24575,'1'12'0,"41"-30"0,-7-2 0,7-7 0,5-2-1075,-1 3 0,5-3 0,3-1 0,0 0 0,-1 0 1075,-4 1 0,0 1 0,-1-1 0,1 0 0,1 1 0,4-1 0,2 0 0,-1 0 0,-1 2 0,-6 3 0,5-3 0,-5 3 0,-6 3 806,-6 3 1,-9 3-807,-14 5 217,-42 5 1,13 5 0,-10 0-1</inkml:trace>
  <inkml:trace contextRef="#ctx0" brushRef="#br0" timeOffset="143967">21588 3233 24575,'-6'-5'0,"11"-1"0,14-9 0,0-1 0,5 4 0,-12-2 0,-2 13 0,10 1 0,1 19 0,6 40 0,-12-5 0,-8-12 0,-4-2 0,-3 6 0,5-17 0,-4-65 0,13-2 0,-7-24 0,2 30 0,1 35 0,0 6 0,11 9 0,-4-1 0,3-10 0,-9-2 0,9-11 0,6-2 0,-3-4 0,2 4 0,-15 8 0,2 10 0,0 2 0,0-1 0,-2-7 0,2-13 0,-5 7 0,-1-7 0</inkml:trace>
  <inkml:trace contextRef="#ctx0" brushRef="#br0" timeOffset="144097">22099 3295 8191,'6'5'0,"5"5"5063,-5 2-5063,1 3 0,-2-9 0,-5-1 0</inkml:trace>
  <inkml:trace contextRef="#ctx0" brushRef="#br0" timeOffset="144481">22370 3196 24575,'-15'16'0,"8"1"0,7 12 0,11-7 0,11 1 0,-6-3 0,-5-8 0,-11 3 0,-6-9 0,-5-1 0,5-10 0,1 4 0,5-4 0</inkml:trace>
  <inkml:trace contextRef="#ctx0" brushRef="#br0" timeOffset="144765">22556 3251 9309,'0'9'0,"5"-1"5119,6 18-5119,1-9 2647,3-2-2647,0-2 1567,-17-2-1567,9 1 5933,-25-6-5933,11-2 0,-4-4 0,7 0 0</inkml:trace>
  <inkml:trace contextRef="#ctx0" brushRef="#br0" timeOffset="144914">22682 3315 24575,'0'22'0,"0"3"0,5-14 0,-4 0 0,4-7 0</inkml:trace>
  <inkml:trace contextRef="#ctx0" brushRef="#br0" timeOffset="145032">22731 3262 8191,'-16'0'0,"5"-5"0,7 4 0,4-4 0</inkml:trace>
  <inkml:trace contextRef="#ctx0" brushRef="#br0" timeOffset="145431">22881 3350 24575,'0'67'0,"0"-8"0,0 6-1618,0-9 1618,0-16 524,0-8-524,0-79 0,0 11 0,0-3 0,0-13 0,0-3-409,-1 0 0,2 4 409,6 16 0,1 4 0,2-17 0,7 16 0,-2 21 780,-8 6-780,8 15 0,-9 10 0,-1 8 1132,-10-2-1132,-6-6 0,0-9 0,0-5 0,6-2 0</inkml:trace>
  <inkml:trace contextRef="#ctx0" brushRef="#br0" timeOffset="145814">23089 3185 24575,'0'60'0,"0"-1"0,0-11 0,0-44 0,10-46 0,3-4 0,3-3 0,-3 11 0,1 3 0,2-2 0,2 9 0,3 18 0,-5 22 0,-5 18 0,-3 20 0,-8-9 0,-4-7 0,-2-19 0,-9-26 0,8 11 0,-1-17 0</inkml:trace>
  <inkml:trace contextRef="#ctx0" brushRef="#br0" timeOffset="145982">23374 3035 24575,'0'21'0,"0"-4"0,0-2 0,0 5 0,7 2 0,-6 0 0,5-7 0,-6-10 0</inkml:trace>
  <inkml:trace contextRef="#ctx0" brushRef="#br0" timeOffset="146131">23483 2856 8191,'-6'3'0,"4"-5"0,-4 11 0</inkml:trace>
  <inkml:trace contextRef="#ctx0" brushRef="#br0" timeOffset="146599">21828 3801 24575,'31'-15'0,"8"3"0,9-2 0,5-4 0,5-3 0,7 0-1502,-10 6 0,5 0 0,4 1 1,0-1-1,2 0 1502,-5 1 0,3-1 0,1 1 0,0-1 0,-2 2 0,-1 0-624,3 2 0,-1 1 0,-1 0 0,-1 1 1,-2-1 623,-3-1 0,-1-2 0,-1 1 0,-3 2 0,-6 2 0,19 6 0,-10 0 988,-14-11 1,-6 2-989,-6 10 0,-41-4 0,-31 5 0,20 0 0,-2 0 0</inkml:trace>
  <inkml:trace contextRef="#ctx0" brushRef="#br0" timeOffset="150897">23098 2801 8191,'0'-11'0,"-19"5"5063,10 1-5063,-37 5 2818,-7 0-2818,5 0 0,-6 0 0,9 0 0,-3 0 0,0 0 0,3 0 0,-1 0 0,1 0 0,-1 0 0,-1 0 0,3 0 0,-9 0 0,4 0 493,13 0 1,2 0-494,-29 0 6421,25 0-6421,-17 9 0,-1 6 0,23-3 0,-1 2 0,-2 2 0,1 1 0,-17 10 0,-4 5 0,16-9 1095,-1 5-1095,0-1 0,8-2 0,6-1 0,11-8 0,9-1 0,-7 6 0,-10 18 0,10-7 0,-20 12 0,31-22 0,-23 5 0,17-5 0,-12 11 0,14-1 0,-6 9 0,12-4 0,-5-11 0,6-6 0,5-9 0,1 4 0,9 3 0,1-1 0,-5 12 0,20-6 0,-16 6 0,23-2 0,-7-9 0,4 2 0,3 1 0,13 7 0,-14-12 0,2 0 0,-5 0 0,1-2 0,-1-8 0,2 0 0,8 8 0,0 0-297,-6-7 0,-1-3 297,26 7-17,-20-5 1,3-2 16,5-2 0,3-1 0,-9 2 0,2 1 0,0-1-275,-1-3 1,1 0-1,-1 0 275,3 0 0,1 0 0,-3 0 0,6 0 0,0 0 0,-7 0 0,2 1 0,-3-2 0,5-4 0,-1 0-171,15 0 1,0-3 170,-15-8 0,1-4 0,13-1 0,-1-2 0,-15-4 0,-3 0 0,4 4 0,-2-1 279,-13 1 0,-3 1-279,12-7 32,-11 2-32,-7 9 835,-18 7-835,12-17 367,-9-1-367,5-31 0,-15 18 0,-6-2 0,-4-6 0,-4-1 0,-6-11 0,-3 2 0,-4 9 0,0 5-504,7 12 0,1 4 504,-19-11 0,10 34 0,-4-15 0,-6 19 0,-19-21 0,-2 22 0,22-2 0,-1 0 0,-21 4 0,21 0 0,21 0 0</inkml:trace>
  <inkml:trace contextRef="#ctx0" brushRef="#br0" timeOffset="152965">31674 477 24575,'-6'-21'0,"4"0"0,-4-7 0,6 1 0,5-4 0,5 4 0,11 10 0,1 5 0,-1 2 0,-5 9 0,-1-4 0,1 14 0,11 3 0,1 18 0,-4-3 0,6 17 0,-16-6 0,0 22 0,-8-8 0,-6 5 0,0-3 0,0 3 0,0 3 0,6-2 0,-4-18 0,16-7 0,-10-16 0,25 9 0,-6-12 0,7 9 0,-3 15 0,-3-1 0,-15 14 0,2 14 0,-14-27 0,-2 1 0,1 5 0,0-1 0,0 20 0,0-23 0,0-29 0,0 4 0,-4-8 0,2 7 0,-2-13 0,4 4 0</inkml:trace>
  <inkml:trace contextRef="#ctx0" brushRef="#br0" timeOffset="157966">25824 4223 8191,'-16'0'0,"-4"0"5063,4 0-5063,0 0 2818,-4-5-2818,3-1 1719,-14-15-1719,-9 12 0,-2-8 0,-11-7 0,-2 3 0,1 8 0,-2 2 0,-3-2 898,9-1 0,-3-2 1,-2-1-1,0 0 0,2 2-898,-8 0 0,0 1 0,2 1 0,0 0 0,6 2 0,1 0 0,1 1 0,4-1 0,-1-4 0,3 0 0,4 3 0,0 4 0,7 0 0,8-12 0,6 19 0,12-4 0,-6 5 0</inkml:trace>
  <inkml:trace contextRef="#ctx0" brushRef="#br0" timeOffset="158382">24450 3688 8191,'-5'-6'0,"-6"1"5063,-1 5-5063,-8 6 2818,4-5-2818,-17 18 1719,-4-3-1719,-8 13 6784,14-9-6784,3 0 0,21-8 0,-2 9 0,18-2 0,-2 2 0,12-3 0,5-3 0,8 6 0,-1 0 0,2 6 0,-15-5 0,-4 7 0,-9-17 0,-5 2 0</inkml:trace>
  <inkml:trace contextRef="#ctx0" brushRef="#br0" timeOffset="167748">21290 2531 24575,'-5'-6'0,"-5"27"0,-6 28 0,9-7 0,3 2 0,-2-8 0,2-1 0,4 28 0,6-34 0,0-8 0,10-5 0,1 0 0,4-11 0,-4 0 0,-2-5 0,-3-9 0,5-7 0,1-12 0,-4-8 0,-5-10 0,-9 12 0,-5-4 0,-6 20 0,-13-6 0,1 10 0,-2 0 0,5 9 0,8 5 0,-3 0 0,4 5 0,5-4 0,1 4 0</inkml:trace>
  <inkml:trace contextRef="#ctx0" brushRef="#br0" timeOffset="168282">21475 2619 24575,'0'11'0,"0"0"0,0 8 0,12 12 0,-4-3 0,19 9 0,-14-24 0,5 0 0,1-26 0,-11 1 0,13-30 0,-10 44 0,4-15 0,4 39 0,-2-15 0,-6-30 0,-1 13 0,-10-19 0</inkml:trace>
  <inkml:trace contextRef="#ctx0" brushRef="#br0" timeOffset="168514">21728 2307 24575,'0'42'0,"6"4"0,-4-18 0,17 11 0,-16-16 0,14 1 0,-16-14 0,4 5 0,-14-7 0,7 1 0,-7-9 0</inkml:trace>
  <inkml:trace contextRef="#ctx0" brushRef="#br0" timeOffset="168631">21729 2505 24575,'5'-10'0,"11"-6"0,23-3 0,3-9 0,10 12 0,-28 1 0,-7 15 0</inkml:trace>
  <inkml:trace contextRef="#ctx0" brushRef="#br0" timeOffset="169347">22305 2340 24575,'0'10'0,"0"5"0,0-3 0,9-1 0,-2-7 0,8-4 0,-4-4 0,-5-3 0,-1-8 0,-14 1 0,-3-3 0,-4 10 0,6-4 0,18-8 0,14-2 0,14-11 0,-4 16 0,-7-1 0,-10 16 0,-4 10 0,5 52 0,-7-28 0,0 3-1119,-2 18 0,-1 1 1119,5-17 0,0-1 0,-5 9 0,-1-3 0,7 14 0,-8-9 0,-23-61 0,1-11 0,-1-18 2238,5 21-2238,12 5 0,-2 4 0,22-10 0,5 2 0,-1 4 0,-3 4 0</inkml:trace>
  <inkml:trace contextRef="#ctx0" brushRef="#br0" timeOffset="170014">23164 2266 8191,'0'11'0,"8"30"4745,5 12-4745,-8-17 0,1 1 0,13 19 0,-10 1 0,2-21 2857,0-9-2857,-10-39 879,16-13 0,3-6-879,-8-8 0,-1-2 3332,9-3 1,0 1-3333,-4-17 359,-11 46-359,1 21 0,-5 4 0,6-2 0</inkml:trace>
  <inkml:trace contextRef="#ctx0" brushRef="#br0" timeOffset="170280">23444 2442 24575,'-5'15'0,"4"2"0,-4 0 0,10-2 0,1-9 0,9-1 0,1-11 0,2-23 0,-8 6 0,-13-12 0,-4 25 0,-8 5 0,9 5 0,1 0 0</inkml:trace>
  <inkml:trace contextRef="#ctx0" brushRef="#br0" timeOffset="170831">23650 2395 8191,'-17'5'0,"7"5"5063,0 7-5063,9 4 2818,1-5-2818,14 8 1719,8-16-1719,28 5 0,9-28 0,-6 5 6784,-8-16-6784,-28 9 0,-10-9 0,-1 9 0,-11 2 0,4 15 0,-8 10 0,7 2 0,-2 8 0,8-13 0,-2 7 0,7-8 0,-8 5 0,13-5 0,-2-2 0,-1-4 0,-2 0 0</inkml:trace>
  <inkml:trace contextRef="#ctx0" brushRef="#br0" timeOffset="171280">24064 2224 24575,'0'43'0,"0"0"0,0 1 0,0 8 0,0-12 0,0-6 0,0-19 0,15-29 0,2 1 0,30-31 0,-8 26 0,9-4 0,-22 27 0,-6 1 0,-14 5 0,-1 0 0,-5 4 0,-9-2 0,-3-2 0,-9 0 0,1-10 0,3-1 0,7-1 0,5-4 0</inkml:trace>
  <inkml:trace contextRef="#ctx0" brushRef="#br0" timeOffset="171581">24320 2368 24575,'0'11'0,"0"0"0,9-5 0,10 3 0,8-8 0,4 4 0,-9-14 0,-6 7 0,-4-7 0,-1 9 0,4 0 0,-8 0 0,2 0 0</inkml:trace>
  <inkml:trace contextRef="#ctx0" brushRef="#br0" timeOffset="171765">24549 2201 24575,'0'63'0,"0"-6"0,6-2 0,-4-17 0,9-22 0,-10-6 0,4-10 0</inkml:trace>
  <inkml:trace contextRef="#ctx0" brushRef="#br0" timeOffset="172249">24774 2371 24575,'-19'-6'0,"10"6"0,-17 10 0,19 2 0,6-2 0,7-5 0,9-10 0,-3-1 0,4 0 0,4 2 0,2 4 0,9-7 0,-9 6 0,2-5 0,-12 6 0,3 0 0,-9 5 0,4-4 0,-4 4 0,0-5 0,-2 0 0</inkml:trace>
  <inkml:trace contextRef="#ctx0" brushRef="#br0" timeOffset="172615">25115 2335 24575,'14'6'0,"1"-10"0,10-5 0,-12 4 0,6 41 0,-16-1 0,-3 3 0,5 10 0,0 1-205,-5-1 1,0-3 204,0 7 0,0-22 0,-14-24 0,-1-15 0,-7-3 0,1-22 0,12-4 0,-5 1 0,12 4 0,-4 17 0,6 12 0</inkml:trace>
  <inkml:trace contextRef="#ctx0" brushRef="#br0" timeOffset="194548">15439 13874 24575,'0'39'0,"0"9"0,0 0 0,0-10 0,0 5 0,0 3 0,0 2 0,0 5 0,0 0 0,3-4 0,0-3 0,-1 7 0,4-21 0,-6-22 0,0-21 0,0-13 0,0 1 0,0-2 0</inkml:trace>
  <inkml:trace contextRef="#ctx0" brushRef="#br0" timeOffset="194864">15285 13945 8191,'0'-11'0,"5"-4"5063,5-9-5063,11-1 2818,1 1-2818,-6 7 1719,-7 16-1719,-4 7 6784,6 6-6784,11 7 0,1-5 0,11-4 0,-4-4 0,18-6 0,-25 0 0,3 0 0</inkml:trace>
  <inkml:trace contextRef="#ctx0" brushRef="#br0" timeOffset="199330">20717 4361 24575,'-5'6'0,"4"8"0,-4-7 0,5 8 0,0-4 0,0 4 0,6 10 0,-4-2 0,13 3 0,2-5 0,11-4 0,8-5 0,10-3 0,-10-14 0,2-5 0,26-8-459,-24 9 0,0-1 459,16-20 0,-17 23 0,3 0 0,1-7 0,1 1 0,12 5 0,0 3 0,-9 0 0,1 0 0,13 3 0,1 4 0,-9 10 0,1 2-274,10 0 0,1 4 274,-19 1 0,0 3 0,-2 1-970,15 9 1,-2-1 969,-7-3 0,-3-1 0,-7-2 0,-5-2 800,7 5-800,0-5 0,-16-8 0,3-8 516,-17-2-516,3-5 2089,5-11-2089,5-7 0,5-4 0,13-8 0,7 0-425,-4 10 1,4 0 0,0 2 424,1-2 0,1 1 0,-2 4 0,13 6 0,-3 4 0,-10-1 0,-4 1 0,10 5 0,-20 0 0,1 0 0,1 0 0,1 0 0,5 0 0,-1 0 0,-9 2 0,-1-4 0,5-10 0,-1-4 0,15-6 0,-3-19 0,-13 19 1273,-24 12-1273,-2-4 0,-22 11 0,8-6 0,-13 9 0</inkml:trace>
  <inkml:trace contextRef="#ctx0" brushRef="#br0" timeOffset="-212130.73">2969 1055 24575,'-35'36'0,"-1"1"0,3-8 0,-1 0 0,-1 1 0,-3 1 0,0-1 0,-12 6 0,0-1 0,0 3 0,3-2 0,13-11 0,4-4 0,-10 2 0,59-19 0,20-10 0,9-6 0,1 4 0,7-1-624,-6 1 1,6-1 0,1-1-1,-3 3 624,0 1 0,-2 1 0,0 0 0,4-2 0,0-2 0,-7 3 297,-1 4 0,-15-4-297,-25-18 0,-38 6 0,-23-7 0,7 10 0,-9-1 0,2 0 0,-6-4 0,-3-1-663,15 5 1,-5-3 0,1 0 0,5 2 662,-9-5 0,5-1 0,5-2 0,6 0 1630,0 0-1630,12 9 0,11 0 0,5 14 0,8-7 0,-1 14 2919,30 26-2919,-12 1 0,-1 6 0,11 17 0,1 7-904,-9-13 0,-2 2 0,-1-2 904,1 11 0,-1-3 0,5-2 0,-3-5 0,-12-2 0,25-2 0,-20-20 0,12-16 0,-3-40 0,1-19 0,2 8 0,1-4 0,1-4-504,1-1 1,2-5 0,1 0 0,-2 0 503,0 4 0,-1 0 0,0 2 0,-2 3 0,2-2 0,-1 3 0,-3 5 0,0 0 0,-6 7 2404,-12 14-2404,4 3 0,-10 4 0,4 3 0,-4 9 0</inkml:trace>
  <inkml:trace contextRef="#ctx0" brushRef="#br0" timeOffset="-188978.73">1166 3477 24575,'31'-11'0,"-3"-1"0,5-3 0,11-1 0,5-1 0,-3-1 0,4-3 0,3-1-775,3 0 1,5-2 0,-1 1 0,-3 0 774,1 0 0,-4 0 0,0 2 325,2 0 1,0 0 0,-10 4-326,3-6 508,-44 21-508,-11-7 0,-20 1 0,12 2 0,-4 0 0</inkml:trace>
  <inkml:trace contextRef="#ctx0" brushRef="#br0" timeOffset="-188666.73">1945 2971 24575,'16'0'0,"4"7"0,4-6 0,39 15 0,-20-5 0,1 1 0,-3-1 0,-3 3 0,-4 5 0,-7 2 0,-11-3 0,-16 18 0,-13-9 0,0 7 0,-11-3 0,8-13 0,6-1 0,0-6 0,4 4 0,-9 3 0,8-6 0,-2-1 0</inkml:trace>
  <inkml:trace contextRef="#ctx0" brushRef="#br0" timeOffset="-162515.73">9150 15798 24575,'0'0'0</inkml:trace>
  <inkml:trace contextRef="#ctx0" brushRef="#br1" timeOffset="-75865.73">7108 9345 24575,'-11'-6'0,"5"10"0,-8 33 0,8-5 0,0 3 0,1 0 0,-1 1 0,-4 16 0,0 2 0,4-7 0,0 1 0,-1 16 0,1 1-1063,1-11 1,1-1 1062,3 8 0,2 0 0,-1-5 0,0-1 0,0-6 0,0-1-185,0-1 1,0-3 184,0 10 0,-7-15 0,6-3 0,-5-10 0,6-6 2082,0-9-2082,0-1 412,5-4-412,0 4 0,26-9 0,6 4 0,12-5 0,-8 1 0,6-2 0,7-4 0,4-2-309,-7 3 1,3-1 0,1 0 308,3 0 0,1 0 0,-1 0-909,-2 1 0,0-1 0,-3 3 909,10 1 0,-3 2 0,-9-1 0,-4 0 0,17-10 0,-21 8 0,3 1 0,-2-4 0,1 0 0,2 5 0,0 0-614,-1 0 1,-3 0 613,23 0 368,-22-5 1,2 0-369,1 4 0,1 0 0,4-4 0,0 0 0,7 4 0,0 2 276,2-1 0,0 0-276,-4 0 0,0 0 0,2-6 0,-1 0 0,-10 5 0,3-1-361,-1-1 1,4-1 0,0 0 360,4-1 0,1 1 0,5 0 0,-13 3 0,3 1 0,2 0 0,-1-1 0,-2 0-260,-1-1 0,-3-1 0,1-1 0,3 1 260,3 0 0,5 0 0,1 0 0,-1 1 0,-3 0 0,3 1 0,-3 0 0,0 1 0,4-1 0,-2-2 0,3 0 0,2 0 0,0 0 0,-2 1 0,-2 2 0,-1-1 0,0 2 0,0-1 0,0 0-825,1 0 1,0 0 0,-1 0 0,0 0 0,-3 0 824,2 0 0,-2 0 0,-2 0 0,0 0 0,-3 0 0,0 0 0,-1 0 0,-4 0 136,-1 0 1,-2 0 0,2 0-137,15 0 0,4 0 0,1 0 0,-17 0 0,2 0 0,-1 0 0,0 0-404,17 0 0,-1 0 0,-1 0 404,-4 0 0,-2 0 0,-5 0 0,-2 0 0,-2 0 389,-5 0 1,2 0-1,1 0-389,-1 0 0,0 0 0,2 0 0,5 0 0,2 0 0,1 0 0,3 0 0,0 0 0,-1 0 749,-7 0 1,-2 0 0,-1 0-750,18 0 0,-3 0 0,-9 0 0,-4 0 1094,15 0-1094,-23 5 0,2 0 0,-1-4 0,-1 1 0,1 3 0,-1 0 1157,-1-5 0,-3 0-1157,25 0 229,-16 0 1,2 0-230,2 0 0,3 0 0,-8-1 0,3 1 0,-2 1 0,14 3 0,0 2-9,-9-5 0,1-1 0,-2 1 9,4 4 0,-1 0 0,12 1 0,-2 0-407,-15-5 1,0 0 406,-3 3 0,4 0 0,1 0 0,3 0 0,2 1 0,1-2 0,-8-2 0,0-1 0,2 0 0,-1 2 0,5 3 0,1 1 0,0 1 0,-3-1 0,8-1 0,-2-1 0,0 2 0,3 2 0,1 1 0,-1-1 0,-10-3 0,-1 0 0,-2-1 0,14 2 0,-5-1 0,-14-1 0,-5-2 0,14 0 541,-38 4-541,-1-6 76,0 0-76,-3 0 649,-35-11 1,20 8 0,-30-8 0</inkml:trace>
  <inkml:trace contextRef="#ctx0" brushRef="#br1" timeOffset="-73017.73">17041 10584 24575,'16'0'0,"10"-8"0,13 6 0,8 2 0,12-10 0,4-1-587,-10 9 0,2 2 0,4-1 587,1-1 0,4-1 0,0 0 0,-2 0-545,-9 0 0,-2 0 0,0 0 0,1 0 545,8 2 0,2 2 0,0-1 0,-6-3 0,0-3 0,-4-3 0,-2 3-189,17 4 1,-5 1 188,-17-3 0,-5-2 0,23-2 0,-24 6 743,16-15-743,-4 14 0,-1-11 2067,-13 12-2067,-8-4 1508,18-2-1508,13 5 0,-22-1 0,0 0 0,23-2 0,-18 4 0,-19-4 0,-13 6 0,4 0 0,-3-5 0,7 4 0,-7-4 0,3 5 0,1-5 0,0 4 0,5-8 0,-4 3 0,-1-10 0,-9 4 0,-1-3 0,-6 0 0,0-10 0,0-23 0,0-13 0,-9 2 0,9 23 0,-2-1 0,-7 4 0,0-1 0,7-13 0,1-1 0,-8 4 0,0 0 0,7-3 0,2 2 0,-9-15 0,9-5 0,-5 32 0,4-5 0,-4 22 0,0 5 0,-1 7 0,-5 4 0,-29 8 0,-7-6 0,14 2 0,-1 1-318,-3 1 1,1-1 317,-30-3 0,11 4 0,-5-1 0,-5-5 0,-2 0 0,15 3 0,-1 2 0,-2-2-853,-8-2 0,-2-1 0,6 2 853,1 3 0,3 1 0,-7-6 0,4 0 0,-6 0-816,-2 0 816,30 0 0,-2 0 0,-10 0 0,-2 0 0,1 0 0,1 0 0,-9 0 0,2 0 263,12 0 1,0 0-264,-6 0 0,0 0 0,14-1 0,-1 2 0,-17 3 0,-2 2 0,7-5 0,0 0 0,-5 4 0,1 0 1052,12-4 1,3-2-1053,-26 1 0,17 0 473,7 0 0,-3 0-473,-6 0 0,-1 0 0,-4 0 0,1 0-458,5 0 1,3 0 457,9 0 0,-2 0 0,-17 0 0,-6 0 0,14 0 0,-1 0 0,-3 0 0,-12 0 0,-3-1 0,-1 2-533,14 1 1,0 2 0,-1 0-1,1-2 533,-1-1 0,-1 0 0,1-1 0,1 1-812,-8 3 1,1 1 0,0-2 811,2-2 0,0-1 0,3-1 0,-10 1 0,0 0-363,10 4 1,-2 1 0,-2-1 362,-6-3 0,-2-2 0,2 4 0,5 4 0,1 3 0,0-3-402,-1-5 0,-1-2 0,5 1 402,0 5 0,0 0 0,7-1 0,-3-1 0,0-1 243,3-1 0,0-2 1,-1 1-244,-5 3 0,-2 0 0,1 1 0,3-1 0,1-1 0,0 0 0,-16-1 0,3-1 0,6 5 0,3-1 0,5-4 0,2-2 0,11 1 0,0 0 1249,-12 5 1,-1 1-1250,6-5 0,-1 1 0,-7 3 0,2 1 0,16-6 0,1 0 625,-4 0 0,1 0-625,-23 0 1263,21 0 1,-1 0-1264,-3 0 0,-1 0 0,-4 0 0,0 0 0,7 0 0,1 0 364,-3 0 0,3 0-364,-17 0 0,16 0 0,-1 0 0,-2-5 0,-1 0 0,-17 3 0,2 1-383,17-4 1,3 0 382,-6 5 0,3 0 0,-6 0 0,-18-8 226,32 7 0,1 0-226,-28-14 0,13 13 0,22-4 195,11 6 1,9 0 0,1 0 0</inkml:trace>
  <inkml:trace contextRef="#ctx0" brushRef="#br1" timeOffset="-70816.73">7146 9397 24575,'11'0'0,"4"0"0,11 0 0,31 0 0,-19 0 0,3 0 0,9 0 0,5 0 0,-11 0 0,1-1 0,1 2-1126,1 2 1,1 2 0,-1-1 1125,20-4 0,-2 2 0,-1 10 0,-3 0 256,-19-11 0,-1 1-256,15 9 0,2 0 0,0-9 0,-1-1 0,0 4 0,0 1-551,-2-6 0,-3 0 551,-15 0 0,-1 0-223,15 0 1,5 0 222,-12-4 0,2-1 0,2 1 0,7 3 0,2 1 0,0-2 347,4-5 0,1-2 0,-2 2-347,-3 5 0,-2 2 0,-1-1-737,12-5 0,-2 0 737,-5 0 0,-2 0 0,-12 5 0,2 0 125,0-7 1,4-1 0,-1 2-126,-4 4 0,-1 3 0,3 0 0,9-4 0,3-1 0,-4 1 0,2 4 0,-3 0 0,2 0 0,-1 0 0,-5 0 0,1 0 0,4 1 0,4-2 0,-13-2 0,2-1 0,-2 0 0,12 3 0,-2 0 0,-5-5 0,-2 1 0,-11 4 0,-5 2 0,12-1 443,10 0-443,-5 6 0,-14-5 0,1-1 0,13 6 1235,6-6-1235,-18 0 1969,2 7-1969,-9-6 820,-2 5-820,-1 0 0,-6-4 0,7 4 0,-10 0 0,10 2 0,5 12 0,-2-5 0,0 6 0,-12-14 0,8 12 0,2-3 0,0 5 0,0 2 0,-9-12 0,-4 5 0,-3-10 0,-4 3 0,6 1 0,0 2 0,5-1 0,-5-2 0,-2-8 0,0 9 0,2-4 0,0 5 0,-2-5 0,-4-2 0,-14-4 0,-4 0 0</inkml:trace>
  <inkml:trace contextRef="#ctx0" brushRef="#br1" timeOffset="-66481.73">12998 8815 8191,'-5'-6'0,"4"6"5063,-4 27-5063,5 34 0,0-7 0,0 6 0,0 2 0,0 2 0,0-5 0,0-3 1409,0-15 0,0-4-1409,0-3 1719,-9-24-1719,-2-6 6784,-6-9-6784,2 14 0,-11 25 0,10-8 0,-5 13 0,15-24 0,10-9 0,11-1 0,14-20 0,17-10 0,0-11 0,4-7 0,-21 14 0,-5-8 0,-14 14 0,-4 3 0,-1 10 0</inkml:trace>
  <inkml:trace contextRef="#ctx0" brushRef="#br1" timeOffset="-65934.73">12749 8107 24575,'0'20'0,"0"-3"0,0-2 0,4 4 0,4 8 0,3 1 0,5-8 0,-4-5 0,3-14 0,25-6 0,-5-11 0,7-9 0,3 0-581,1 2 1,5-1 0,1-1 0,0-2 580,5-6 0,1-2 0,0-1 0,-2 3 0,-8 6 0,-1 1 0,-2 1 0,-4 1 0,14-12 0,-11 7 0,-17 13 0,-12 1 0,-9 12 0,-1-6 0</inkml:trace>
  <inkml:trace contextRef="#ctx0" brushRef="#br1" timeOffset="-64149.73">16003 8355 24575,'-5'21'0,"4"24"0,-4-2 0,5 7 0,0 6 0,0-4 0,0 2 0,0 12 0,0 0-401,0-17 0,0-3 401,0 17 197,0-39-197,0-9 0,0-5 0,-14-15 0,6 3 0,-12 3 605,8 7-605,5 17 0,1-4 0,6-1 0,13 5 0,4-13 0,17-17 0,-1-24 0,-7 0 0,-2-3 0,4-21 0,2-2 0,-24 33 0,-6 8 0</inkml:trace>
  <inkml:trace contextRef="#ctx0" brushRef="#br1" timeOffset="-63548.73">16056 7835 24575,'0'29'0,"0"10"0,0-10 0,5 7 0,10-29 0,10 2 0,18-19 0,5-7 0,3-8 0,5-5 0,-6 2 0,1 0-595,8-5 0,-2 3 595,-20 11 0,-5 3 0,-5-4 0,-18 19 0,-3-4 0,0 5 0,-1 0 0</inkml:trace>
  <inkml:trace contextRef="#ctx0" brushRef="#br1" timeOffset="-62267.73">18229 8376 8191,'0'8'0,"0"32"1825,1 15 0,-2 12-1825,-2-7 0,-2 4 0,0-1 0,4-3 0,1-1 0,-2-1 0,-2 0 0,-1 0 0,1-8 0,4-10 0,0-6 0,0 12 2965,0-22-2965,0-9 1884,-9-15-1884,2-2 6239,-19-14-6239,13 9 1646,-8-3-1646,15 20 0,1-3 0,5 13 0,9-13 0,10 7 0,8-19 0,18-12 0,-21 1 0,11-9 0,-28 5 0,2 2 0,-9 1 0,0 8 0</inkml:trace>
  <inkml:trace contextRef="#ctx0" brushRef="#br1" timeOffset="-61498.73">18396 7824 24575,'0'11'0,"0"4"0,0-3 0,0 3 0,5-5 0,-4 1 0,4 0 0,0-5 0,14-7 0,27-24 0,-10 4 0,1 0 0,-8 2 0,-1 1 0,28-14 0,-39 17 0,3 13 0,-12-7 0,2 9 0</inkml:trace>
  <inkml:trace contextRef="#ctx0" brushRef="#br1" timeOffset="-56867.73">8164 9428 24575,'-11'-11'0,"0"0"0,0 0 0,-4-1 0,-2 6 0,-8-5 0,-15 9 0,7 0 0,-4 0 0,2 1 0,-1 2-267,-6-1 0,1 0 267,-23 0 0,24 4 0,-1 2 0,5-2 0,1 2 0,-4 5 0,2-1 0,-18 1 0,17 6 0,-1-15 0,-2 21 0,10-10 0,-2 1 0,-4 10 0,-1 3 0,1-4 0,1 0 267,2-3 0,1 2-267,0 1 0,2 0 0,-16 8-336,14-7 0,1 1 336,-13 8 0,13-4 0,0 1 0,4-6 0,0 2 0,-2 6 0,2 0 0,-7 7 0,21-9 0,-7 1 0,17 9 0,-19 21 336,21-24 0,2 2-336,-5 1 0,1-1 0,8-2 0,2 1 0,-1-1 0,1 0 0,7 1 0,1-1 0,0 0 0,-1 0 0,0 1 0,1-1 0,23 13 0,-17-11 0,7-12 0,-2 1 0,4-2 0,11 7 0,-8-12 0,-2-1 0,-2-13 0,10 14 0,11-17 0,-14 7 0,2 2 0,5-7 0,1 0 0,17 5 0,0 0-842,-10-5 1,-1 0 841,5 0 0,-2-1 0,-15-4 0,0-2-342,14 1 0,4 0 342,6 0 0,1 0 0,-19 0 0,2 1 0,0-2 0,6-2 0,1 0 0,-4-2 0,-1-1 0,-3-1 0,6 2 0,-3-3 0,9-12 0,-17 14 0,3 0 0,1-8 0,1 0 0,-4 7 0,-1 1 0,-3-7 0,-1 2 0,11 9 0,-6-15 0,6 15 0,9-15 0,8 0 0,-21 4 0,1-2 0,-7-2 0,0 1 337,-3 7 1,-1-1-338,17-20 648,-10 26-648,5-25 0,4 19 0,-3-13 0,3 9 0,-3-6 0,-4 2 489,-12 3 0,2-2-489,28-13 33,-19 8 0,0-1-33,-5 4 0,-1 1 0,18-16 0,-19 13 0,-13 8 0,-2-7 0,-2-4 0,9-15 0,-11 10 0,0-4 0,-7 12 0,-1-9 0,-5-2 0,-1-9 0,-1 4 0,-6 11 0,3 6 0,2 9 0,-7-5 0,3 0 0,-5-6 0,5 5 0,-4-3 0,-1 3 0,-9-17 0,-9 5 0,2-6 0,3 15 0,8 4 0,5 5 0,-4-4 0,-2-2 0,-9-6 0,3 10 0,-8-18 0,9 26 0,-25-27 0,-4 20 0,14 0 0,-6 1 0,0 6 0,-4 3 0,2-2 0,-4-6 0,1 0 0,-14 9 0,0 0 0,17-4 0,2-1 0,7 1 0,0 1 0,-2 4 0,1-2 0,-18-15 0,16 15 0,9-7 0,1 3 0,8 5 0,-4-10 0,3 10 0,-4-10 0,-4 9 0,8-10 0,-8 10 0,9-4 0,-8 0 0,-3 5 0,-10-12 0,10 12 0,-7-5 0,7 6 0,-4 0 0,0 0 0,9 0 0,2 6 0,4-5 0,10 5 0,2-6 0</inkml:trace>
  <inkml:trace contextRef="#ctx0" brushRef="#br1" timeOffset="-53033.73">17713 13600 24575,'0'4'0,"0"35"0,0 5 0,0-10 0,0 5 0,-1 25 0,2 1 0,4-15 0,0 0 0,-4-5 0,-2 4 0,4-7 0,5-6 0,0-6 0,-7 3 0,5-18 0,-6-14 0,0-15 0,0-20 0,0-22 0,0 23 0,0 1 0</inkml:trace>
  <inkml:trace contextRef="#ctx0" brushRef="#br1" timeOffset="-52668.73">17494 13574 24575,'15'-5'0,"-3"-1"0,3 0 0,-3-8 0,8 6 0,-1-3 0,2 5 0,-1 6 0,-8 0 0,5 9 0,-2-2 0,18 23 0,4-7 0,7 0 0,-14-10 0,-15-13 0,-10 0 0</inkml:trace>
  <inkml:trace contextRef="#ctx0" brushRef="#br1" timeOffset="-45432.73">18609 11791 8191,'-11'0'0,"0"0"5063,0 0-5063,-9 6 2818,7-5-2818,-11 10 1719,12-10-1719,-5 13 6784,6-11-6784,-18 18 0,-3-5 0,-9 13 0,7-7 0,2 1 0,-3-2 0,1-1 0,-1 5 0,10-5 0,7-9 0,-1 8 0,8-12 0,-5 9 0,-1-4 0,-8 7 0,1 4 0,2 5 0,0-5 0,7 11 0,-1-5 0,2 12 0,6 0 0,-4 0 0,10-9 0,-4-7 0,6-6 0,0 2 0,0 10 0,0 6 0,0-10 0,0 11 0,0 5 0,9 18 0,-1-1 0,8-3 0,-8-25 0,3-7 0,-10-10 0,13 2 0,10 4 0,-1-1 0,6 0 0,-9-13 0,9 11 0,3-3 0,8 6 0,-1-1 0,5-7 0,-2-6 0,5-1 0,-8-6 0,16 9 0,-4-7 0,8 12 0,-11-12 0,-9 4 0,-1-6 0,2 0 0,15 0 0,-2 0 0,6 0 0,-11 0 0,-17-6 0,-3 4 0,2-10 0,13-4 0,-5-7 0,3 5 0,-13-8 0,8 3 0,-7-4 0,6-5 0,-10 2 0,0 3 0,3-8 0,-6 10 0,5-3 0,-12 7 0,12-13 0,-6 2 0,6-9 0,-5 9 0,4-7 0,-9 0 0,10-8 0,-2 2 0,-9 11 0,2 1 0,-16 10 0,4-7 0,-6 10 0,0-10 0,0-10 0,-6 6 0,4-12 0,-19 13 0,5-11 0,-11 3 0,0 2 0,-3-2 0,-4 9 0,-7-1 0,2 10 0,-8 12 0,12 0 0,-3-1 0,-5 4 0,-1 2 0,0-2 0,1-1 0,5-2 0,3 3 0,-11 6 0,-17-6 0,21 7 0,-2 2 0,-8-1 0,-2 0 0,-8 0 0,4 0 0,-4 0 0,12 0 0</inkml:trace>
  <inkml:trace contextRef="#ctx0" brushRef="#br1" timeOffset="-41167.73">13425 13653 24575,'0'21'0,"0"-1"0,0 26 0,0-12 0,0 29 0,0-15 0,8 17 0,-5-5 0,5-6 0,-8-19 0,0-16 0,0-22 0,0 6 0,0-12 0</inkml:trace>
  <inkml:trace contextRef="#ctx0" brushRef="#br1" timeOffset="-40818.73">13289 13690 8191,'0'-11'0,"0"0"5063,12-8-5063,9-2 2818,5-5-2818,-2 1 1719,-8 13-1719,-5 8 6784,10 14-6784,13 12 0,5-1 0,16 11 0,-15-12 0,-10-3 0,-13-8 0</inkml:trace>
  <inkml:trace contextRef="#ctx0" brushRef="#br1" timeOffset="-39016.73">17656 4364 8191,'0'-11'0,"0"10"5063,0 23-5063,0 14 0,0 5 0,0-5 0,0 3 905,0 18 1,0 0-906,0-18 0,0-2 926,0 8 1,0 1-927,3-11 0,0-1 6351,-1 24-6351,4-25 0,-11-27 0,-5-9 1306,-7-9-1306,-16-9 0,14 12 0,-14-4 0,26 18 0,-2 6 0,15 5 0,17 4 0,3-8 0,17-4 0,-13-22 0,-5 6 0,-8-12 0,-11 9 0,8-6 0,-7 5 0,3-10 0,0 15 0,-9-7 0,4 13 0,-5-4 0</inkml:trace>
  <inkml:trace contextRef="#ctx0" brushRef="#br1" timeOffset="-37384.73">12600 4516 8191,'0'11'0,"-10"30"2531,3-1 1,1 5-2532,0 9 0,0-1 1409,0-7 0,2-3-1409,4 22 1719,0-40-1719,-10-14 6784,-10-19-6784,-8 0 0,2-6 0,-3 19 0,21 7 0,-6 9 0,29 0 0,7-9 0,7-3 0,10-9 0,-10-9 0,-3 2 0,-9-8 0,-6-5 0,-10 12 0,5-6 0</inkml:trace>
  <inkml:trace contextRef="#ctx0" brushRef="#br1" timeOffset="-3499.73">18601 16322 24575,'0'0'0</inkml:trace>
  <inkml:trace contextRef="#ctx0" brushRef="#br1" timeOffset="-149064.46">22300 16644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948-CF25-C5A0-3B1B-77AFD3E5B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345E-542A-13CE-8776-BF286495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AC29-B1D6-0B10-E486-3D50ED97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593F-AFD0-678E-68CD-B8172FDF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5C8B-178E-C718-DC43-3E3E6517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1A5C-155F-62C2-FB33-E1C07ECB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6400-C4DB-7CA7-F0E9-0779322C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B20E-5157-2803-1D47-6E553885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1EBE-B86E-EE45-14A1-21B7609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4619-90E6-43FD-4FBB-66DBC25A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68BC6-7E3D-CB05-07F1-F0118382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62095-2510-EF5D-9AE5-C641FB7D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66BF-3C42-3B19-3711-F5D64D9E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475E-FA9F-EF24-19BE-C5B03220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3DF55-70E6-DD46-E2FA-C4B20E14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C53D-CB40-917B-0E96-8CE4A8DB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BC28-838C-B442-BC0C-4C674485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B8CF-6097-A06F-EFB8-DA31120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D78E-CF77-A0CD-7BFB-B8B7F05F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C6AB-AAFC-FA65-1366-FAF19804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0AF0-168A-7DDC-DDD8-FE302109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8FC27-E5FD-DC2D-242D-259D7F9F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5F6-27C3-DD24-48BB-C48F2DB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D1D4-906B-1E2C-3C07-805B1A09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3772-2F37-0518-B91A-1A81CB06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6A9D-D464-3964-9C58-EC8EEE85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4C8A-FB5A-89A0-CC2F-AE1716784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7C23B-B31B-0B37-B1E4-E0BA1C511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DD9C8-AE68-8322-D40C-11BAE0C4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877D-2B0F-A222-F848-05C573B5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DF42-D812-FA7D-FE04-9AFC32E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3656-1771-210C-8A04-0C880636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BECB-FD49-DFE3-FFB4-0A4A0CC9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F5595-1038-32CB-E8D8-386DD6ED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05CBC-EB05-6D64-1DB8-C1E0E16B5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82C59-0FA6-7AA9-A39B-EC25B56D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DEAB2-49C6-35B2-45FE-929704C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869C6-4AB3-984A-D067-6904A5B2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181EC-4D9A-8939-E4C6-4ECBBC7E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3FD-E99E-6A60-9CB9-CA93584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DC918-CF12-CF52-B723-C3147E3B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EB68E-003A-8F43-4827-26107AE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34E7A-7A48-E9BA-D76E-68A505B5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0D8E-E2C5-DE4C-999B-71843363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28495-AD29-D5DD-5876-DD99E377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3C01-13E3-B757-64B9-8E623D2C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07F1-ED7F-F4DE-1BDE-6BBA638C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CCF2-3E2D-D01B-96E9-FD03F0B3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007A-AF74-6252-6FF9-8E75DE8E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E7C9-B738-CF19-4ED6-BA661EC0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3885-8B40-349D-50ED-710E6A1E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98A1-1C3F-F1EC-D291-8083FB40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7CD8-7F6A-50F6-9200-DB6D5FB9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F7952-8B04-F0BB-7E68-9C59B03F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03834-487A-6488-E7C4-C6C92956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96DBA-FB3F-A523-8660-16F6534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D2D0-E101-CD84-5D7F-96EFF44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1D06-E715-F60A-9D1E-D5516A7A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63048-A709-BFB8-B93B-37795EF4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3C73-E9C9-DE6F-42B4-DF72982E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699D-4810-9943-D33A-987B88912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A3B2-D56B-9144-A2E7-3256B19752B6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C6EA-856D-909D-11E7-33BFF567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AFBA-323E-4C3B-A6B3-6A7D23FE8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08CBF-AADD-BB49-B4A0-6985A1383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9/specific-nanotechnology-devic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ords-text-scrabble-blocks-695571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-png/download/66109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hyperlink" Target="https://www.pngall.com/teacher-png/download/40926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hyperlink" Target="https://bitsonblocks.net/2017/07/24/avoiding-blockchain-for-blockchains-sake-three-real-use-case-criteri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38054&amp;picture=deel-van-de-lichaamswoordenschat-in-ill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1968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sbnpb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sbnpb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AFFBA-47B4-D642-180D-1647E177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0239"/>
            <a:ext cx="12187238" cy="6866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7F968-57A9-ABA7-C5D8-5507DBA4A419}"/>
              </a:ext>
            </a:extLst>
          </p:cNvPr>
          <p:cNvSpPr txBox="1"/>
          <p:nvPr/>
        </p:nvSpPr>
        <p:spPr>
          <a:xfrm>
            <a:off x="4586287" y="9578975"/>
            <a:ext cx="5905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echnofaq.org/posts/2017/09/specific-nanotechnology-devic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B8A2D-2174-5E77-96D7-232098E9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619" y="5949538"/>
            <a:ext cx="9144000" cy="7786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Calligraphy" panose="03010101010101010101" pitchFamily="66" charset="77"/>
              </a:rPr>
              <a:t>NLP techniques used in ChatGPT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FEED1E-7FA6-23D3-99C2-2051B978B10A}"/>
                  </a:ext>
                </a:extLst>
              </p14:cNvPr>
              <p14:cNvContentPartPr/>
              <p14:nvPr/>
            </p14:nvContentPartPr>
            <p14:xfrm>
              <a:off x="5717520" y="2512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FEED1E-7FA6-23D3-99C2-2051B978B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8160" y="2502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FB2D-1008-3A6C-4FA1-D50E443B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Piece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AE0-E8DB-042B-AB2A-C61DEC33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SentencePiece</a:t>
            </a:r>
            <a:r>
              <a:rPr lang="en-IN" sz="2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is a more recent approach that provides a unified framework for various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subword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tokenization algorithms, including BPE. It offers additional features like support for custom tokenization rules, and compatibility with different modelling frameworks.</a:t>
            </a:r>
          </a:p>
          <a:p>
            <a:endParaRPr lang="en-IN" sz="22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2200" b="0" i="0" u="sng" dirty="0" err="1">
                <a:solidFill>
                  <a:srgbClr val="002060"/>
                </a:solidFill>
                <a:effectLst/>
                <a:latin typeface="Söhne"/>
              </a:rPr>
              <a:t>SentencePiece</a:t>
            </a:r>
            <a:r>
              <a:rPr lang="en-IN" sz="2200" b="0" i="0" u="sng" dirty="0">
                <a:solidFill>
                  <a:srgbClr val="002060"/>
                </a:solidFill>
                <a:effectLst/>
                <a:latin typeface="Söhne"/>
              </a:rPr>
              <a:t> Encoding Example: </a:t>
            </a:r>
          </a:p>
          <a:p>
            <a:pPr algn="l"/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Input Text: "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is a powerful language model."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SentencePiece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Encoding:</a:t>
            </a:r>
          </a:p>
          <a:p>
            <a:pPr marL="0" indent="0" algn="l">
              <a:buNone/>
            </a:pP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Step 1: Vocabulary generation: Vocabulary: ['▁Chat', 'G', 'PT', '▁is', '▁a', '▁power', '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ful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', '▁language', '▁model', '.’]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Step 2: Encoding the input text using the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SentencePiece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model: Encoded Text: ['▁Chat', 'G', 'PT', '▁is', '▁a', '▁power', '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ful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', '▁language', '▁model', '.']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C739E0-D7AE-E1A7-BF16-65885A5D18A6}"/>
                  </a:ext>
                </a:extLst>
              </p14:cNvPr>
              <p14:cNvContentPartPr/>
              <p14:nvPr/>
            </p14:nvContentPartPr>
            <p14:xfrm>
              <a:off x="269280" y="1278000"/>
              <a:ext cx="11337840" cy="497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C739E0-D7AE-E1A7-BF16-65885A5D1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20" y="1268640"/>
                <a:ext cx="11356560" cy="49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00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AAD6-B1E8-85A4-5B33-EF6C0497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Lucida Calligraphy" panose="03010101010101010101" pitchFamily="66" charset="77"/>
              </a:rPr>
              <a:t>Vectorization/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218F-2855-AEEC-9C87-8CB91011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8134" cy="4351338"/>
          </a:xfrm>
        </p:spPr>
        <p:txBody>
          <a:bodyPr/>
          <a:lstStyle/>
          <a:p>
            <a:r>
              <a:rPr lang="en-US" dirty="0"/>
              <a:t>A technique by which words are converted to numbers. Each word is mapped to a vector.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The vectors try to capture various characteristics of that word with regard to the overall text. </a:t>
            </a: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Bag of words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Tf-idf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/>
              <a:t>Word2Vec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77BB6-D736-F034-0868-E24A9F45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49205" y="3556000"/>
            <a:ext cx="3604595" cy="23993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B5A4E2-88DA-B5D8-36D6-9046ABB676C8}"/>
                  </a:ext>
                </a:extLst>
              </p14:cNvPr>
              <p14:cNvContentPartPr/>
              <p14:nvPr/>
            </p14:nvContentPartPr>
            <p14:xfrm>
              <a:off x="141120" y="3561120"/>
              <a:ext cx="5976720" cy="202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B5A4E2-88DA-B5D8-36D6-9046ABB676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60" y="3551760"/>
                <a:ext cx="5995440" cy="20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3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587-8E83-97A7-5EB4-A1C7F974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65E0-62F3-D782-975B-EC6120F6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i="0" dirty="0">
                <a:effectLst/>
                <a:latin typeface="Söhne"/>
              </a:rPr>
              <a:t>Bag of Words (</a:t>
            </a:r>
            <a:r>
              <a:rPr lang="en-IN" sz="2200" b="1" i="0" dirty="0" err="1">
                <a:effectLst/>
                <a:latin typeface="Söhne"/>
              </a:rPr>
              <a:t>BoW</a:t>
            </a:r>
            <a:r>
              <a:rPr lang="en-IN" sz="2200" b="1" i="0" dirty="0">
                <a:effectLst/>
                <a:latin typeface="Söhne"/>
              </a:rPr>
              <a:t>)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is a document representation technique where text (like a sentence or a document) is represented as the bag (multiset) of its words, disregarding grammar and even word order but keeping multiplicity. </a:t>
            </a:r>
          </a:p>
          <a:p>
            <a:endParaRPr lang="en-IN" sz="2200" dirty="0">
              <a:solidFill>
                <a:srgbClr val="374151"/>
              </a:solidFill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In simple terms, it creates a vocabulary of all the unique words in the text and represents each sentence or document as a vector with counts of how many times each word appears in the text. </a:t>
            </a:r>
          </a:p>
          <a:p>
            <a:endParaRPr lang="en-IN" sz="2200" dirty="0">
              <a:solidFill>
                <a:srgbClr val="374151"/>
              </a:solidFill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The vector length is equal to the length of the created vocabulary. One major disadvantage of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BoW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is that it treats words individually and disregards the context or order in which they appear, which can lead to loss of meaning.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248B43-34E5-FE93-2873-47AD9BC0A570}"/>
                  </a:ext>
                </a:extLst>
              </p14:cNvPr>
              <p14:cNvContentPartPr/>
              <p14:nvPr/>
            </p14:nvContentPartPr>
            <p14:xfrm>
              <a:off x="8777880" y="96120"/>
              <a:ext cx="3414240" cy="43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248B43-34E5-FE93-2873-47AD9BC0A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8520" y="86760"/>
                <a:ext cx="343296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5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41D-50BC-1F15-EA1C-394F8152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D01F95-6442-16AA-57CF-CF3EF464F3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74545"/>
          <a:ext cx="4733925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1075010336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75108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is a 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5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 is a 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 and women are data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58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788F7-B0C4-88D7-823E-437E81D96CDB}"/>
              </a:ext>
            </a:extLst>
          </p:cNvPr>
          <p:cNvSpPr txBox="1"/>
          <p:nvPr/>
        </p:nvSpPr>
        <p:spPr>
          <a:xfrm>
            <a:off x="4814888" y="1290102"/>
            <a:ext cx="312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Stopwords</a:t>
            </a:r>
            <a:r>
              <a:rPr lang="en-US" dirty="0"/>
              <a:t>: He , is , a, is , a , and, 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BD12-107D-3C78-2380-6F52DA22E1E1}"/>
              </a:ext>
            </a:extLst>
          </p:cNvPr>
          <p:cNvSpPr txBox="1"/>
          <p:nvPr/>
        </p:nvSpPr>
        <p:spPr>
          <a:xfrm>
            <a:off x="838200" y="3774261"/>
            <a:ext cx="312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Vocabulary(unique words):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Scientist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Women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Professional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532B0CC-B10A-551B-86A9-F6AF9BFE1123}"/>
              </a:ext>
            </a:extLst>
          </p:cNvPr>
          <p:cNvGraphicFramePr>
            <a:graphicFrameLocks/>
          </p:cNvGraphicFramePr>
          <p:nvPr/>
        </p:nvGraphicFramePr>
        <p:xfrm>
          <a:off x="5905500" y="2120265"/>
          <a:ext cx="473392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1075010336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75108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5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 women data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58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2BF228A-81A0-C698-18E0-0603962AC6A4}"/>
              </a:ext>
            </a:extLst>
          </p:cNvPr>
          <p:cNvGraphicFramePr>
            <a:graphicFrameLocks noGrp="1"/>
          </p:cNvGraphicFramePr>
          <p:nvPr/>
        </p:nvGraphicFramePr>
        <p:xfrm>
          <a:off x="4736307" y="3840161"/>
          <a:ext cx="6507955" cy="1688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223">
                  <a:extLst>
                    <a:ext uri="{9D8B030D-6E8A-4147-A177-3AD203B41FA5}">
                      <a16:colId xmlns:a16="http://schemas.microsoft.com/office/drawing/2014/main" val="4019701698"/>
                    </a:ext>
                  </a:extLst>
                </a:gridCol>
                <a:gridCol w="646252">
                  <a:extLst>
                    <a:ext uri="{9D8B030D-6E8A-4147-A177-3AD203B41FA5}">
                      <a16:colId xmlns:a16="http://schemas.microsoft.com/office/drawing/2014/main" val="3997148381"/>
                    </a:ext>
                  </a:extLst>
                </a:gridCol>
                <a:gridCol w="1092140">
                  <a:extLst>
                    <a:ext uri="{9D8B030D-6E8A-4147-A177-3AD203B41FA5}">
                      <a16:colId xmlns:a16="http://schemas.microsoft.com/office/drawing/2014/main" val="600010821"/>
                    </a:ext>
                  </a:extLst>
                </a:gridCol>
                <a:gridCol w="763001">
                  <a:extLst>
                    <a:ext uri="{9D8B030D-6E8A-4147-A177-3AD203B41FA5}">
                      <a16:colId xmlns:a16="http://schemas.microsoft.com/office/drawing/2014/main" val="2435664114"/>
                    </a:ext>
                  </a:extLst>
                </a:gridCol>
                <a:gridCol w="1122062">
                  <a:extLst>
                    <a:ext uri="{9D8B030D-6E8A-4147-A177-3AD203B41FA5}">
                      <a16:colId xmlns:a16="http://schemas.microsoft.com/office/drawing/2014/main" val="2643211609"/>
                    </a:ext>
                  </a:extLst>
                </a:gridCol>
                <a:gridCol w="1421277">
                  <a:extLst>
                    <a:ext uri="{9D8B030D-6E8A-4147-A177-3AD203B41FA5}">
                      <a16:colId xmlns:a16="http://schemas.microsoft.com/office/drawing/2014/main" val="2286629711"/>
                    </a:ext>
                  </a:extLst>
                </a:gridCol>
              </a:tblGrid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8977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388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64236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83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E13F91-FEB8-B948-8731-3CA6370D05B0}"/>
                  </a:ext>
                </a:extLst>
              </p14:cNvPr>
              <p14:cNvContentPartPr/>
              <p14:nvPr/>
            </p14:nvContentPartPr>
            <p14:xfrm>
              <a:off x="168480" y="1434600"/>
              <a:ext cx="11533680" cy="483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E13F91-FEB8-B948-8731-3CA6370D05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" y="1425240"/>
                <a:ext cx="115524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DDCA-1E62-8243-FDE2-05911602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F553-F560-F771-556C-6F0B2EA7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F84FCB54-AF3D-6F8D-C226-EA5A84CCF279}"/>
              </a:ext>
            </a:extLst>
          </p:cNvPr>
          <p:cNvGraphicFramePr>
            <a:graphicFrameLocks noGrp="1"/>
          </p:cNvGraphicFramePr>
          <p:nvPr/>
        </p:nvGraphicFramePr>
        <p:xfrm>
          <a:off x="1119048" y="1944125"/>
          <a:ext cx="6507955" cy="1688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223">
                  <a:extLst>
                    <a:ext uri="{9D8B030D-6E8A-4147-A177-3AD203B41FA5}">
                      <a16:colId xmlns:a16="http://schemas.microsoft.com/office/drawing/2014/main" val="4019701698"/>
                    </a:ext>
                  </a:extLst>
                </a:gridCol>
                <a:gridCol w="646252">
                  <a:extLst>
                    <a:ext uri="{9D8B030D-6E8A-4147-A177-3AD203B41FA5}">
                      <a16:colId xmlns:a16="http://schemas.microsoft.com/office/drawing/2014/main" val="3997148381"/>
                    </a:ext>
                  </a:extLst>
                </a:gridCol>
                <a:gridCol w="1092140">
                  <a:extLst>
                    <a:ext uri="{9D8B030D-6E8A-4147-A177-3AD203B41FA5}">
                      <a16:colId xmlns:a16="http://schemas.microsoft.com/office/drawing/2014/main" val="600010821"/>
                    </a:ext>
                  </a:extLst>
                </a:gridCol>
                <a:gridCol w="763001">
                  <a:extLst>
                    <a:ext uri="{9D8B030D-6E8A-4147-A177-3AD203B41FA5}">
                      <a16:colId xmlns:a16="http://schemas.microsoft.com/office/drawing/2014/main" val="2435664114"/>
                    </a:ext>
                  </a:extLst>
                </a:gridCol>
                <a:gridCol w="1122062">
                  <a:extLst>
                    <a:ext uri="{9D8B030D-6E8A-4147-A177-3AD203B41FA5}">
                      <a16:colId xmlns:a16="http://schemas.microsoft.com/office/drawing/2014/main" val="2643211609"/>
                    </a:ext>
                  </a:extLst>
                </a:gridCol>
                <a:gridCol w="1421277">
                  <a:extLst>
                    <a:ext uri="{9D8B030D-6E8A-4147-A177-3AD203B41FA5}">
                      <a16:colId xmlns:a16="http://schemas.microsoft.com/office/drawing/2014/main" val="2286629711"/>
                    </a:ext>
                  </a:extLst>
                </a:gridCol>
              </a:tblGrid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8977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2388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64236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7837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B8C8BD-2260-5F2B-99F7-055944C3A6CA}"/>
              </a:ext>
            </a:extLst>
          </p:cNvPr>
          <p:cNvSpPr txBox="1"/>
          <p:nvPr/>
        </p:nvSpPr>
        <p:spPr>
          <a:xfrm>
            <a:off x="838200" y="4581590"/>
            <a:ext cx="1032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 of words in bag of words is based on frequency, if a word is repeated more than once in a document, we mention that frequency for that feature across that document. Each word acts as a “feature”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EFED17-F9D7-58B0-AF22-108F89C6AD55}"/>
                  </a:ext>
                </a:extLst>
              </p14:cNvPr>
              <p14:cNvContentPartPr/>
              <p14:nvPr/>
            </p14:nvContentPartPr>
            <p14:xfrm>
              <a:off x="820080" y="1381680"/>
              <a:ext cx="9463320" cy="244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EFED17-F9D7-58B0-AF22-108F89C6A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20" y="1372320"/>
                <a:ext cx="9482040" cy="24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4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ADC-BA6E-7CE5-C3E5-97FB70BA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E0EB-6C00-5C40-86FE-826680E8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N-grams are contiguous sequences of n items from a given sample of text or speech. </a:t>
            </a:r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They are widely used in natural language processing and computational linguistics. </a:t>
            </a:r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When working with text, an item could be a character, a word, or a sentence, and 'n' can be any integer. </a:t>
            </a:r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When 'n' is 1, this is referred to as a "unigram".</a:t>
            </a:r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Similarly, a 2-gram (or bigram) is a two-word sequence of words like "please turn", "turn your", and "your homework".</a:t>
            </a:r>
          </a:p>
          <a:p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A 3-gram (or trigram) is a three-word sequence of words like "please turn your", and "turn your homework".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CDD5B-2AE2-464A-567A-7992540A8FD0}"/>
                  </a:ext>
                </a:extLst>
              </p14:cNvPr>
              <p14:cNvContentPartPr/>
              <p14:nvPr/>
            </p14:nvContentPartPr>
            <p14:xfrm>
              <a:off x="648720" y="181440"/>
              <a:ext cx="11249280" cy="154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CDD5B-2AE2-464A-567A-7992540A8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60" y="172080"/>
                <a:ext cx="11268000" cy="15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51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41D-50BC-1F15-EA1C-394F8152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3244" cy="870225"/>
          </a:xfr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N grams(example with </a:t>
            </a:r>
            <a:r>
              <a:rPr lang="en-US" sz="3600" dirty="0" err="1"/>
              <a:t>biagram</a:t>
            </a:r>
            <a:r>
              <a:rPr lang="en-US" sz="3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BD12-107D-3C78-2380-6F52DA22E1E1}"/>
              </a:ext>
            </a:extLst>
          </p:cNvPr>
          <p:cNvSpPr txBox="1"/>
          <p:nvPr/>
        </p:nvSpPr>
        <p:spPr>
          <a:xfrm>
            <a:off x="7653337" y="391484"/>
            <a:ext cx="3128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Vocabulary(unique words):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Scientist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Women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Professional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“data scientist” ….</a:t>
            </a:r>
            <a:r>
              <a:rPr lang="en-US" dirty="0" err="1"/>
              <a:t>biagram</a:t>
            </a:r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532B0CC-B10A-551B-86A9-F6AF9BFE1123}"/>
              </a:ext>
            </a:extLst>
          </p:cNvPr>
          <p:cNvGraphicFramePr>
            <a:graphicFrameLocks/>
          </p:cNvGraphicFramePr>
          <p:nvPr/>
        </p:nvGraphicFramePr>
        <p:xfrm>
          <a:off x="719137" y="1690688"/>
          <a:ext cx="473392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1075010336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751089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5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8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 women data 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458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2BF228A-81A0-C698-18E0-0603962AC6A4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247479"/>
          <a:ext cx="8105777" cy="1688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5801">
                  <a:extLst>
                    <a:ext uri="{9D8B030D-6E8A-4147-A177-3AD203B41FA5}">
                      <a16:colId xmlns:a16="http://schemas.microsoft.com/office/drawing/2014/main" val="4019701698"/>
                    </a:ext>
                  </a:extLst>
                </a:gridCol>
                <a:gridCol w="660640">
                  <a:extLst>
                    <a:ext uri="{9D8B030D-6E8A-4147-A177-3AD203B41FA5}">
                      <a16:colId xmlns:a16="http://schemas.microsoft.com/office/drawing/2014/main" val="3997148381"/>
                    </a:ext>
                  </a:extLst>
                </a:gridCol>
                <a:gridCol w="1116457">
                  <a:extLst>
                    <a:ext uri="{9D8B030D-6E8A-4147-A177-3AD203B41FA5}">
                      <a16:colId xmlns:a16="http://schemas.microsoft.com/office/drawing/2014/main" val="600010821"/>
                    </a:ext>
                  </a:extLst>
                </a:gridCol>
                <a:gridCol w="779990">
                  <a:extLst>
                    <a:ext uri="{9D8B030D-6E8A-4147-A177-3AD203B41FA5}">
                      <a16:colId xmlns:a16="http://schemas.microsoft.com/office/drawing/2014/main" val="2435664114"/>
                    </a:ext>
                  </a:extLst>
                </a:gridCol>
                <a:gridCol w="1147045">
                  <a:extLst>
                    <a:ext uri="{9D8B030D-6E8A-4147-A177-3AD203B41FA5}">
                      <a16:colId xmlns:a16="http://schemas.microsoft.com/office/drawing/2014/main" val="2643211609"/>
                    </a:ext>
                  </a:extLst>
                </a:gridCol>
                <a:gridCol w="1452922">
                  <a:extLst>
                    <a:ext uri="{9D8B030D-6E8A-4147-A177-3AD203B41FA5}">
                      <a16:colId xmlns:a16="http://schemas.microsoft.com/office/drawing/2014/main" val="2286629711"/>
                    </a:ext>
                  </a:extLst>
                </a:gridCol>
                <a:gridCol w="1452922">
                  <a:extLst>
                    <a:ext uri="{9D8B030D-6E8A-4147-A177-3AD203B41FA5}">
                      <a16:colId xmlns:a16="http://schemas.microsoft.com/office/drawing/2014/main" val="4011915414"/>
                    </a:ext>
                  </a:extLst>
                </a:gridCol>
              </a:tblGrid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8977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23884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64236"/>
                  </a:ext>
                </a:extLst>
              </a:tr>
              <a:tr h="422106">
                <a:tc>
                  <a:txBody>
                    <a:bodyPr/>
                    <a:lstStyle/>
                    <a:p>
                      <a:r>
                        <a:rPr lang="en-US" dirty="0"/>
                        <a:t>Document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837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7E60F9-4F22-4447-CCE2-9ABF17B5CA77}"/>
              </a:ext>
            </a:extLst>
          </p:cNvPr>
          <p:cNvSpPr txBox="1"/>
          <p:nvPr/>
        </p:nvSpPr>
        <p:spPr>
          <a:xfrm>
            <a:off x="500064" y="5391241"/>
            <a:ext cx="1085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have 3 words together too, that is called “trigram” and so on , there is possibility to create n-grams too.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95CA8F-174C-1542-9418-E2643472E95A}"/>
                  </a:ext>
                </a:extLst>
              </p14:cNvPr>
              <p14:cNvContentPartPr/>
              <p14:nvPr/>
            </p14:nvContentPartPr>
            <p14:xfrm>
              <a:off x="332280" y="205200"/>
              <a:ext cx="10781640" cy="597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95CA8F-174C-1542-9418-E2643472E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20" y="195840"/>
                <a:ext cx="10800360" cy="59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7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6BE-3CAB-6208-21B6-8E84107E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142E-31FD-1C12-6507-4EE88B5D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TF-IDF (Term Frequency-Inverse Document Frequency) is a numerical statistic used in information retrieval and text mining to quantify the importance of a term in a document within a collection or corpus of documents.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It evaluates the </a:t>
            </a:r>
            <a:r>
              <a:rPr lang="en-IN" b="0" i="1" dirty="0">
                <a:solidFill>
                  <a:srgbClr val="C00000"/>
                </a:solidFill>
                <a:effectLst/>
                <a:latin typeface="Söhne"/>
              </a:rPr>
              <a:t>relevance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of a </a:t>
            </a:r>
            <a:r>
              <a:rPr lang="en-IN" b="0" i="1" dirty="0">
                <a:solidFill>
                  <a:srgbClr val="C00000"/>
                </a:solidFill>
                <a:effectLst/>
                <a:latin typeface="Söhne"/>
              </a:rPr>
              <a:t>term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by considering its frequency in a specific </a:t>
            </a:r>
            <a:r>
              <a:rPr lang="en-IN" b="0" i="1" dirty="0">
                <a:solidFill>
                  <a:srgbClr val="C00000"/>
                </a:solidFill>
                <a:effectLst/>
                <a:latin typeface="Söhne"/>
              </a:rPr>
              <a:t>document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its </a:t>
            </a:r>
            <a:r>
              <a:rPr lang="en-IN" b="0" i="1" dirty="0">
                <a:solidFill>
                  <a:srgbClr val="C00000"/>
                </a:solidFill>
                <a:effectLst/>
                <a:latin typeface="Söhne"/>
              </a:rPr>
              <a:t>rarity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across the </a:t>
            </a:r>
            <a:r>
              <a:rPr lang="en-IN" b="0" i="1" dirty="0">
                <a:solidFill>
                  <a:srgbClr val="C00000"/>
                </a:solidFill>
                <a:effectLst/>
                <a:latin typeface="Söhne"/>
              </a:rPr>
              <a:t>entire corpus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Concept: give lower weights to common words and higher weights to rare words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DC274C-1B2B-E451-EC2C-B394A6C40013}"/>
                  </a:ext>
                </a:extLst>
              </p14:cNvPr>
              <p14:cNvContentPartPr/>
              <p14:nvPr/>
            </p14:nvContentPartPr>
            <p14:xfrm>
              <a:off x="377280" y="258120"/>
              <a:ext cx="11068920" cy="613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DC274C-1B2B-E451-EC2C-B394A6C400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20" y="248760"/>
                <a:ext cx="11087640" cy="61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8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1C41-8911-3711-4764-7FD59F6A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A79F-1BB1-EC12-5B2A-4A725F2A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49"/>
            <a:ext cx="10515600" cy="3902114"/>
          </a:xfrm>
        </p:spPr>
        <p:txBody>
          <a:bodyPr/>
          <a:lstStyle/>
          <a:p>
            <a:r>
              <a:rPr lang="en-US" sz="2200" dirty="0"/>
              <a:t>Each word is represented as a vector of 32 or more dimensions.</a:t>
            </a:r>
          </a:p>
          <a:p>
            <a:r>
              <a:rPr lang="en-US" sz="2200" dirty="0"/>
              <a:t>The semantic information and the relation between different words is preserved.</a:t>
            </a:r>
          </a:p>
          <a:p>
            <a:r>
              <a:rPr lang="en-US" sz="2200" dirty="0"/>
              <a:t>More similar words are plotted closer to each other.</a:t>
            </a:r>
          </a:p>
          <a:p>
            <a:r>
              <a:rPr lang="en-IN" sz="2200" b="0" i="0" dirty="0">
                <a:solidFill>
                  <a:srgbClr val="292929"/>
                </a:solidFill>
                <a:effectLst/>
                <a:latin typeface="source-serif-pro"/>
              </a:rPr>
              <a:t>Given a large enough dataset, Word2Vec can make strong estimates about a word’s meaning based on their occurrences in the text. </a:t>
            </a:r>
            <a:endParaRPr lang="en-US" sz="2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IN" sz="2200" b="0" i="0" dirty="0">
                <a:solidFill>
                  <a:srgbClr val="292929"/>
                </a:solidFill>
                <a:effectLst/>
                <a:latin typeface="source-serif-pro"/>
              </a:rPr>
              <a:t>For example, words like “King” and “Queen” would be very similar to one another. 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51502-2017-BD8E-193E-94A3C917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0" y="-11995"/>
            <a:ext cx="3170662" cy="2286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AA42F1-313B-B07A-0215-A56636F19EA7}"/>
                  </a:ext>
                </a:extLst>
              </p14:cNvPr>
              <p14:cNvContentPartPr/>
              <p14:nvPr/>
            </p14:nvContentPartPr>
            <p14:xfrm>
              <a:off x="766800" y="134640"/>
              <a:ext cx="11048040" cy="636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AA42F1-313B-B07A-0215-A56636F19E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440" y="125280"/>
                <a:ext cx="11066760" cy="63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39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3771-0E86-CC45-013E-EEC10DA0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29" y="709511"/>
            <a:ext cx="10515600" cy="751156"/>
          </a:xfrm>
        </p:spPr>
        <p:txBody>
          <a:bodyPr>
            <a:noAutofit/>
          </a:bodyPr>
          <a:lstStyle/>
          <a:p>
            <a:r>
              <a:rPr lang="en-IN" sz="2400" b="0" i="0" dirty="0">
                <a:solidFill>
                  <a:srgbClr val="002060"/>
                </a:solidFill>
                <a:effectLst/>
                <a:latin typeface="Lucida Calligraphy" panose="03010101010101010101" pitchFamily="66" charset="77"/>
              </a:rPr>
              <a:t>There are two main architectures which yield the success of word2vec:</a:t>
            </a:r>
            <a:endParaRPr lang="en-US" sz="2400" dirty="0">
              <a:solidFill>
                <a:srgbClr val="002060"/>
              </a:solidFill>
              <a:latin typeface="Lucida Calligraphy" panose="03010101010101010101" pitchFamily="66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AD36-DBCD-1DDE-C2A3-0AD3B185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sz="2200" u="sng" dirty="0">
                <a:solidFill>
                  <a:srgbClr val="0070C0"/>
                </a:solidFill>
              </a:rPr>
              <a:t>CBOW: Continuous bag of Words </a:t>
            </a:r>
            <a:r>
              <a:rPr lang="en-US" sz="2200" dirty="0"/>
              <a:t>is 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specifically designed to predict a target word based on its surrounding context words.</a:t>
            </a: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It operates by training a neural network to minimize the loss between the predicted target word and the actual target 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7A647-4EE4-B8B3-5D64-7F117004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47" y="2943922"/>
            <a:ext cx="4016082" cy="35489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6E95A2-FA77-D22D-7069-F68EA57BD2AA}"/>
              </a:ext>
            </a:extLst>
          </p:cNvPr>
          <p:cNvSpPr txBox="1">
            <a:spLocks/>
          </p:cNvSpPr>
          <p:nvPr/>
        </p:nvSpPr>
        <p:spPr>
          <a:xfrm>
            <a:off x="838200" y="3706813"/>
            <a:ext cx="5878553" cy="146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374151"/>
                </a:solidFill>
                <a:latin typeface="Söhne"/>
              </a:rPr>
              <a:t>“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It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is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a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beautiful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day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”</a:t>
            </a:r>
          </a:p>
          <a:p>
            <a:r>
              <a:rPr lang="en-IN" sz="2400" dirty="0">
                <a:solidFill>
                  <a:srgbClr val="374151"/>
                </a:solidFill>
                <a:latin typeface="Söhne"/>
              </a:rPr>
              <a:t>If “</a:t>
            </a:r>
            <a:r>
              <a:rPr lang="en-IN" sz="2400" u="sng" dirty="0">
                <a:solidFill>
                  <a:srgbClr val="374151"/>
                </a:solidFill>
                <a:latin typeface="Söhne"/>
              </a:rPr>
              <a:t>target word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” is “</a:t>
            </a:r>
            <a:r>
              <a:rPr lang="en-IN" sz="2400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a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”</a:t>
            </a:r>
          </a:p>
          <a:p>
            <a:r>
              <a:rPr lang="en-IN" sz="2400" dirty="0">
                <a:solidFill>
                  <a:srgbClr val="374151"/>
                </a:solidFill>
                <a:latin typeface="Söhne"/>
              </a:rPr>
              <a:t>Then context words are “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it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is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beautiful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400" dirty="0">
                <a:solidFill>
                  <a:srgbClr val="374151"/>
                </a:solidFill>
                <a:highlight>
                  <a:srgbClr val="00FFFF"/>
                </a:highlight>
                <a:latin typeface="Söhne"/>
              </a:rPr>
              <a:t>day</a:t>
            </a:r>
            <a:r>
              <a:rPr lang="en-IN" sz="2400" dirty="0">
                <a:solidFill>
                  <a:srgbClr val="374151"/>
                </a:solidFill>
                <a:latin typeface="Söhne"/>
              </a:rPr>
              <a:t>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00C5DF-477C-13EB-A748-C40BEC43424B}"/>
                  </a:ext>
                </a:extLst>
              </p14:cNvPr>
              <p14:cNvContentPartPr/>
              <p14:nvPr/>
            </p14:nvContentPartPr>
            <p14:xfrm>
              <a:off x="687240" y="1277280"/>
              <a:ext cx="10823760" cy="470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00C5DF-477C-13EB-A748-C40BEC434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80" y="1267920"/>
                <a:ext cx="1084248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EC047-4362-15B1-3061-2ED9EF34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491960">
            <a:off x="144356" y="1647425"/>
            <a:ext cx="1082222" cy="1962753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4E9D6017-4367-30DD-A49D-B8D009665973}"/>
              </a:ext>
            </a:extLst>
          </p:cNvPr>
          <p:cNvSpPr/>
          <p:nvPr/>
        </p:nvSpPr>
        <p:spPr>
          <a:xfrm>
            <a:off x="323305" y="473821"/>
            <a:ext cx="1553370" cy="885534"/>
          </a:xfrm>
          <a:prstGeom prst="wedgeEllipseCallout">
            <a:avLst/>
          </a:prstGeom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07984782">
                  <a:custGeom>
                    <a:avLst/>
                    <a:gdLst>
                      <a:gd name="connsiteX0" fmla="*/ 453071 w 1553370"/>
                      <a:gd name="connsiteY0" fmla="*/ 996226 h 885534"/>
                      <a:gd name="connsiteX1" fmla="*/ 394998 w 1553370"/>
                      <a:gd name="connsiteY1" fmla="*/ 828380 h 885534"/>
                      <a:gd name="connsiteX2" fmla="*/ 305426 w 1553370"/>
                      <a:gd name="connsiteY2" fmla="*/ 90817 h 885534"/>
                      <a:gd name="connsiteX3" fmla="*/ 1008959 w 1553370"/>
                      <a:gd name="connsiteY3" fmla="*/ 20263 h 885534"/>
                      <a:gd name="connsiteX4" fmla="*/ 1422536 w 1553370"/>
                      <a:gd name="connsiteY4" fmla="*/ 688704 h 885534"/>
                      <a:gd name="connsiteX5" fmla="*/ 676186 w 1553370"/>
                      <a:gd name="connsiteY5" fmla="*/ 881812 h 885534"/>
                      <a:gd name="connsiteX6" fmla="*/ 453071 w 1553370"/>
                      <a:gd name="connsiteY6" fmla="*/ 996226 h 885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53370" h="885534" fill="none" extrusionOk="0">
                        <a:moveTo>
                          <a:pt x="453071" y="996226"/>
                        </a:moveTo>
                        <a:cubicBezTo>
                          <a:pt x="426386" y="958562"/>
                          <a:pt x="421586" y="912137"/>
                          <a:pt x="394998" y="828380"/>
                        </a:cubicBezTo>
                        <a:cubicBezTo>
                          <a:pt x="-91669" y="667359"/>
                          <a:pt x="-162063" y="259217"/>
                          <a:pt x="305426" y="90817"/>
                        </a:cubicBezTo>
                        <a:cubicBezTo>
                          <a:pt x="506253" y="-41535"/>
                          <a:pt x="771011" y="-27616"/>
                          <a:pt x="1008959" y="20263"/>
                        </a:cubicBezTo>
                        <a:cubicBezTo>
                          <a:pt x="1566049" y="76186"/>
                          <a:pt x="1752492" y="464488"/>
                          <a:pt x="1422536" y="688704"/>
                        </a:cubicBezTo>
                        <a:cubicBezTo>
                          <a:pt x="1235119" y="835936"/>
                          <a:pt x="994879" y="854326"/>
                          <a:pt x="676186" y="881812"/>
                        </a:cubicBezTo>
                        <a:cubicBezTo>
                          <a:pt x="638738" y="920606"/>
                          <a:pt x="484853" y="995254"/>
                          <a:pt x="453071" y="996226"/>
                        </a:cubicBezTo>
                        <a:close/>
                      </a:path>
                      <a:path w="1553370" h="885534" stroke="0" extrusionOk="0">
                        <a:moveTo>
                          <a:pt x="453071" y="996226"/>
                        </a:moveTo>
                        <a:cubicBezTo>
                          <a:pt x="449081" y="970485"/>
                          <a:pt x="415166" y="886977"/>
                          <a:pt x="394998" y="828380"/>
                        </a:cubicBezTo>
                        <a:cubicBezTo>
                          <a:pt x="-61949" y="648959"/>
                          <a:pt x="-131960" y="259573"/>
                          <a:pt x="305426" y="90817"/>
                        </a:cubicBezTo>
                        <a:cubicBezTo>
                          <a:pt x="524750" y="7243"/>
                          <a:pt x="751530" y="-48373"/>
                          <a:pt x="1008959" y="20263"/>
                        </a:cubicBezTo>
                        <a:cubicBezTo>
                          <a:pt x="1564179" y="79232"/>
                          <a:pt x="1719150" y="436580"/>
                          <a:pt x="1422536" y="688704"/>
                        </a:cubicBezTo>
                        <a:cubicBezTo>
                          <a:pt x="1218941" y="867073"/>
                          <a:pt x="957473" y="960362"/>
                          <a:pt x="676186" y="881812"/>
                        </a:cubicBezTo>
                        <a:cubicBezTo>
                          <a:pt x="579836" y="947712"/>
                          <a:pt x="527717" y="961957"/>
                          <a:pt x="453071" y="99622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How can ChatGPT understand “TEXT”??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36499-503F-6C58-BB29-F314F6B6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66263" y="1451873"/>
            <a:ext cx="1761536" cy="1950992"/>
          </a:xfrm>
          <a:prstGeom prst="rect">
            <a:avLst/>
          </a:prstGeom>
        </p:spPr>
      </p:pic>
      <p:sp>
        <p:nvSpPr>
          <p:cNvPr id="9" name="Oval Callout 8">
            <a:extLst>
              <a:ext uri="{FF2B5EF4-FFF2-40B4-BE49-F238E27FC236}">
                <a16:creationId xmlns:a16="http://schemas.microsoft.com/office/drawing/2014/main" id="{F5D59696-F0AA-59AA-932B-F874E24C1E0F}"/>
              </a:ext>
            </a:extLst>
          </p:cNvPr>
          <p:cNvSpPr/>
          <p:nvPr/>
        </p:nvSpPr>
        <p:spPr>
          <a:xfrm>
            <a:off x="2241039" y="322052"/>
            <a:ext cx="1419456" cy="885534"/>
          </a:xfrm>
          <a:prstGeom prst="wedgeEllipseCallout">
            <a:avLst/>
          </a:prstGeom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414013 w 1419456"/>
                      <a:gd name="connsiteY0" fmla="*/ 996226 h 885534"/>
                      <a:gd name="connsiteX1" fmla="*/ 360946 w 1419456"/>
                      <a:gd name="connsiteY1" fmla="*/ 828380 h 885534"/>
                      <a:gd name="connsiteX2" fmla="*/ 233202 w 1419456"/>
                      <a:gd name="connsiteY2" fmla="*/ 114643 h 885534"/>
                      <a:gd name="connsiteX3" fmla="*/ 924490 w 1419456"/>
                      <a:gd name="connsiteY3" fmla="*/ 20757 h 885534"/>
                      <a:gd name="connsiteX4" fmla="*/ 1327844 w 1419456"/>
                      <a:gd name="connsiteY4" fmla="*/ 660354 h 885534"/>
                      <a:gd name="connsiteX5" fmla="*/ 617893 w 1419456"/>
                      <a:gd name="connsiteY5" fmla="*/ 881811 h 885534"/>
                      <a:gd name="connsiteX6" fmla="*/ 414013 w 1419456"/>
                      <a:gd name="connsiteY6" fmla="*/ 996226 h 885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19456" h="885534" fill="none" extrusionOk="0">
                        <a:moveTo>
                          <a:pt x="414013" y="996226"/>
                        </a:moveTo>
                        <a:cubicBezTo>
                          <a:pt x="396055" y="974475"/>
                          <a:pt x="358599" y="861896"/>
                          <a:pt x="360946" y="828380"/>
                        </a:cubicBezTo>
                        <a:cubicBezTo>
                          <a:pt x="-39207" y="664849"/>
                          <a:pt x="-157250" y="254594"/>
                          <a:pt x="233202" y="114643"/>
                        </a:cubicBezTo>
                        <a:cubicBezTo>
                          <a:pt x="429585" y="6539"/>
                          <a:pt x="729657" y="-10822"/>
                          <a:pt x="924490" y="20757"/>
                        </a:cubicBezTo>
                        <a:cubicBezTo>
                          <a:pt x="1381666" y="110594"/>
                          <a:pt x="1540230" y="390535"/>
                          <a:pt x="1327844" y="660354"/>
                        </a:cubicBezTo>
                        <a:cubicBezTo>
                          <a:pt x="1217838" y="820590"/>
                          <a:pt x="882785" y="926988"/>
                          <a:pt x="617893" y="881811"/>
                        </a:cubicBezTo>
                        <a:cubicBezTo>
                          <a:pt x="534242" y="915098"/>
                          <a:pt x="492536" y="935385"/>
                          <a:pt x="414013" y="996226"/>
                        </a:cubicBezTo>
                        <a:close/>
                      </a:path>
                      <a:path w="1419456" h="885534" stroke="0" extrusionOk="0">
                        <a:moveTo>
                          <a:pt x="414013" y="996226"/>
                        </a:moveTo>
                        <a:cubicBezTo>
                          <a:pt x="410590" y="973160"/>
                          <a:pt x="368382" y="901098"/>
                          <a:pt x="360946" y="828380"/>
                        </a:cubicBezTo>
                        <a:cubicBezTo>
                          <a:pt x="-50865" y="678498"/>
                          <a:pt x="-169692" y="363752"/>
                          <a:pt x="233202" y="114643"/>
                        </a:cubicBezTo>
                        <a:cubicBezTo>
                          <a:pt x="424713" y="7317"/>
                          <a:pt x="687752" y="-23741"/>
                          <a:pt x="924490" y="20757"/>
                        </a:cubicBezTo>
                        <a:cubicBezTo>
                          <a:pt x="1380940" y="88367"/>
                          <a:pt x="1527546" y="436913"/>
                          <a:pt x="1327844" y="660354"/>
                        </a:cubicBezTo>
                        <a:cubicBezTo>
                          <a:pt x="1203685" y="835378"/>
                          <a:pt x="883992" y="900488"/>
                          <a:pt x="617893" y="881811"/>
                        </a:cubicBezTo>
                        <a:cubicBezTo>
                          <a:pt x="528316" y="939653"/>
                          <a:pt x="520894" y="952493"/>
                          <a:pt x="414013" y="99622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Let me explain it to you 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198FF-ED99-CBEA-B6DB-3437D0E1F2FE}"/>
              </a:ext>
            </a:extLst>
          </p:cNvPr>
          <p:cNvSpPr txBox="1"/>
          <p:nvPr/>
        </p:nvSpPr>
        <p:spPr>
          <a:xfrm>
            <a:off x="6570832" y="583081"/>
            <a:ext cx="4568492" cy="36933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/>
                <a:latin typeface="Söhne"/>
              </a:rPr>
              <a:t>I loved the movie Avtaar. It was great. Wow!!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25747-36B2-C2D5-E727-9B8DB67B9FF9}"/>
              </a:ext>
            </a:extLst>
          </p:cNvPr>
          <p:cNvSpPr txBox="1"/>
          <p:nvPr/>
        </p:nvSpPr>
        <p:spPr>
          <a:xfrm>
            <a:off x="6788613" y="1359355"/>
            <a:ext cx="3728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i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9D117-E88F-18E9-8B8A-EBE2F2C2E237}"/>
              </a:ext>
            </a:extLst>
          </p:cNvPr>
          <p:cNvSpPr txBox="1"/>
          <p:nvPr/>
        </p:nvSpPr>
        <p:spPr>
          <a:xfrm>
            <a:off x="7239067" y="1371790"/>
            <a:ext cx="7286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loved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BE4B7-A14F-8F8E-8641-B6327641A11D}"/>
              </a:ext>
            </a:extLst>
          </p:cNvPr>
          <p:cNvSpPr txBox="1"/>
          <p:nvPr/>
        </p:nvSpPr>
        <p:spPr>
          <a:xfrm>
            <a:off x="8810591" y="1381224"/>
            <a:ext cx="8763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movie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22297-58B3-CEDA-FFE7-9884B50CAB93}"/>
              </a:ext>
            </a:extLst>
          </p:cNvPr>
          <p:cNvSpPr txBox="1"/>
          <p:nvPr/>
        </p:nvSpPr>
        <p:spPr>
          <a:xfrm>
            <a:off x="10815816" y="1381224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888E73-FCE8-D6EC-21FB-B0A4FA6473CD}"/>
              </a:ext>
            </a:extLst>
          </p:cNvPr>
          <p:cNvSpPr txBox="1"/>
          <p:nvPr/>
        </p:nvSpPr>
        <p:spPr>
          <a:xfrm>
            <a:off x="9835681" y="1388174"/>
            <a:ext cx="8953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avtaar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A458A9-D7C5-98EF-53A0-9E80B5F31969}"/>
              </a:ext>
            </a:extLst>
          </p:cNvPr>
          <p:cNvSpPr txBox="1"/>
          <p:nvPr/>
        </p:nvSpPr>
        <p:spPr>
          <a:xfrm>
            <a:off x="8106062" y="1388174"/>
            <a:ext cx="53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the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CC8F3-FF5C-6FD7-EFF3-E4E6726A31DE}"/>
              </a:ext>
            </a:extLst>
          </p:cNvPr>
          <p:cNvSpPr txBox="1"/>
          <p:nvPr/>
        </p:nvSpPr>
        <p:spPr>
          <a:xfrm>
            <a:off x="9818685" y="1916556"/>
            <a:ext cx="6761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A819D5-6464-D987-03DC-5ED307ED0EE1}"/>
              </a:ext>
            </a:extLst>
          </p:cNvPr>
          <p:cNvSpPr txBox="1"/>
          <p:nvPr/>
        </p:nvSpPr>
        <p:spPr>
          <a:xfrm>
            <a:off x="7551422" y="1918891"/>
            <a:ext cx="6761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DC36E-A731-5284-8F35-03CBE830E261}"/>
              </a:ext>
            </a:extLst>
          </p:cNvPr>
          <p:cNvSpPr txBox="1"/>
          <p:nvPr/>
        </p:nvSpPr>
        <p:spPr>
          <a:xfrm>
            <a:off x="8377595" y="1916556"/>
            <a:ext cx="7524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great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42E969-6B73-E8F4-26AE-D9D37F37C3BC}"/>
              </a:ext>
            </a:extLst>
          </p:cNvPr>
          <p:cNvSpPr txBox="1"/>
          <p:nvPr/>
        </p:nvSpPr>
        <p:spPr>
          <a:xfrm>
            <a:off x="6874463" y="1916556"/>
            <a:ext cx="4382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it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BC972-87F0-3BE1-30E6-3AB16FE13EA1}"/>
              </a:ext>
            </a:extLst>
          </p:cNvPr>
          <p:cNvSpPr txBox="1"/>
          <p:nvPr/>
        </p:nvSpPr>
        <p:spPr>
          <a:xfrm>
            <a:off x="9305309" y="1916556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F973A-B625-E4DD-C8A7-C1BE4E3FD250}"/>
              </a:ext>
            </a:extLst>
          </p:cNvPr>
          <p:cNvSpPr txBox="1"/>
          <p:nvPr/>
        </p:nvSpPr>
        <p:spPr>
          <a:xfrm>
            <a:off x="10646747" y="1902955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!!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D81079-C4E4-3B79-9CEC-8651839D49E2}"/>
              </a:ext>
            </a:extLst>
          </p:cNvPr>
          <p:cNvSpPr/>
          <p:nvPr/>
        </p:nvSpPr>
        <p:spPr>
          <a:xfrm rot="21349889">
            <a:off x="5818918" y="2914369"/>
            <a:ext cx="1738197" cy="1119973"/>
          </a:xfrm>
          <a:prstGeom prst="ellipse">
            <a:avLst/>
          </a:pr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0 w 1738197"/>
                      <a:gd name="connsiteY0" fmla="*/ 559987 h 1119973"/>
                      <a:gd name="connsiteX1" fmla="*/ 869099 w 1738197"/>
                      <a:gd name="connsiteY1" fmla="*/ 0 h 1119973"/>
                      <a:gd name="connsiteX2" fmla="*/ 1738198 w 1738197"/>
                      <a:gd name="connsiteY2" fmla="*/ 559987 h 1119973"/>
                      <a:gd name="connsiteX3" fmla="*/ 869099 w 1738197"/>
                      <a:gd name="connsiteY3" fmla="*/ 1119974 h 1119973"/>
                      <a:gd name="connsiteX4" fmla="*/ 0 w 1738197"/>
                      <a:gd name="connsiteY4" fmla="*/ 559987 h 1119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38197" h="1119973" extrusionOk="0">
                        <a:moveTo>
                          <a:pt x="0" y="559987"/>
                        </a:moveTo>
                        <a:cubicBezTo>
                          <a:pt x="17627" y="240683"/>
                          <a:pt x="442824" y="-13007"/>
                          <a:pt x="869099" y="0"/>
                        </a:cubicBezTo>
                        <a:cubicBezTo>
                          <a:pt x="1404918" y="-8137"/>
                          <a:pt x="1730156" y="259163"/>
                          <a:pt x="1738198" y="559987"/>
                        </a:cubicBezTo>
                        <a:cubicBezTo>
                          <a:pt x="1783883" y="853226"/>
                          <a:pt x="1395105" y="1156229"/>
                          <a:pt x="869099" y="1119974"/>
                        </a:cubicBezTo>
                        <a:cubicBezTo>
                          <a:pt x="407058" y="1108438"/>
                          <a:pt x="-18123" y="887081"/>
                          <a:pt x="0" y="55998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E29304-E8A2-1847-AE29-42854776FBB3}"/>
              </a:ext>
            </a:extLst>
          </p:cNvPr>
          <p:cNvSpPr txBox="1"/>
          <p:nvPr/>
        </p:nvSpPr>
        <p:spPr>
          <a:xfrm>
            <a:off x="6818533" y="3033533"/>
            <a:ext cx="3728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BC94A-0CA3-BB60-398D-F56738DCD759}"/>
              </a:ext>
            </a:extLst>
          </p:cNvPr>
          <p:cNvSpPr txBox="1"/>
          <p:nvPr/>
        </p:nvSpPr>
        <p:spPr>
          <a:xfrm>
            <a:off x="7631927" y="3112987"/>
            <a:ext cx="7286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loved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67A37E-A89E-A8A4-73C0-21CCF48EE1D4}"/>
              </a:ext>
            </a:extLst>
          </p:cNvPr>
          <p:cNvSpPr txBox="1"/>
          <p:nvPr/>
        </p:nvSpPr>
        <p:spPr>
          <a:xfrm>
            <a:off x="8439500" y="3136727"/>
            <a:ext cx="8763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movie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8B86A-4DBA-2D1D-40CF-33D97388F181}"/>
              </a:ext>
            </a:extLst>
          </p:cNvPr>
          <p:cNvSpPr txBox="1"/>
          <p:nvPr/>
        </p:nvSpPr>
        <p:spPr>
          <a:xfrm>
            <a:off x="10441942" y="3520671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9BE078-AF5F-6504-C991-EAC1F24187FB}"/>
              </a:ext>
            </a:extLst>
          </p:cNvPr>
          <p:cNvSpPr txBox="1"/>
          <p:nvPr/>
        </p:nvSpPr>
        <p:spPr>
          <a:xfrm>
            <a:off x="9408622" y="3136727"/>
            <a:ext cx="8953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avtaar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328CB6-FABA-9B09-2F3D-E52FB2A56D4B}"/>
              </a:ext>
            </a:extLst>
          </p:cNvPr>
          <p:cNvSpPr txBox="1"/>
          <p:nvPr/>
        </p:nvSpPr>
        <p:spPr>
          <a:xfrm>
            <a:off x="6793534" y="3492652"/>
            <a:ext cx="5300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the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965D7B-A2DA-5E7D-395D-83D7C4D3CE2F}"/>
              </a:ext>
            </a:extLst>
          </p:cNvPr>
          <p:cNvSpPr txBox="1"/>
          <p:nvPr/>
        </p:nvSpPr>
        <p:spPr>
          <a:xfrm>
            <a:off x="9005475" y="3593385"/>
            <a:ext cx="6761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94723-CBCE-3D98-2A33-51E625714514}"/>
              </a:ext>
            </a:extLst>
          </p:cNvPr>
          <p:cNvSpPr txBox="1"/>
          <p:nvPr/>
        </p:nvSpPr>
        <p:spPr>
          <a:xfrm>
            <a:off x="5990645" y="3143805"/>
            <a:ext cx="6761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FF3A6-BF8D-23A3-A9A3-599022EB741D}"/>
              </a:ext>
            </a:extLst>
          </p:cNvPr>
          <p:cNvSpPr txBox="1"/>
          <p:nvPr/>
        </p:nvSpPr>
        <p:spPr>
          <a:xfrm>
            <a:off x="8103464" y="3593385"/>
            <a:ext cx="7524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great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5B2253-13E2-0EE5-EEEA-3702BA3B1F70}"/>
              </a:ext>
            </a:extLst>
          </p:cNvPr>
          <p:cNvSpPr txBox="1"/>
          <p:nvPr/>
        </p:nvSpPr>
        <p:spPr>
          <a:xfrm>
            <a:off x="6298401" y="3589983"/>
            <a:ext cx="4382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it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B74850-FA0A-C069-BEF4-A585877C697B}"/>
              </a:ext>
            </a:extLst>
          </p:cNvPr>
          <p:cNvSpPr txBox="1"/>
          <p:nvPr/>
        </p:nvSpPr>
        <p:spPr>
          <a:xfrm>
            <a:off x="10685618" y="3965252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98AE2-7B72-3B3E-8BD2-4C7C5D6D8E8E}"/>
              </a:ext>
            </a:extLst>
          </p:cNvPr>
          <p:cNvSpPr txBox="1"/>
          <p:nvPr/>
        </p:nvSpPr>
        <p:spPr>
          <a:xfrm>
            <a:off x="11004252" y="3527363"/>
            <a:ext cx="3381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!!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7" name="Data 46">
            <a:extLst>
              <a:ext uri="{FF2B5EF4-FFF2-40B4-BE49-F238E27FC236}">
                <a16:creationId xmlns:a16="http://schemas.microsoft.com/office/drawing/2014/main" id="{9B50E9FC-FCAA-F4E6-7192-89DFA71FFB91}"/>
              </a:ext>
            </a:extLst>
          </p:cNvPr>
          <p:cNvSpPr/>
          <p:nvPr/>
        </p:nvSpPr>
        <p:spPr>
          <a:xfrm>
            <a:off x="3783097" y="865472"/>
            <a:ext cx="2033449" cy="851318"/>
          </a:xfrm>
          <a:prstGeom prst="flowChartInputOutput">
            <a:avLst/>
          </a:prstGeom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0 w 2033449"/>
                      <a:gd name="connsiteY0" fmla="*/ 851318 h 851318"/>
                      <a:gd name="connsiteX1" fmla="*/ 406689 w 2033449"/>
                      <a:gd name="connsiteY1" fmla="*/ 0 h 851318"/>
                      <a:gd name="connsiteX2" fmla="*/ 2033449 w 2033449"/>
                      <a:gd name="connsiteY2" fmla="*/ 0 h 851318"/>
                      <a:gd name="connsiteX3" fmla="*/ 1626759 w 2033449"/>
                      <a:gd name="connsiteY3" fmla="*/ 851318 h 851318"/>
                      <a:gd name="connsiteX4" fmla="*/ 0 w 2033449"/>
                      <a:gd name="connsiteY4" fmla="*/ 851318 h 851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3449" h="851318" fill="none" extrusionOk="0">
                        <a:moveTo>
                          <a:pt x="0" y="851318"/>
                        </a:moveTo>
                        <a:cubicBezTo>
                          <a:pt x="208603" y="509425"/>
                          <a:pt x="260935" y="428381"/>
                          <a:pt x="406689" y="0"/>
                        </a:cubicBezTo>
                        <a:cubicBezTo>
                          <a:pt x="806875" y="44487"/>
                          <a:pt x="1353126" y="-81663"/>
                          <a:pt x="2033449" y="0"/>
                        </a:cubicBezTo>
                        <a:cubicBezTo>
                          <a:pt x="2028241" y="113764"/>
                          <a:pt x="1826578" y="474714"/>
                          <a:pt x="1626759" y="851318"/>
                        </a:cubicBezTo>
                        <a:cubicBezTo>
                          <a:pt x="1000112" y="716855"/>
                          <a:pt x="740489" y="837536"/>
                          <a:pt x="0" y="851318"/>
                        </a:cubicBezTo>
                        <a:close/>
                      </a:path>
                      <a:path w="2033449" h="851318" stroke="0" extrusionOk="0">
                        <a:moveTo>
                          <a:pt x="0" y="851318"/>
                        </a:moveTo>
                        <a:cubicBezTo>
                          <a:pt x="84350" y="525746"/>
                          <a:pt x="417505" y="133810"/>
                          <a:pt x="406689" y="0"/>
                        </a:cubicBezTo>
                        <a:cubicBezTo>
                          <a:pt x="624073" y="7959"/>
                          <a:pt x="1855890" y="-115663"/>
                          <a:pt x="2033449" y="0"/>
                        </a:cubicBezTo>
                        <a:cubicBezTo>
                          <a:pt x="1873067" y="267352"/>
                          <a:pt x="1716705" y="653562"/>
                          <a:pt x="1626759" y="851318"/>
                        </a:cubicBezTo>
                        <a:cubicBezTo>
                          <a:pt x="1020325" y="756819"/>
                          <a:pt x="611956" y="810222"/>
                          <a:pt x="0" y="851318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Split text to words called “TOKENS”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D07C54-53CC-8361-9EC5-A5C1FEF75D9F}"/>
              </a:ext>
            </a:extLst>
          </p:cNvPr>
          <p:cNvSpPr txBox="1"/>
          <p:nvPr/>
        </p:nvSpPr>
        <p:spPr>
          <a:xfrm>
            <a:off x="7608642" y="81709"/>
            <a:ext cx="237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dirty="0">
                <a:solidFill>
                  <a:srgbClr val="374151"/>
                </a:solidFill>
                <a:effectLst/>
                <a:latin typeface="Söhne"/>
              </a:rPr>
              <a:t>Text given to </a:t>
            </a:r>
            <a:r>
              <a:rPr lang="en-IN" b="1" i="0" u="sng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IN" b="1" i="0" u="sng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1BED3-D227-A4C6-E49A-E9D486C9E468}"/>
              </a:ext>
            </a:extLst>
          </p:cNvPr>
          <p:cNvSpPr/>
          <p:nvPr/>
        </p:nvSpPr>
        <p:spPr>
          <a:xfrm rot="21349889">
            <a:off x="9955218" y="3319187"/>
            <a:ext cx="1647185" cy="1152349"/>
          </a:xfrm>
          <a:prstGeom prst="ellipse">
            <a:avLst/>
          </a:pr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0 w 1647185"/>
                      <a:gd name="connsiteY0" fmla="*/ 576175 h 1152349"/>
                      <a:gd name="connsiteX1" fmla="*/ 823593 w 1647185"/>
                      <a:gd name="connsiteY1" fmla="*/ 0 h 1152349"/>
                      <a:gd name="connsiteX2" fmla="*/ 1647186 w 1647185"/>
                      <a:gd name="connsiteY2" fmla="*/ 576175 h 1152349"/>
                      <a:gd name="connsiteX3" fmla="*/ 823593 w 1647185"/>
                      <a:gd name="connsiteY3" fmla="*/ 1152350 h 1152349"/>
                      <a:gd name="connsiteX4" fmla="*/ 0 w 1647185"/>
                      <a:gd name="connsiteY4" fmla="*/ 576175 h 1152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185" h="1152349" extrusionOk="0">
                        <a:moveTo>
                          <a:pt x="0" y="576175"/>
                        </a:moveTo>
                        <a:cubicBezTo>
                          <a:pt x="48563" y="230324"/>
                          <a:pt x="374301" y="-1348"/>
                          <a:pt x="823593" y="0"/>
                        </a:cubicBezTo>
                        <a:cubicBezTo>
                          <a:pt x="1319349" y="-5961"/>
                          <a:pt x="1613574" y="293270"/>
                          <a:pt x="1647186" y="576175"/>
                        </a:cubicBezTo>
                        <a:cubicBezTo>
                          <a:pt x="1681655" y="882291"/>
                          <a:pt x="1305320" y="1173519"/>
                          <a:pt x="823593" y="1152350"/>
                        </a:cubicBezTo>
                        <a:cubicBezTo>
                          <a:pt x="384143" y="1142447"/>
                          <a:pt x="-30163" y="924048"/>
                          <a:pt x="0" y="576175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5DC63C-BF3D-B7F1-10B8-04BAACC5A541}"/>
              </a:ext>
            </a:extLst>
          </p:cNvPr>
          <p:cNvCxnSpPr>
            <a:cxnSpLocks/>
          </p:cNvCxnSpPr>
          <p:nvPr/>
        </p:nvCxnSpPr>
        <p:spPr>
          <a:xfrm flipV="1">
            <a:off x="3817107" y="2389085"/>
            <a:ext cx="8374893" cy="5255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523F3B-F083-41A6-336C-6A703DBBD384}"/>
              </a:ext>
            </a:extLst>
          </p:cNvPr>
          <p:cNvCxnSpPr>
            <a:cxnSpLocks/>
          </p:cNvCxnSpPr>
          <p:nvPr/>
        </p:nvCxnSpPr>
        <p:spPr>
          <a:xfrm>
            <a:off x="6283496" y="2855064"/>
            <a:ext cx="1118218" cy="1264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598697-8534-A570-2D08-018BC0F8E173}"/>
              </a:ext>
            </a:extLst>
          </p:cNvPr>
          <p:cNvCxnSpPr>
            <a:cxnSpLocks/>
          </p:cNvCxnSpPr>
          <p:nvPr/>
        </p:nvCxnSpPr>
        <p:spPr>
          <a:xfrm flipH="1">
            <a:off x="6215466" y="2852675"/>
            <a:ext cx="937909" cy="13101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CB6981-BA5A-79B6-7E77-607F5CDF2C56}"/>
              </a:ext>
            </a:extLst>
          </p:cNvPr>
          <p:cNvCxnSpPr>
            <a:cxnSpLocks/>
          </p:cNvCxnSpPr>
          <p:nvPr/>
        </p:nvCxnSpPr>
        <p:spPr>
          <a:xfrm>
            <a:off x="10354730" y="3257532"/>
            <a:ext cx="926789" cy="1264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12E4CE-BE20-477D-51E4-9E532B8B57D0}"/>
              </a:ext>
            </a:extLst>
          </p:cNvPr>
          <p:cNvCxnSpPr>
            <a:cxnSpLocks/>
          </p:cNvCxnSpPr>
          <p:nvPr/>
        </p:nvCxnSpPr>
        <p:spPr>
          <a:xfrm flipH="1">
            <a:off x="10303972" y="3151088"/>
            <a:ext cx="1036074" cy="14090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>
            <a:extLst>
              <a:ext uri="{FF2B5EF4-FFF2-40B4-BE49-F238E27FC236}">
                <a16:creationId xmlns:a16="http://schemas.microsoft.com/office/drawing/2014/main" id="{EAF141CB-7423-7B41-3066-D62026D8D07A}"/>
              </a:ext>
            </a:extLst>
          </p:cNvPr>
          <p:cNvSpPr/>
          <p:nvPr/>
        </p:nvSpPr>
        <p:spPr>
          <a:xfrm>
            <a:off x="8828275" y="4150098"/>
            <a:ext cx="134343" cy="507634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94792B-A26D-D9DF-51CC-64FA0DC5D122}"/>
              </a:ext>
            </a:extLst>
          </p:cNvPr>
          <p:cNvSpPr txBox="1"/>
          <p:nvPr/>
        </p:nvSpPr>
        <p:spPr>
          <a:xfrm>
            <a:off x="7412875" y="4873735"/>
            <a:ext cx="7286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loved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FF7D61-39FC-D7DA-844F-4076CACA7069}"/>
              </a:ext>
            </a:extLst>
          </p:cNvPr>
          <p:cNvSpPr txBox="1"/>
          <p:nvPr/>
        </p:nvSpPr>
        <p:spPr>
          <a:xfrm>
            <a:off x="7410543" y="5262578"/>
            <a:ext cx="8763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movie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BFDC5C-9081-401F-C94E-3D318A662C65}"/>
              </a:ext>
            </a:extLst>
          </p:cNvPr>
          <p:cNvSpPr txBox="1"/>
          <p:nvPr/>
        </p:nvSpPr>
        <p:spPr>
          <a:xfrm>
            <a:off x="7401018" y="5658311"/>
            <a:ext cx="8953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avtaar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A9F3F7-52C2-6E27-E8B4-DC4DE33AB77E}"/>
              </a:ext>
            </a:extLst>
          </p:cNvPr>
          <p:cNvSpPr txBox="1"/>
          <p:nvPr/>
        </p:nvSpPr>
        <p:spPr>
          <a:xfrm>
            <a:off x="7386595" y="6088568"/>
            <a:ext cx="6761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CD869C-36A6-A5FF-455D-E1BFF200600C}"/>
              </a:ext>
            </a:extLst>
          </p:cNvPr>
          <p:cNvSpPr txBox="1"/>
          <p:nvPr/>
        </p:nvSpPr>
        <p:spPr>
          <a:xfrm>
            <a:off x="7384198" y="6512440"/>
            <a:ext cx="7524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great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21788D-FD8F-7409-96BE-2519937B56FF}"/>
              </a:ext>
            </a:extLst>
          </p:cNvPr>
          <p:cNvSpPr txBox="1"/>
          <p:nvPr/>
        </p:nvSpPr>
        <p:spPr>
          <a:xfrm>
            <a:off x="4187695" y="414477"/>
            <a:ext cx="174447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1. Tokenization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1A36BD-3394-1879-9FB2-A6E81329EAEE}"/>
              </a:ext>
            </a:extLst>
          </p:cNvPr>
          <p:cNvSpPr txBox="1"/>
          <p:nvPr/>
        </p:nvSpPr>
        <p:spPr>
          <a:xfrm>
            <a:off x="4188182" y="2680548"/>
            <a:ext cx="180012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2. Text</a:t>
            </a:r>
            <a:r>
              <a:rPr lang="en-US" sz="2000" dirty="0"/>
              <a:t> </a:t>
            </a:r>
            <a:r>
              <a:rPr lang="en-US" sz="20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Cleaning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B67F77-0B37-7747-E0C7-33AA7AE6D36A}"/>
              </a:ext>
            </a:extLst>
          </p:cNvPr>
          <p:cNvSpPr txBox="1"/>
          <p:nvPr/>
        </p:nvSpPr>
        <p:spPr>
          <a:xfrm>
            <a:off x="4187695" y="5074974"/>
            <a:ext cx="1815011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3. Vectorization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EFF4BA-C9F0-2DC8-EA6B-ACBE1AD300DE}"/>
              </a:ext>
            </a:extLst>
          </p:cNvPr>
          <p:cNvSpPr txBox="1"/>
          <p:nvPr/>
        </p:nvSpPr>
        <p:spPr>
          <a:xfrm>
            <a:off x="8413635" y="4873735"/>
            <a:ext cx="16995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1  0  0  0  0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ABCAB2-B883-9836-8C2E-52128A77C066}"/>
              </a:ext>
            </a:extLst>
          </p:cNvPr>
          <p:cNvSpPr txBox="1"/>
          <p:nvPr/>
        </p:nvSpPr>
        <p:spPr>
          <a:xfrm>
            <a:off x="8429615" y="5275029"/>
            <a:ext cx="17473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 0  1  0  0  0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3E3CB-CE36-A75A-4A96-D8C4B56BA04B}"/>
              </a:ext>
            </a:extLst>
          </p:cNvPr>
          <p:cNvSpPr txBox="1"/>
          <p:nvPr/>
        </p:nvSpPr>
        <p:spPr>
          <a:xfrm>
            <a:off x="8429615" y="5655746"/>
            <a:ext cx="17473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 0  0  1  0  0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EF98B-3ABA-21C9-5BBD-34770DC3D90A}"/>
              </a:ext>
            </a:extLst>
          </p:cNvPr>
          <p:cNvSpPr txBox="1"/>
          <p:nvPr/>
        </p:nvSpPr>
        <p:spPr>
          <a:xfrm>
            <a:off x="8442145" y="6088568"/>
            <a:ext cx="17473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 0  0  0  1  0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9C063C-8D82-13D2-0CA5-1F4EF0E98E86}"/>
              </a:ext>
            </a:extLst>
          </p:cNvPr>
          <p:cNvSpPr txBox="1"/>
          <p:nvPr/>
        </p:nvSpPr>
        <p:spPr>
          <a:xfrm>
            <a:off x="8434737" y="6488668"/>
            <a:ext cx="17473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374151"/>
                </a:solidFill>
                <a:latin typeface="Söhne"/>
              </a:rPr>
              <a:t> 0  0  0  0  1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4432412E-D3AF-F980-1ECC-365E5160506A}"/>
              </a:ext>
            </a:extLst>
          </p:cNvPr>
          <p:cNvSpPr/>
          <p:nvPr/>
        </p:nvSpPr>
        <p:spPr>
          <a:xfrm>
            <a:off x="3757010" y="3136727"/>
            <a:ext cx="2033449" cy="851318"/>
          </a:xfrm>
          <a:prstGeom prst="flowChartInputOutput">
            <a:avLst/>
          </a:prstGeom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0 w 2033449"/>
                      <a:gd name="connsiteY0" fmla="*/ 851318 h 851318"/>
                      <a:gd name="connsiteX1" fmla="*/ 406689 w 2033449"/>
                      <a:gd name="connsiteY1" fmla="*/ 0 h 851318"/>
                      <a:gd name="connsiteX2" fmla="*/ 2033449 w 2033449"/>
                      <a:gd name="connsiteY2" fmla="*/ 0 h 851318"/>
                      <a:gd name="connsiteX3" fmla="*/ 1626759 w 2033449"/>
                      <a:gd name="connsiteY3" fmla="*/ 851318 h 851318"/>
                      <a:gd name="connsiteX4" fmla="*/ 0 w 2033449"/>
                      <a:gd name="connsiteY4" fmla="*/ 851318 h 851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3449" h="851318" fill="none" extrusionOk="0">
                        <a:moveTo>
                          <a:pt x="0" y="851318"/>
                        </a:moveTo>
                        <a:cubicBezTo>
                          <a:pt x="208603" y="509425"/>
                          <a:pt x="260935" y="428381"/>
                          <a:pt x="406689" y="0"/>
                        </a:cubicBezTo>
                        <a:cubicBezTo>
                          <a:pt x="806875" y="44487"/>
                          <a:pt x="1353126" y="-81663"/>
                          <a:pt x="2033449" y="0"/>
                        </a:cubicBezTo>
                        <a:cubicBezTo>
                          <a:pt x="2028241" y="113764"/>
                          <a:pt x="1826578" y="474714"/>
                          <a:pt x="1626759" y="851318"/>
                        </a:cubicBezTo>
                        <a:cubicBezTo>
                          <a:pt x="1000112" y="716855"/>
                          <a:pt x="740489" y="837536"/>
                          <a:pt x="0" y="851318"/>
                        </a:cubicBezTo>
                        <a:close/>
                      </a:path>
                      <a:path w="2033449" h="851318" stroke="0" extrusionOk="0">
                        <a:moveTo>
                          <a:pt x="0" y="851318"/>
                        </a:moveTo>
                        <a:cubicBezTo>
                          <a:pt x="84350" y="525746"/>
                          <a:pt x="417505" y="133810"/>
                          <a:pt x="406689" y="0"/>
                        </a:cubicBezTo>
                        <a:cubicBezTo>
                          <a:pt x="624073" y="7959"/>
                          <a:pt x="1855890" y="-115663"/>
                          <a:pt x="2033449" y="0"/>
                        </a:cubicBezTo>
                        <a:cubicBezTo>
                          <a:pt x="1873067" y="267352"/>
                          <a:pt x="1716705" y="653562"/>
                          <a:pt x="1626759" y="851318"/>
                        </a:cubicBezTo>
                        <a:cubicBezTo>
                          <a:pt x="1020325" y="756819"/>
                          <a:pt x="611956" y="810222"/>
                          <a:pt x="0" y="851318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Remove Punctuation &amp; Insignificant words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BE5D5C19-86F5-6FDD-6C30-54EF242A316A}"/>
              </a:ext>
            </a:extLst>
          </p:cNvPr>
          <p:cNvSpPr/>
          <p:nvPr/>
        </p:nvSpPr>
        <p:spPr>
          <a:xfrm>
            <a:off x="3801794" y="5566862"/>
            <a:ext cx="2033449" cy="851318"/>
          </a:xfrm>
          <a:prstGeom prst="flowChartInputOutput">
            <a:avLst/>
          </a:prstGeom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587477731">
                  <a:custGeom>
                    <a:avLst/>
                    <a:gdLst>
                      <a:gd name="connsiteX0" fmla="*/ 0 w 2033449"/>
                      <a:gd name="connsiteY0" fmla="*/ 851318 h 851318"/>
                      <a:gd name="connsiteX1" fmla="*/ 406689 w 2033449"/>
                      <a:gd name="connsiteY1" fmla="*/ 0 h 851318"/>
                      <a:gd name="connsiteX2" fmla="*/ 2033449 w 2033449"/>
                      <a:gd name="connsiteY2" fmla="*/ 0 h 851318"/>
                      <a:gd name="connsiteX3" fmla="*/ 1626759 w 2033449"/>
                      <a:gd name="connsiteY3" fmla="*/ 851318 h 851318"/>
                      <a:gd name="connsiteX4" fmla="*/ 0 w 2033449"/>
                      <a:gd name="connsiteY4" fmla="*/ 851318 h 851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3449" h="851318" fill="none" extrusionOk="0">
                        <a:moveTo>
                          <a:pt x="0" y="851318"/>
                        </a:moveTo>
                        <a:cubicBezTo>
                          <a:pt x="208603" y="509425"/>
                          <a:pt x="260935" y="428381"/>
                          <a:pt x="406689" y="0"/>
                        </a:cubicBezTo>
                        <a:cubicBezTo>
                          <a:pt x="806875" y="44487"/>
                          <a:pt x="1353126" y="-81663"/>
                          <a:pt x="2033449" y="0"/>
                        </a:cubicBezTo>
                        <a:cubicBezTo>
                          <a:pt x="2028241" y="113764"/>
                          <a:pt x="1826578" y="474714"/>
                          <a:pt x="1626759" y="851318"/>
                        </a:cubicBezTo>
                        <a:cubicBezTo>
                          <a:pt x="1000112" y="716855"/>
                          <a:pt x="740489" y="837536"/>
                          <a:pt x="0" y="851318"/>
                        </a:cubicBezTo>
                        <a:close/>
                      </a:path>
                      <a:path w="2033449" h="851318" stroke="0" extrusionOk="0">
                        <a:moveTo>
                          <a:pt x="0" y="851318"/>
                        </a:moveTo>
                        <a:cubicBezTo>
                          <a:pt x="84350" y="525746"/>
                          <a:pt x="417505" y="133810"/>
                          <a:pt x="406689" y="0"/>
                        </a:cubicBezTo>
                        <a:cubicBezTo>
                          <a:pt x="624073" y="7959"/>
                          <a:pt x="1855890" y="-115663"/>
                          <a:pt x="2033449" y="0"/>
                        </a:cubicBezTo>
                        <a:cubicBezTo>
                          <a:pt x="1873067" y="267352"/>
                          <a:pt x="1716705" y="653562"/>
                          <a:pt x="1626759" y="851318"/>
                        </a:cubicBezTo>
                        <a:cubicBezTo>
                          <a:pt x="1020325" y="756819"/>
                          <a:pt x="611956" y="810222"/>
                          <a:pt x="0" y="851318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Convert Tokens to NUMBERS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A82DC5-397C-85AB-FE4A-E1BAD8D8ADE8}"/>
              </a:ext>
            </a:extLst>
          </p:cNvPr>
          <p:cNvCxnSpPr>
            <a:cxnSpLocks/>
          </p:cNvCxnSpPr>
          <p:nvPr/>
        </p:nvCxnSpPr>
        <p:spPr>
          <a:xfrm flipV="1">
            <a:off x="3704820" y="4712272"/>
            <a:ext cx="8599465" cy="384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D8CD84-4305-E208-1432-E711AB0E4D79}"/>
                  </a:ext>
                </a:extLst>
              </p14:cNvPr>
              <p14:cNvContentPartPr/>
              <p14:nvPr/>
            </p14:nvContentPartPr>
            <p14:xfrm>
              <a:off x="442080" y="437760"/>
              <a:ext cx="11303280" cy="639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D8CD84-4305-E208-1432-E711AB0E4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720" y="428400"/>
                <a:ext cx="11322000" cy="64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1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/>
      <p:bldP spid="51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189F-6A3C-A176-7E42-7742DAC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725B-9F0C-9293-65F7-2DAF6B29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Cosine similarity is a measurement that quantifies the similarity between two or more vectors. It’s the cosine of the angle between vectors, which are typically non-zero and within an inner product space.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8CD4-6813-CD96-D163-C6C77424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45" y="3863246"/>
            <a:ext cx="7772400" cy="2195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F68B6-A411-803F-BAC2-6F460E14F189}"/>
                  </a:ext>
                </a:extLst>
              </p14:cNvPr>
              <p14:cNvContentPartPr/>
              <p14:nvPr/>
            </p14:nvContentPartPr>
            <p14:xfrm>
              <a:off x="359280" y="187200"/>
              <a:ext cx="11580840" cy="540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F68B6-A411-803F-BAC2-6F460E14F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920" y="177840"/>
                <a:ext cx="1159956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60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E165-225C-4E6C-E16F-F8852A16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9117-6F35-732B-B9C6-6E7A8270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angle between two words (vectors) is small , cosine similarity will be closer to 1 and cosine distance will be closer to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CDCC8-9E50-8FFE-365A-FB0DD945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98" y="2830513"/>
            <a:ext cx="7772400" cy="334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651B0B-B331-1282-C43D-1944FBD35B96}"/>
                  </a:ext>
                </a:extLst>
              </p14:cNvPr>
              <p14:cNvContentPartPr/>
              <p14:nvPr/>
            </p14:nvContentPartPr>
            <p14:xfrm>
              <a:off x="2381760" y="3020040"/>
              <a:ext cx="6703920" cy="320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651B0B-B331-1282-C43D-1944FBD35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400" y="3010680"/>
                <a:ext cx="6722640" cy="32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66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389032-7C36-525B-78DB-26C7B809B832}"/>
              </a:ext>
            </a:extLst>
          </p:cNvPr>
          <p:cNvSpPr/>
          <p:nvPr/>
        </p:nvSpPr>
        <p:spPr>
          <a:xfrm>
            <a:off x="1351159" y="1605775"/>
            <a:ext cx="2566174" cy="13604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BA81-7407-9891-F289-DF97A4E8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58" y="1714422"/>
            <a:ext cx="1191322" cy="315099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Document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2DCFD1-2869-261F-9B17-23BA0C689B78}"/>
              </a:ext>
            </a:extLst>
          </p:cNvPr>
          <p:cNvSpPr txBox="1">
            <a:spLocks/>
          </p:cNvSpPr>
          <p:nvPr/>
        </p:nvSpPr>
        <p:spPr>
          <a:xfrm>
            <a:off x="1737733" y="2037870"/>
            <a:ext cx="1191322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Paragraph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51A476-6F4C-7F7C-64FC-A0278BDDD773}"/>
              </a:ext>
            </a:extLst>
          </p:cNvPr>
          <p:cNvSpPr txBox="1">
            <a:spLocks/>
          </p:cNvSpPr>
          <p:nvPr/>
        </p:nvSpPr>
        <p:spPr>
          <a:xfrm>
            <a:off x="2141036" y="2341817"/>
            <a:ext cx="1051932" cy="239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Sentences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7785D7-0A8F-35E9-FC26-999B7E9D6D9D}"/>
              </a:ext>
            </a:extLst>
          </p:cNvPr>
          <p:cNvSpPr txBox="1">
            <a:spLocks/>
          </p:cNvSpPr>
          <p:nvPr/>
        </p:nvSpPr>
        <p:spPr>
          <a:xfrm>
            <a:off x="2468603" y="2601098"/>
            <a:ext cx="1448729" cy="17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Words ~tokens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943C0-0DBE-BBC1-27D5-AE8EC3F5CB99}"/>
              </a:ext>
            </a:extLst>
          </p:cNvPr>
          <p:cNvSpPr txBox="1"/>
          <p:nvPr/>
        </p:nvSpPr>
        <p:spPr>
          <a:xfrm>
            <a:off x="4004683" y="1972485"/>
            <a:ext cx="14050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Tokenization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B1F430-C06B-D3A4-1AF3-8D89D477FEFD}"/>
              </a:ext>
            </a:extLst>
          </p:cNvPr>
          <p:cNvSpPr/>
          <p:nvPr/>
        </p:nvSpPr>
        <p:spPr>
          <a:xfrm>
            <a:off x="337792" y="211872"/>
            <a:ext cx="2425848" cy="111773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F23A8E-6460-59E2-AC6E-FA8146DCBA11}"/>
              </a:ext>
            </a:extLst>
          </p:cNvPr>
          <p:cNvSpPr txBox="1">
            <a:spLocks/>
          </p:cNvSpPr>
          <p:nvPr/>
        </p:nvSpPr>
        <p:spPr>
          <a:xfrm>
            <a:off x="359394" y="270827"/>
            <a:ext cx="1378339" cy="315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/>
              <a:t>Punctuations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890685-0CE5-EFA8-375A-C40DFD10A2C7}"/>
              </a:ext>
            </a:extLst>
          </p:cNvPr>
          <p:cNvSpPr txBox="1">
            <a:spLocks/>
          </p:cNvSpPr>
          <p:nvPr/>
        </p:nvSpPr>
        <p:spPr>
          <a:xfrm>
            <a:off x="688126" y="676109"/>
            <a:ext cx="1191322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/>
              <a:t>Lower case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C47BF80-AA02-EFC8-9F02-7FA7FA7D7545}"/>
              </a:ext>
            </a:extLst>
          </p:cNvPr>
          <p:cNvSpPr txBox="1">
            <a:spLocks/>
          </p:cNvSpPr>
          <p:nvPr/>
        </p:nvSpPr>
        <p:spPr>
          <a:xfrm>
            <a:off x="1283787" y="980056"/>
            <a:ext cx="1312592" cy="239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 err="1"/>
              <a:t>Stopwords</a:t>
            </a:r>
            <a:endParaRPr 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AF391-89F4-53E9-CACE-6F785D76AC18}"/>
              </a:ext>
            </a:extLst>
          </p:cNvPr>
          <p:cNvSpPr txBox="1"/>
          <p:nvPr/>
        </p:nvSpPr>
        <p:spPr>
          <a:xfrm>
            <a:off x="2984808" y="469606"/>
            <a:ext cx="1981662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 Data Cleaning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E341D4-B469-0F75-09B3-FB1326FEA417}"/>
              </a:ext>
            </a:extLst>
          </p:cNvPr>
          <p:cNvSpPr/>
          <p:nvPr/>
        </p:nvSpPr>
        <p:spPr>
          <a:xfrm>
            <a:off x="3945671" y="4980874"/>
            <a:ext cx="2566174" cy="13604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3D7332-8F22-6812-6358-005BFDBC9961}"/>
              </a:ext>
            </a:extLst>
          </p:cNvPr>
          <p:cNvSpPr txBox="1">
            <a:spLocks/>
          </p:cNvSpPr>
          <p:nvPr/>
        </p:nvSpPr>
        <p:spPr>
          <a:xfrm>
            <a:off x="4043008" y="5167732"/>
            <a:ext cx="1191322" cy="315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OHE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69EF337-7E75-2E63-4D89-B18DC60F91BE}"/>
              </a:ext>
            </a:extLst>
          </p:cNvPr>
          <p:cNvSpPr txBox="1">
            <a:spLocks/>
          </p:cNvSpPr>
          <p:nvPr/>
        </p:nvSpPr>
        <p:spPr>
          <a:xfrm>
            <a:off x="4542257" y="5556656"/>
            <a:ext cx="1191322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Tf-idf</a:t>
            </a:r>
            <a:endParaRPr lang="en-US" sz="2000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A32352-7A62-75EF-D91C-13583AFAFC47}"/>
              </a:ext>
            </a:extLst>
          </p:cNvPr>
          <p:cNvSpPr txBox="1">
            <a:spLocks/>
          </p:cNvSpPr>
          <p:nvPr/>
        </p:nvSpPr>
        <p:spPr>
          <a:xfrm>
            <a:off x="5207613" y="5899903"/>
            <a:ext cx="1304232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word2Vec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DCA96-2E6C-A70A-64CA-4CCD447A704E}"/>
              </a:ext>
            </a:extLst>
          </p:cNvPr>
          <p:cNvSpPr txBox="1"/>
          <p:nvPr/>
        </p:nvSpPr>
        <p:spPr>
          <a:xfrm>
            <a:off x="6599195" y="5347584"/>
            <a:ext cx="1405054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Vectorization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A4A5531-8500-0BA0-5BC8-1522AE7FDE97}"/>
              </a:ext>
            </a:extLst>
          </p:cNvPr>
          <p:cNvSpPr/>
          <p:nvPr/>
        </p:nvSpPr>
        <p:spPr>
          <a:xfrm>
            <a:off x="2597765" y="3293320"/>
            <a:ext cx="2566174" cy="13604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DEAEB7-1BDB-37A0-53C2-53C149ACAE98}"/>
              </a:ext>
            </a:extLst>
          </p:cNvPr>
          <p:cNvSpPr txBox="1">
            <a:spLocks/>
          </p:cNvSpPr>
          <p:nvPr/>
        </p:nvSpPr>
        <p:spPr>
          <a:xfrm>
            <a:off x="2763640" y="3419090"/>
            <a:ext cx="1191322" cy="315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/>
              <a:t>POS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463CFF-60B5-5462-45CD-848E36B4B18D}"/>
              </a:ext>
            </a:extLst>
          </p:cNvPr>
          <p:cNvSpPr txBox="1">
            <a:spLocks/>
          </p:cNvSpPr>
          <p:nvPr/>
        </p:nvSpPr>
        <p:spPr>
          <a:xfrm>
            <a:off x="3178094" y="3714080"/>
            <a:ext cx="1191322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/>
              <a:t>NER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550327B-3F6F-91C1-96A1-F5CE9E4CCA5D}"/>
              </a:ext>
            </a:extLst>
          </p:cNvPr>
          <p:cNvSpPr txBox="1">
            <a:spLocks/>
          </p:cNvSpPr>
          <p:nvPr/>
        </p:nvSpPr>
        <p:spPr>
          <a:xfrm>
            <a:off x="3412277" y="4245804"/>
            <a:ext cx="1594618" cy="275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b="1" dirty="0"/>
              <a:t>Stemming / Lemmatization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ED2A2-CD51-C8AC-C97E-3BF5255F9CDF}"/>
              </a:ext>
            </a:extLst>
          </p:cNvPr>
          <p:cNvSpPr txBox="1"/>
          <p:nvPr/>
        </p:nvSpPr>
        <p:spPr>
          <a:xfrm>
            <a:off x="5412515" y="3620664"/>
            <a:ext cx="1869233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Token Processing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B5D841-40CB-6A4D-9B0C-7644FA3A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67261" y="334437"/>
            <a:ext cx="4486947" cy="32862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 prst="angle"/>
            <a:contourClr>
              <a:srgbClr val="C0C0C0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3D1456-6F3D-4E34-E4DC-5157293B1CE3}"/>
                  </a:ext>
                </a:extLst>
              </p14:cNvPr>
              <p14:cNvContentPartPr/>
              <p14:nvPr/>
            </p14:nvContentPartPr>
            <p14:xfrm>
              <a:off x="89640" y="11160"/>
              <a:ext cx="9000000" cy="6125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3D1456-6F3D-4E34-E4DC-5157293B1C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80" y="1800"/>
                <a:ext cx="9018720" cy="61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9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6" grpId="0" animBg="1"/>
      <p:bldP spid="21" grpId="0" animBg="1"/>
      <p:bldP spid="3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9F38-405D-A7E0-611B-EB25A9E8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Lucida Calligraphy" panose="03010101010101010101" pitchFamily="66" charset="77"/>
              </a:rPr>
              <a:t>POS tagging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C3A22-7D07-7AA9-702D-AFD9B677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02930" y="0"/>
            <a:ext cx="3673434" cy="2755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C8E4-34AC-746F-2807-DBA64F48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1395" cy="1603375"/>
          </a:xfrm>
        </p:spPr>
        <p:txBody>
          <a:bodyPr>
            <a:normAutofit fontScale="92500"/>
          </a:bodyPr>
          <a:lstStyle/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POS tagging, short for Part-of-Speech tagging, is an NLP technique that assigns grammatical categories (part-of-speech tags) to words in a given text.</a:t>
            </a: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It helps determine the syntactic category or grammatical function of each word, such as noun, verb, adjective, adverb, etc.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4C810C-FA0E-7F8B-D263-8F23CFD7AD46}"/>
              </a:ext>
            </a:extLst>
          </p:cNvPr>
          <p:cNvSpPr txBox="1">
            <a:spLocks/>
          </p:cNvSpPr>
          <p:nvPr/>
        </p:nvSpPr>
        <p:spPr>
          <a:xfrm>
            <a:off x="1545772" y="3871611"/>
            <a:ext cx="8667007" cy="262126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rgbClr val="374151"/>
                </a:solidFill>
                <a:latin typeface="Söhne"/>
              </a:rPr>
              <a:t>For instance, in the sentence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i="1" dirty="0">
                <a:solidFill>
                  <a:srgbClr val="7030A0"/>
                </a:solidFill>
                <a:latin typeface="Söhne"/>
              </a:rPr>
              <a:t>"I like to go for a walk in the park”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i="1" dirty="0">
                <a:solidFill>
                  <a:srgbClr val="7030A0"/>
                </a:solidFill>
                <a:latin typeface="Söhne"/>
              </a:rPr>
              <a:t> </a:t>
            </a:r>
          </a:p>
          <a:p>
            <a:r>
              <a:rPr lang="en-IN" sz="2200" u="sng" dirty="0">
                <a:solidFill>
                  <a:srgbClr val="374151"/>
                </a:solidFill>
                <a:latin typeface="Söhne"/>
              </a:rPr>
              <a:t>POS tagging would label 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>
                <a:solidFill>
                  <a:srgbClr val="374151"/>
                </a:solidFill>
                <a:latin typeface="Söhne"/>
              </a:rPr>
              <a:t>"I" as a pronoun (PRP), 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>
                <a:solidFill>
                  <a:srgbClr val="374151"/>
                </a:solidFill>
                <a:latin typeface="Söhne"/>
              </a:rPr>
              <a:t>"like" as a verb (VB), and so 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DB3158-814F-F150-ED67-54663A0C7C2D}"/>
                  </a:ext>
                </a:extLst>
              </p14:cNvPr>
              <p14:cNvContentPartPr/>
              <p14:nvPr/>
            </p14:nvContentPartPr>
            <p14:xfrm>
              <a:off x="941040" y="1284480"/>
              <a:ext cx="6602400" cy="502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DB3158-814F-F150-ED67-54663A0C7C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680" y="1275120"/>
                <a:ext cx="662112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6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43B-E40B-C1C5-57E9-A5747D6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Lucida Calligraphy" panose="03010101010101010101" pitchFamily="66" charset="77"/>
              </a:rPr>
              <a:t>NER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5CA5-6814-0448-54AC-A9A6DB7D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1603375"/>
          </a:xfrm>
        </p:spPr>
        <p:txBody>
          <a:bodyPr>
            <a:normAutofit/>
          </a:bodyPr>
          <a:lstStyle/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NER tagging, which stands for Named Entity Recognition tagging, is an important task in natural language processing (NLP). </a:t>
            </a:r>
          </a:p>
          <a:p>
            <a:pPr algn="l"/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It involves identifying and classifying named entities in text into predefined categories such as person names, organizations, locations, dates, percentages, and more.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8C70-5B4C-53E4-6C55-BF3B24CB6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0627" y="44861"/>
            <a:ext cx="2326595" cy="232659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FB7FA4-F4A4-EFDC-23A5-0A1F4B041A61}"/>
              </a:ext>
            </a:extLst>
          </p:cNvPr>
          <p:cNvSpPr txBox="1">
            <a:spLocks/>
          </p:cNvSpPr>
          <p:nvPr/>
        </p:nvSpPr>
        <p:spPr>
          <a:xfrm>
            <a:off x="1764970" y="3943576"/>
            <a:ext cx="8662060" cy="232659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solidFill>
                  <a:srgbClr val="374151"/>
                </a:solidFill>
                <a:latin typeface="Söhne"/>
              </a:rPr>
              <a:t>For example, consider the sentence: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i="1" dirty="0">
                <a:solidFill>
                  <a:srgbClr val="7030A0"/>
                </a:solidFill>
                <a:latin typeface="Söhne"/>
              </a:rPr>
              <a:t>"Apple Inc. is planning to open a new store in New York City next month."</a:t>
            </a:r>
          </a:p>
          <a:p>
            <a:endParaRPr lang="en-IN" sz="2200" dirty="0">
              <a:solidFill>
                <a:srgbClr val="374151"/>
              </a:solidFill>
              <a:latin typeface="Söhne"/>
            </a:endParaRPr>
          </a:p>
          <a:p>
            <a:r>
              <a:rPr lang="en-IN" sz="2200" dirty="0">
                <a:solidFill>
                  <a:srgbClr val="374151"/>
                </a:solidFill>
                <a:latin typeface="Söhne"/>
              </a:rPr>
              <a:t>NER tagging would identify and label the named entities as follows: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>
                <a:solidFill>
                  <a:srgbClr val="374151"/>
                </a:solidFill>
                <a:latin typeface="Söhne"/>
              </a:rPr>
              <a:t>"Apple Inc." as an organization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>
                <a:solidFill>
                  <a:srgbClr val="374151"/>
                </a:solidFill>
                <a:latin typeface="Söhne"/>
              </a:rPr>
              <a:t>"New York City" as a location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>
                <a:solidFill>
                  <a:srgbClr val="374151"/>
                </a:solidFill>
                <a:latin typeface="Söhne"/>
              </a:rPr>
              <a:t>"next month" as a date or time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515820-896C-B0A6-625F-D42AE959E828}"/>
                  </a:ext>
                </a:extLst>
              </p14:cNvPr>
              <p14:cNvContentPartPr/>
              <p14:nvPr/>
            </p14:nvContentPartPr>
            <p14:xfrm>
              <a:off x="718920" y="437760"/>
              <a:ext cx="8841600" cy="586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515820-896C-B0A6-625F-D42AE959E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60" y="428400"/>
                <a:ext cx="8860320" cy="58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14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2C3-FA80-B16B-A29E-E808C219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373064"/>
            <a:ext cx="3678877" cy="692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Lucida Calligraphy" panose="03010101010101010101" pitchFamily="66" charset="77"/>
              </a:rPr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F76E-89E1-B366-E730-AE0880E6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6662738" cy="4802187"/>
          </a:xfrm>
        </p:spPr>
        <p:txBody>
          <a:bodyPr>
            <a:normAutofit/>
          </a:bodyPr>
          <a:lstStyle/>
          <a:p>
            <a:r>
              <a:rPr lang="en-US" sz="2200" dirty="0"/>
              <a:t>Process of reducing words to their base words or root words.</a:t>
            </a:r>
          </a:p>
          <a:p>
            <a:endParaRPr lang="en-US" sz="2200" dirty="0"/>
          </a:p>
          <a:p>
            <a:r>
              <a:rPr lang="en-US" sz="2200" dirty="0"/>
              <a:t>Input: “going, goes, gone”</a:t>
            </a:r>
          </a:p>
          <a:p>
            <a:r>
              <a:rPr lang="en-US" sz="2200" dirty="0"/>
              <a:t>Stemming output: “go”</a:t>
            </a:r>
          </a:p>
          <a:p>
            <a:r>
              <a:rPr lang="en-US" sz="2200" dirty="0"/>
              <a:t>The root word here is ‘go’</a:t>
            </a:r>
          </a:p>
          <a:p>
            <a:endParaRPr lang="en-US" sz="2200" dirty="0"/>
          </a:p>
          <a:p>
            <a:r>
              <a:rPr lang="en-US" sz="2200" dirty="0"/>
              <a:t>Disadvantage: it may end up removing the meaning of the word. Like:</a:t>
            </a: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Input: "Dancing dancers dance and danced.”</a:t>
            </a:r>
          </a:p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Stemmed Output: "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Danc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dancer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danc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danc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D827B-BB1D-40B8-19AB-80750AC6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9948" y="0"/>
            <a:ext cx="454205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0F8AA-D3E6-5FC7-273A-1D96A7A241FA}"/>
                  </a:ext>
                </a:extLst>
              </p14:cNvPr>
              <p14:cNvContentPartPr/>
              <p14:nvPr/>
            </p14:nvContentPartPr>
            <p14:xfrm>
              <a:off x="714960" y="676440"/>
              <a:ext cx="6530040" cy="604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0F8AA-D3E6-5FC7-273A-1D96A7A24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600" y="667080"/>
                <a:ext cx="6548760" cy="60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9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450B-213A-0C18-2CD5-CEBA303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Lucida Calligraphy" panose="03010101010101010101" pitchFamily="66" charset="77"/>
              </a:rPr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47B0-3B6B-EE26-0EB3-CC61177C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24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To resolve the disadvantage od stemming there is a process used called : Lemmatization. Lemmatization tends to give meaningful words. </a:t>
            </a:r>
          </a:p>
          <a:p>
            <a:endParaRPr lang="en-US" sz="2200" dirty="0"/>
          </a:p>
          <a:p>
            <a:r>
              <a:rPr lang="en-US" sz="2200" dirty="0"/>
              <a:t>At the backend it has the entire dictionary of words to use it. Hence it takes time to give the meaningful root words.</a:t>
            </a:r>
          </a:p>
          <a:p>
            <a:endParaRPr lang="en-US" sz="2200" dirty="0"/>
          </a:p>
          <a:p>
            <a:r>
              <a:rPr lang="en-US" sz="2200" dirty="0"/>
              <a:t>Advantage: Gives meaningful words</a:t>
            </a:r>
          </a:p>
          <a:p>
            <a:r>
              <a:rPr lang="en-US" sz="2200" dirty="0"/>
              <a:t>Disadvantage: It takes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F4A7-2900-95CA-880E-02B038F1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9948" y="0"/>
            <a:ext cx="454205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6E95E5-42A1-012C-7C80-E7571A8F0147}"/>
                  </a:ext>
                </a:extLst>
              </p14:cNvPr>
              <p14:cNvContentPartPr/>
              <p14:nvPr/>
            </p14:nvContentPartPr>
            <p14:xfrm>
              <a:off x="844560" y="1251000"/>
              <a:ext cx="6479280" cy="449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6E95E5-42A1-012C-7C80-E7571A8F01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1241640"/>
                <a:ext cx="6498000" cy="45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1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7632-C625-5A64-7617-73D36B56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374151"/>
                </a:solidFill>
                <a:effectLst/>
                <a:latin typeface="Lucida Calligraphy" panose="03010101010101010101" pitchFamily="66" charset="77"/>
              </a:rPr>
              <a:t>NLP Techniques used in </a:t>
            </a:r>
            <a:r>
              <a:rPr lang="en-IN" sz="4000" b="0" i="0" dirty="0" err="1">
                <a:solidFill>
                  <a:srgbClr val="374151"/>
                </a:solidFill>
                <a:effectLst/>
                <a:latin typeface="Lucida Calligraphy" panose="03010101010101010101" pitchFamily="66" charset="77"/>
              </a:rPr>
              <a:t>ChatGPT</a:t>
            </a:r>
            <a:endParaRPr lang="en-US" sz="4000" dirty="0">
              <a:latin typeface="Lucida Calligraphy" panose="03010101010101010101" pitchFamily="66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D9BB1-3F10-6131-BB44-5DA47029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08"/>
            <a:ext cx="10515600" cy="3823572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200" b="1" i="0" u="sng" dirty="0">
                <a:solidFill>
                  <a:srgbClr val="002060"/>
                </a:solidFill>
                <a:effectLst/>
                <a:latin typeface="Söhne"/>
              </a:rPr>
              <a:t>Tokenization: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Libraries like Hugging Face's Tokenizers, NLTK, or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SpaCy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provide functionality for tokenization.</a:t>
            </a:r>
          </a:p>
          <a:p>
            <a:pPr algn="l">
              <a:buFont typeface="+mj-lt"/>
              <a:buAutoNum type="arabicPeriod"/>
            </a:pP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200" b="1" i="0" u="sng" dirty="0" err="1">
                <a:solidFill>
                  <a:srgbClr val="002060"/>
                </a:solidFill>
                <a:effectLst/>
                <a:latin typeface="Söhne"/>
              </a:rPr>
              <a:t>Subword</a:t>
            </a:r>
            <a:r>
              <a:rPr lang="en-IN" sz="2200" b="1" i="0" u="sng" dirty="0">
                <a:solidFill>
                  <a:srgbClr val="002060"/>
                </a:solidFill>
                <a:effectLst/>
                <a:latin typeface="Söhne"/>
              </a:rPr>
              <a:t> Tokenization: 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Libraries like Hugging Face's Tokenizers,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SentencePiece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, or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Subword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-NMT implement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subword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tokenization algorithms like BPE or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SentencePiece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200" b="1" i="0" u="sng" dirty="0">
                <a:solidFill>
                  <a:srgbClr val="002060"/>
                </a:solidFill>
                <a:effectLst/>
                <a:latin typeface="Söhne"/>
              </a:rPr>
              <a:t>Encoding: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TensorFlow or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frameworks are commonly used for encoding tokens into numerical representations. The specific implementation may depend on the architecture and model version</a:t>
            </a:r>
            <a:r>
              <a:rPr lang="en-IN" sz="2200" dirty="0">
                <a:solidFill>
                  <a:srgbClr val="374151"/>
                </a:solidFill>
                <a:latin typeface="Söhne"/>
              </a:rPr>
              <a:t>.</a:t>
            </a: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2796C-0449-D980-760C-69BC1537E0DF}"/>
              </a:ext>
            </a:extLst>
          </p:cNvPr>
          <p:cNvSpPr txBox="1"/>
          <p:nvPr/>
        </p:nvSpPr>
        <p:spPr>
          <a:xfrm>
            <a:off x="4175760" y="6096834"/>
            <a:ext cx="342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NMT ~ Neural Machine Translation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B10EC-C714-8CAD-C840-44ED30B98C01}"/>
                  </a:ext>
                </a:extLst>
              </p14:cNvPr>
              <p14:cNvContentPartPr/>
              <p14:nvPr/>
            </p14:nvContentPartPr>
            <p14:xfrm>
              <a:off x="487440" y="136800"/>
              <a:ext cx="11018880" cy="54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B10EC-C714-8CAD-C840-44ED30B98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080" y="127440"/>
                <a:ext cx="11037600" cy="54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48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81AF-B9AA-55BA-4703-0266A5B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Pair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E7E4-3F6E-6FDE-E052-1EC12E31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BPE is an algorithm that merges the most frequent pairs of characters in a text iteratively, creating a vocabulary of 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subword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units. </a:t>
            </a:r>
          </a:p>
          <a:p>
            <a:endParaRPr lang="en-IN" sz="22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2200" b="0" i="0" u="sng" dirty="0">
                <a:solidFill>
                  <a:srgbClr val="002060"/>
                </a:solidFill>
                <a:effectLst/>
                <a:latin typeface="Söhne"/>
              </a:rPr>
              <a:t>BPE Encoding Example: </a:t>
            </a:r>
          </a:p>
          <a:p>
            <a:pPr algn="l"/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Input Text: "</a:t>
            </a:r>
            <a:r>
              <a:rPr lang="en-IN" sz="2200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 is a powerful language model." BPE Encoding:</a:t>
            </a:r>
          </a:p>
          <a:p>
            <a:pPr algn="l"/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Step 1: Split into characters: ['C', 'h', 'a', 't', 'G', 'P', 'T', ' is', ' a', ' powerful', ' language', ' model', '.’]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Step 2: Apply BPE merging: ['Ch', 'at', 'G', 'P', 'T', ' is', ' a', ' powerful', ' language', ' model', '.']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8E958C-861F-2ED3-C551-F964B5B5217C}"/>
                  </a:ext>
                </a:extLst>
              </p14:cNvPr>
              <p14:cNvContentPartPr/>
              <p14:nvPr/>
            </p14:nvContentPartPr>
            <p14:xfrm>
              <a:off x="419760" y="99720"/>
              <a:ext cx="11152800" cy="63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8E958C-861F-2ED3-C551-F964B5B52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90360"/>
                <a:ext cx="111715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2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1671</Words>
  <Application>Microsoft Macintosh PowerPoint</Application>
  <PresentationFormat>Widescreen</PresentationFormat>
  <Paragraphs>267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Lucida Calligraphy</vt:lpstr>
      <vt:lpstr>Söhne</vt:lpstr>
      <vt:lpstr>source-serif-pro</vt:lpstr>
      <vt:lpstr>Wingdings</vt:lpstr>
      <vt:lpstr>Office Theme</vt:lpstr>
      <vt:lpstr>NLP techniques used in ChatGPT</vt:lpstr>
      <vt:lpstr>PowerPoint Presentation</vt:lpstr>
      <vt:lpstr>Document</vt:lpstr>
      <vt:lpstr>POS tagging</vt:lpstr>
      <vt:lpstr>NER tagging</vt:lpstr>
      <vt:lpstr>Stemming</vt:lpstr>
      <vt:lpstr>Lemmatization</vt:lpstr>
      <vt:lpstr>NLP Techniques used in ChatGPT</vt:lpstr>
      <vt:lpstr>Byte Pair Encoding</vt:lpstr>
      <vt:lpstr>Sentence Piece Tokenization</vt:lpstr>
      <vt:lpstr>Vectorization/ Word embeddings</vt:lpstr>
      <vt:lpstr>Bag of Words</vt:lpstr>
      <vt:lpstr>Bag of Words</vt:lpstr>
      <vt:lpstr>PowerPoint Presentation</vt:lpstr>
      <vt:lpstr>Ngrams</vt:lpstr>
      <vt:lpstr>N grams(example with biagram)</vt:lpstr>
      <vt:lpstr>Term Frequency Inverse Document Frequency</vt:lpstr>
      <vt:lpstr>Word2Vec</vt:lpstr>
      <vt:lpstr>There are two main architectures which yield the success of word2vec:</vt:lpstr>
      <vt:lpstr>Cosine Similarity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Amrita panjwani</cp:lastModifiedBy>
  <cp:revision>34</cp:revision>
  <dcterms:created xsi:type="dcterms:W3CDTF">2023-07-05T05:16:24Z</dcterms:created>
  <dcterms:modified xsi:type="dcterms:W3CDTF">2023-07-20T04:44:55Z</dcterms:modified>
</cp:coreProperties>
</file>