
<file path=[Content_Types].xml><?xml version="1.0" encoding="utf-8"?>
<Types xmlns="http://schemas.openxmlformats.org/package/2006/content-types">
  <Default Extension="jpeg" ContentType="image/jpeg"/>
  <Default Extension="jpg" ContentType="image/jpeg"/>
  <Default Extension="jpg!d"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20" r:id="rId3"/>
    <p:sldId id="325" r:id="rId4"/>
    <p:sldId id="264" r:id="rId5"/>
    <p:sldId id="267" r:id="rId6"/>
    <p:sldId id="268" r:id="rId7"/>
    <p:sldId id="269" r:id="rId8"/>
    <p:sldId id="326" r:id="rId9"/>
    <p:sldId id="321" r:id="rId10"/>
    <p:sldId id="277" r:id="rId11"/>
    <p:sldId id="322" r:id="rId12"/>
    <p:sldId id="258" r:id="rId13"/>
    <p:sldId id="327" r:id="rId14"/>
    <p:sldId id="329" r:id="rId15"/>
    <p:sldId id="330" r:id="rId16"/>
    <p:sldId id="331" r:id="rId17"/>
    <p:sldId id="332" r:id="rId18"/>
    <p:sldId id="260" r:id="rId19"/>
    <p:sldId id="262" r:id="rId20"/>
    <p:sldId id="33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40"/>
  </p:normalViewPr>
  <p:slideViewPr>
    <p:cSldViewPr snapToGrid="0">
      <p:cViewPr varScale="1">
        <p:scale>
          <a:sx n="115" d="100"/>
          <a:sy n="115" d="100"/>
        </p:scale>
        <p:origin x="4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2:41:28.827"/>
    </inkml:context>
    <inkml:brush xml:id="br0">
      <inkml:brushProperty name="width" value="0.05292" units="cm"/>
      <inkml:brushProperty name="height" value="0.05292" units="cm"/>
      <inkml:brushProperty name="color" value="#002060"/>
    </inkml:brush>
  </inkml:definitions>
  <inkml:trace contextRef="#ctx0" brushRef="#br0">13124 7254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3:24:28.275"/>
    </inkml:context>
    <inkml:brush xml:id="br0">
      <inkml:brushProperty name="width" value="0.05292" units="cm"/>
      <inkml:brushProperty name="height" value="0.05292" units="cm"/>
      <inkml:brushProperty name="color" value="#FFFF00"/>
    </inkml:brush>
    <inkml:brush xml:id="br1">
      <inkml:brushProperty name="width" value="0.05292" units="cm"/>
      <inkml:brushProperty name="height" value="0.05292" units="cm"/>
      <inkml:brushProperty name="color" value="#00B050"/>
    </inkml:brush>
  </inkml:definitions>
  <inkml:trace contextRef="#ctx0" brushRef="#br0">3103 3710 24575,'50'0'0,"-6"0"0,7 0 0,-3 0 0,4 0 0,3 0-991,-5 0 1,2 0-1,2 0 1,1 0 990,7 0 0,3 0 0,0 0 0,2 0-397,-10 0 0,2 0 0,0 0 0,0 0 1,1 0 396,0 0 0,1 0 0,0 0 0,0 0 0,0 0 0,-2 0 0,1 0 0,-1 0 0,-1 0 0,0 0-70,-4 0 1,0 0 0,-1 0-1,0 0 1,0 0 69,11 0 0,-1 0 0,-1 0 0,-1 0 0,-7 0 0,0 0 0,-2 0 0,-2 0 0,4 1 0,-2-1 0,0-1 0,-4 1 0,1 0 0,1-1-128,11-1 1,3 0-1,5-2 128,-15 2 0,2-2 0,3 1 0,2-1 0,1 1-178,-1-1 1,1 1 0,3-1-1,0 0 1,0 1 0,1-1 177,-7 1 0,2 0 0,-1 0 0,1-1 0,0 1 0,-1 1 0,-1-1 0,5 0 0,0 1 0,-1-1 0,-1 1 0,0 0 0,-1 1 10,6-1 1,0 1 0,-1 0 0,-2 0 0,-3 0-11,0 1 0,-1-1 0,-4 1 0,-4 0 0,17 0 0,-11 0 0,7 0 1847,-59 0-1847,7 0 3786,41 0-3786,0 0 0,10 0 0,-16 0 0,5 0 0,3 0 0,1 0-221,-1 1 1,3 0-1,1 0 1,1 1-1,0 0 221,-6 0 0,1 1 0,0 0 0,1 0 0,-2 0 0,-1 0-248,4 0 0,-2 1 0,0 0 0,-2 0 0,-1-1 248,3 2 0,-2-1 0,-1 1 0,0-2 0,11 1 0,-1-2 0,2 0 0,-9-1 0,0-1 0,3 0 0,2 0-579,1 1 0,3 0 0,1 1 0,2-1 0,0 1 579,-7-1 0,2 1 0,-1 0 0,1 0 0,0-1 0,-1 2 0,-2-1 0,0 0 0,0 0 0,-1 0 0,0 1 0,-3-1-188,5 1 0,0 0 0,-3 0 0,-1 0 0,-3-1 188,16 2 0,-4-2 0,-8 1 1115,-4 0 0,-9 0-1115,-2 1 1117,-32-2-1117,33-1 0,11-1 0,13 0 0,-17 0 0,5 0 0,3 0 0,3 0-59,-10 0 1,2 0-1,2 0 1,2 0-1,0 0 1,1 0 58,-3 0 0,1 0 0,2 0 0,-1 0 0,2 0 0,-1 0 0,0 0 0,1 0 0,1 0 0,0 0 0,0 0 0,-1 0 0,1 0 0,-1 0 0,7 0 0,0 0 0,0 0 0,-1 0 0,-2 0 0,-3 0 54,0 0 0,-3 0 0,-1 0 0,-3 0 0,-3 0-54,13 0 0,-4 0 0,-3 0 0,-9 0 0,-1 0 0,2 0 0,11 0 0,4 0 0,6 1-661,-10 0 0,4-1 0,3 1 1,3 0-1,0 0 661,-11 0 0,1-1 0,1 1 0,1-1 0,1 1 0,0 0 0,0-1 0,-4 1 0,-1 0 0,2 0 0,-1 0 0,1 0 0,-1 0 0,0 0 0,-2 0 0,4 0 0,0 0 0,-1 0 0,0 0 0,-2 0 0,0 0 0,-2 0 0,12 0 0,-2 0 0,-1 0 0,-3 1 0,-3-1 0,-2 1 0,-3-1 0,-3 1 0,-5-1 0,9 1 0,-10-1 3024,0 1-3024,11-4 0,-13 0 0,9-1 0,6-1-518,-5 2 1,6-1-1,3 0 1,4 0 0,0 0 517,-7 0 0,2 0 0,2 0 0,1 0 0,1 1 0,0-1 0,0 0 0,-5 1 0,0 0 0,1-1 0,0 1 0,0 0 0,-1 0 0,1 0 0,-2 0 0,6 1 0,-1-1 0,1 1 0,-2-1 0,0 1 0,-2 0 0,-2 0 0,11 0 0,-3 0 0,-1 0 0,-4 1 0,-2-1 729,-5 1 0,-2 0 1,-4 0-1,-3 0-729,15 0 0,-10 0 0,-2 0 0,-27 0 0,-10 0 0,-5 4 0,-3-3 0,-3 2 0</inkml:trace>
  <inkml:trace contextRef="#ctx0" brushRef="#br1" timeOffset="7873">7343 7345 24575,'-32'0'0,"0"0"0,-6 0 0,-4 0 0,-5 0 0,-3 0-1029,-13 1 1,-3 0 0,-2 1 1028,12 1 0,-1 1 0,0 0 0,1 2 0,3-1 0,0 1 0,2 1 0,0 2 25,-11 4 1,2 2 0,2 1-26,8 0 0,2 1 0,1 1 0,-14 7 0,2 1 353,3 1 1,3 0-354,10-4 0,2 1 0,2-2 0,2 0 0,6-3 0,2 0 1547,-19 13-1547,9-6 754,8-2-754,6-5 0,7-2 0,7 1 0,4 4 0,4 15 0,2 16 0,2-17 0,4 1 0,5 9 0,5 1 0,7 5 0,7-2 0,-3-15 0,3 0 0,4-2-339,7 0 0,3-1 1,4-3 338,6 0 0,2-3 0,3-1-434,-10-6 0,2-2 0,1 0 0,1-2 434,4 1 0,1-2 0,2 0 0,0-2 0,2 1 0,0-2 0,2-1 0,-1 0-430,-9-2 0,0 0 0,0-2 0,1 1 0,0-1 430,1 1 0,0-1 0,1 0 0,-1-1 0,1 1 0,1-1 0,0 0 0,1 1 0,-1-1 0,0 0 0,1 0 0,0 0 0,-1 1 0,1-1 0,0 0 0,-1 0 0,0 0 0,1 0 0,-1 0 0,1 0 0,0-1 0,0 0 0,0 0 0,1 0 0,-1-1 0,0 0 0,-1 0 0,1-1 0,0 0 0,-1 0 0,1-1 0,-1 1 0,0-2 0,0 1 0,0 0 0,-3-1 0,0 0 0,0 0 0,0 0 0,-2 0-316,11 0 0,0 0 0,-2 0 0,0 0 316,-6-1 0,0 1 0,-2-1 0,0 0 65,10 0 1,-1-2 0,-2 0-66,-5 0 0,-2-1 0,-1-1 0,14-4 0,-3 0 710,-14 1 1,-3 0-711,-5 0 0,-2 0 2199,24-10-2199,-5-5 800,-23 7 0,0-2-800,-1-2 0,-1-1 374,4-3 1,0 0-375,1-1 0,-1-1 0,-3 3 0,-2-1 0,19-18 0,-11 4 0,-9 1 0,-2-5 0,-4-4 0,-4-7 0,-6-9 0,-11 28 0,-2-1 0,-3-3 0,-3 0 0,-5 0 0,-3 0 0,-6-3 0,-4-1 0,-7-3 0,-2 0 0,-4-2 0,-2-1 0,-3-4 0,-3 1 0,-2 1 0,-2 3 0,15 16 0,-2 2 0,0 1 0,-3 2 0,0 2 0,-2 2 0,-2 2 0,-1 3 0,-2 2-236,-2 1 0,-2 2 1,0 2 235,-5 2 0,-1 2 0,-2 1 0,-5 0 0,-1 3 0,-2-1-342,15 2 0,-2 0 0,1 1 0,-1-1 342,0 1 0,0 0 0,0 0 0,1 0 0,-13 0 0,2 0 0,0 1-212,3-1 1,1 1 0,2 1 211,4 0 0,2 0 0,1 1 0,1 0 0,0 1 0,1-1-35,1 1 1,0 0-1,2 1 35,-17 1 0,1 0 0,-1-1 0,0 1 0,-2 0 0,1 1 0,-4 1 0,0 0 0,19-2 0,0-1 0,-1 0 0,1 0 0,0 0 0,0-1 0,-20 1 0,1-2 0,3-1 0,0-1 0,7 0 0,2-1 316,3 0 0,2 0-316,6 0 0,1 0 680,7 0 0,2 0-680,-21 0-1511,14 0 0,19 0 1,6 0-1</inkml:trace>
  <inkml:trace contextRef="#ctx0" brushRef="#br1" timeOffset="33860">1312 2848 24575,'4'25'0,"4"10"0,2 14 0,3 12 0,2 4 0,-6-29 0,1 0 0,1-1 0,2-2 0,19 23 0,17-18 0,-6-32 0,7-11 0,-1-9 0,4-9 0,2-4-727,-5-2 1,3-3 0,0-5 0,1-1 726,-5 1 0,2-3 0,-1-1 0,1-2 0,-1 0 0,-9 5 0,1 0 0,-1-1 0,0 0 0,0 0 0,-2 1 0,6-5 0,-2 0 0,0 0 0,-1 1 0,-1 1-267,4-4 1,0-1 0,-3 2 0,-1 2 266,2-3 0,-3 1 0,-2 2 0,7-10 0,-4 4 0,-11 11 0,-3 3 0,13-19 0,-8 11 2728,-5 10-2728,-6 9 1242,-1 4-1242,-2 1 0,2-2 0,-8 9 0,-2 1 0</inkml:trace>
  <inkml:trace contextRef="#ctx0" brushRef="#br1" timeOffset="39709">5743 11069 24575,'27'0'0,"29"0"0,-9 0 0,6 0 0,-8 0 0,3 0 0,2 0-1311,13 0 1,3 0 0,3 0 1310,-8 0 0,2 0 0,1 0 0,2 0-431,-7 0 1,1 0 0,0 0 0,2 0 0,-1 0 430,2 0 0,1 0 0,0 0 0,-1 0 0,0 0 0,-1 0 0,-2 0 0,1 0 0,-1 0 0,-1 0-15,-4 0 0,-1 0 0,-1 0 0,0 0 0,-1 0 15,5 0 0,-1-1 0,-1 1 0,-4-1 0,6 0 0,-3 0 0,-6 0 0,1 0 0,-6-1 1610,21 0-1610,-23 1 0,5 1 0,7 0 0,6 0 0,4 0-57,-13 0 0,3 0 0,1 0 1,3 0-1,0 0 57,-2 0 0,2 0 0,1 0 0,1 0 0,1 0 0,1 0-288,-5 0 1,2 0 0,0 0 0,0 0 0,1 0 0,0 0 0,0 0 287,-1 0 0,1 0 0,0 0 0,0 0 0,-1 0 0,0 0 0,-2 0 0,4 0 0,-1-1 0,-1 1 0,-1-1 0,-2 1 0,-2-1-93,9 0 0,-2 0 1,-3 0-1,-5 0 93,-1 0 0,-5 0 0,-1 0 0,15 0 0,2 0 0,-8 1 0,3 0 0,5 0-455,-10 0 1,3 0 0,2 0-1,3 0 1,0 0 454,-3 0 0,2 0 0,1 0 0,1 0 0,0 0 0,0 0 0,3 0 0,0 0 0,0 0 0,1 0 0,-1 0 0,-1 0 0,-2 0 0,1 0 0,-2 0 0,0 0 0,0 0 0,-3 0 167,4 0 0,-1 0 0,-1 0 0,-1 0 0,-2 0-167,5 0 0,-1 0 0,-3 0 0,-1 0 889,6 0 0,-2 0 0,-3 0-889,-6 0 0,-1 0 0,-3 0 202,8 0 1,-3 2-203,-10-1 0,-2 1 3080,23 4-3080,-18 2 1942,-17-2-1942,-13 0 555,-11-2-555,-8-1 0,8-2 0,46 0 0,-1-1 0,9 0 0,-8 0 0,4 0 0,1 0-251,5 0 0,1 0 0,-1 0 251,-5 0 0,-2 0 0,-1 0 0,-5 0 0,-1 0 0,-2 0 0,13 0 0,-4 0 0,-8 0 0,-3 0 0,25 0 0,-20-2 0,-5-1 0,1-5 188,-3-3 0,-16 4 0,-9 1 1</inkml:trace>
  <inkml:trace contextRef="#ctx0" brushRef="#br1" timeOffset="42144">16578 10112 24575,'-18'0'0,"-12"5"0,-1 5 0,-4 3 0,-11 5 0,-2 4 0,-10 5 0,-1 2 0,19-9 0,0 1 0,1-2 0,-13 7 0,3-2 0,6-3 0,2-2 0,-20 7 0,18-8 0,17-7 0,11-5 0,9-4 0,19 0 0,29-4 0,-9 0 0,3 0 0,10-2 0,2 0 0,2 0 0,0-1 0,-1 1 0,-1 1 0,-4 0 0,-1 1 0,-4 1 0,-2 0 0,24 1 0,-16 0 0,-14 0 0,-12 0 0,-4 0 0,-2 0 0,-1 0 0,-8 0 0,-13 0 0,-26-9 0,3-2 0,-3-3 0,-10-5 0,-2-4 0,-5-5 0,-1-3 0,1-1 0,1-1 0,5 3 0,3 1 0,5 2 0,3 3 0,-20-12 0,16 15 0,14 9 0,8 6 0,11 4 0,10 1 0,14 5 0,13 10 0,9 13 0,2 16 0,-19-12 0,-2 3 0,2 7 0,-1 3 0,-1 3 0,-1 3 0,0 3 0,-1-1 0,-3-2 0,-1-3 0,-2-5 0,-1-4 0,6 23 0,-8-24 0,-3-17 0,-3-12 0,-1-4 0,-1-3 0,2-2 0,1-9 0,3-18 0,8-27 0,-4 16 0,1-2 0,2-5 0,2 0 0,-1 0 0,1 2 0,1 1 0,0 5 0,2-9 0,-1 13 0,-11 23 0,1 0 0,3-2 0,0-2 0,1 2 0,-1 2 0,-2 3 0,-2 2 0,-3 2 0,-1 1 0,-2 0 0,-1-8 0,0 7 0,-1-6 0</inkml:trace>
  <inkml:trace contextRef="#ctx0" brushRef="#br1" timeOffset="78439">20818 12132 24575,'0'0'0</inkml:trace>
  <inkml:trace contextRef="#ctx0" brushRef="#br1" timeOffset="96307">22394 10134 24575,'0'0'0</inkml:trace>
  <inkml:trace contextRef="#ctx0" brushRef="#br1" timeOffset="102074">21600 13043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3:27:05.948"/>
    </inkml:context>
    <inkml:brush xml:id="br0">
      <inkml:brushProperty name="width" value="0.05292" units="cm"/>
      <inkml:brushProperty name="height" value="0.05292" units="cm"/>
      <inkml:brushProperty name="color" value="#00B050"/>
    </inkml:brush>
  </inkml:definitions>
  <inkml:trace contextRef="#ctx0" brushRef="#br0">15400 8851 24575,'30'-6'0,"2"1"0,4 0 0,8 0 0,-3 4 0,5 1 0,3-1-2458,3-4 0,4-2 1,1 1-1,-1 1 2085,-1 3 1,0 1-1,-1 1 1,3-1 372,6-1 0,2-2 0,-1 0 0,-2 2 201,2 1 0,-2 2 1,5-1-202,-11-2 0,5-1 0,1-1 0,1 1 0,-1 1 0,-3 1 0,-1 1 0,1 0 0,0-1 0,2-1 0,-4-1 0,3-2 0,1 0 0,-1 0 0,-1 0 0,-2 2 0,3 1 0,-1 2 0,-2 0 0,-2 0 0,-3-2 0,11-2 0,-4-1 0,-4 1 0,11 3 0,-11 2 1986,-18-1-1986,-1 0 0,-24 0 0,-27 0 0,14 0 0,-24 0 0</inkml:trace>
  <inkml:trace contextRef="#ctx0" brushRef="#br0" timeOffset="3684">8966 9975 24575,'-6'-5'0,"28"-4"0,16-4 0,11 0 0,5 2 0,7 0 0,0 0-2559,0 3 1,1 1 0,1-1 2558,-8 0 0,2-2 0,-1 1 0,-4 3 0,1 4 0,-3 2 0,3-1 272,-4-5 1,3-1-1,0-1 1,-3 3-273,2 3 0,-1 2 0,-1-1 0,5-3 0,-1-1 0,-6 1 0,-9 4 0,-7 0 1415,-4-5-1415,-17 4 0,-43 11 0,29-6 0,-30 11 0</inkml:trace>
  <inkml:trace contextRef="#ctx0" brushRef="#br0" timeOffset="4084">9054 10243 24575,'49'-17'0,"1"1"0,-1-1 0,8 3 0,4 0 0,3 0 0,-1 0-2458,0-2 0,1 1 1,0 0-1,1 0 2410,-4 4 1,2-1-1,0 2 1,-1 0-1,-3 0 48,0 0 0,-4 0 0,-1 0 0,4 2 0,-5 1 0,3 1 0,0 0 0,-1 1 0,-2-2 315,4-2 1,-3 0 0,-1 0 0,0 1-316,15 0 0,-2 0 0,-13-1 1761,-2-10-1761,-78 12 0,-16 7 0,11 0 0</inkml:trace>
  <inkml:trace contextRef="#ctx0" brushRef="#br0" timeOffset="17882">3319 3640 24575,'9'6'0,"-2"-1"0,8-5 0,0 0 0,18 0 0,17 0 0,9 0-717,6 0 717,-1 0 0,-13 0 0,4 0 0,9 0 0,5 0 0,-11 4 0,4 0 0,1 0-1449,-11-2 1,1-2 0,0 0 0,-2 1 1448,8 3 0,-2 1 0,0-1 0,2-3 0,1-1 0,-3-1-353,-12-3 1,-1-1 0,2 1 352,14 2 0,3 2 0,0-2 0,2-2 0,0-1 0,3 1-745,-6 4 1,3 0 0,0 1 0,-4-2 744,2-2 0,-3-2 0,-1 1 0,4 3 0,-1 1 0,-4-2-122,1-4 0,1 0 122,-2 5 0,5 1 0,0 1 0,2-1 0,0 1 0,3-2 670,-6-2 0,3 0 1,2-1-1,2 1-670,-13 2 0,3 0 0,1 1 0,0 0 0,0 0 0,-1-1-381,5-1 0,-1-1 0,-1 0 0,2 0 1,1 1 380,0 1 0,1 1 0,2 0 0,0 0 0,-1 1 0,-1-1 0,-6 0 0,-1 0 0,-1 0 0,0 0 0,0 0 0,1 0 0,3 0 0,1 0 0,1 0 0,-2 0 0,0 0 0,-2 0-162,3 0 0,-3 0 0,0 0 0,0 0 0,-1 0 162,0 0 0,0 0 0,0 0 0,-2 0 0,-3 0 0,11 0 0,-4 0 0,4 0-224,-14 0 1,3 0 0,1 0 0,1 0-1,-2 0 224,10 0 0,0 0 0,0 0 0,2 0 0,-2 0 0,3 0 0,0 0 0,-1 0 0,-5 0 0,-3 0 0,-4 0 0,-1 0 0,0 0 0,16 0 0,-1 0 0,-7 0 0,-4 0 0,-2 0 0,-2 0 0,3 0 0,1 0 121,-3 0 0,-1 1 1,2-2-122,-5-1 0,1-2 0,0 1 0,-2 0 0,7 2 0,-3 1 0,-2-2 0,11-4 0,-5 1 0,-18 4 0,-5 2 2482,4-1-2482,-14 0 4652,-5 0-4652,-12-5 806,-23-11 1,10 7 0,-19-6 0</inkml:trace>
  <inkml:trace contextRef="#ctx0" brushRef="#br0" timeOffset="28532">1433 11020 24575,'-11'-6'0,"5"-4"0,-4 9 0,0-4 0,-11 5 0,-12 11 0,-4 4 0,0 0 0,1 1 0,-4 3 0,2 0 0,3 2 0,7 0 0,9 7 0,2 26 0,12-21 0,4 2 0,7-1 0,3 2 0,-1 11 0,3 3 0,8 5 0,3 1-476,-7-11 1,-1 3-1,0 1 476,0 8 0,-1 2 0,0-2-658,-4-11 0,0-2 0,-2 0 658,0 20 0,-2-3 0,-4-20 0,-2-1 0,-8 10 0,-3-1 0,3-12 0,-2-1 0,-6 3 0,0-5 0,-5-5 1278,5-10-1278,6-17 2123,-6 7-2123,0-9 0,0-5 0,6-1 0,11-5 0,23 10 0,8 27 0,6 11-625,-15-1 1,-2 5 624,-7-5 0,-1 4 0,3 7 0,1 7 0,-2 1 0,-2 2 0,-3 3 0,1 3-585,-2-13 1,1 4 0,0 1 0,-1 1-1,-1 0 585,0 4 0,-1 1 0,-1 1 0,1 1 0,0 0 0,0-7 0,0 1 0,1 0 0,-1 1 0,0-2 0,-1-2-745,0 4 1,-2-2-1,0-1 1,0-2-1,2 0 745,2 5 0,2-1 0,0-2 0,-3-5 0,-5 10 0,1-5 0,7-4 0,3-3 0,-1-12 0,1-3 817,12 28-817,7-35 2401,-10-21-2401,8-5 4676,2 0-4676,17 0 0,-5-6 0,-8-6 0,-1-16 0,-25-19 0,6 19 0,-15-5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3:27:54.547"/>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A020F0"/>
    </inkml:brush>
  </inkml:definitions>
  <inkml:trace contextRef="#ctx0" brushRef="#br0">29115 1475 8191,'-5'-11'0,"4"0"5063,-4 1-5063,5 28 0,-5 13 0,-1 5 0,4 4 0,1 2 675,-4 16 1,-2 1-676,1-10 0,0 1 0,1 2 0,0 5 0,-1 1 0,0-11 0,-1 2 0,-1 1 0,1 2 0,0 12 0,-1 4 0,1 0 0,1-3-92,1-11 0,2-2 0,-1-1 1,0 0 91,-5 13 0,0-2 0,2-4 0,5-2 0,1-3 0,-7-9 0,-1 1 0,2-1 2511,5 7 1,1-1-2512,-9 5 0,0-5 0,7 2 0,-5-38 0,20-77 0,-5 31 0,0-2-237,-1-27 1,3-3 236,10 7 0,-2 5 0,-10-11 0,18 6 0</inkml:trace>
  <inkml:trace contextRef="#ctx0" brushRef="#br0" timeOffset="817">29172 1481 24575,'4'-5'0,"34"-1"0,20 0 0,-11-4 0,5-2 0,4 1-1195,4 1 0,5 2 0,2-1 0,-1-1 1195,-12 0 0,1 0 0,-1-1 0,-1 1 0,-2 1 0,16 0 0,-4 2 0,-3-2 0,-7-1 0,-2-1 0,-8 3 0,12 6 1455,-21-8-1455,-11 10 776,-17 9-776,-1 3 0,-5 16 0,-11 19 0,8 18 556,-13-15 1,-4 8-557,10-11 0,2 6 0,1 2 0,-2 0-548,-2 3 0,-1 2 0,1 0 0,0 2 548,4-7 0,0 2 0,1 0 0,1-2 0,0-2 0,0 15 0,0-4 0,3-4 0,1 10 0,2-9 0,-1 4 0,-3-25 0,-4 1 0,-12 8 0,-3-1 0,4-9 0,-4-1 0,-4-3 0,-5 1 0,0-5 0,-5-3 0,-1-4-348,-3 3 1,0-4 347,2-8 0,3-4 0,-13 8 1218,-16-17-1218,21 0 0,-5-3 2261,21-15-2261,12 14 0,1-16 0,3 11 844,-1-9-844,-7-2 0,-3 10 0,-4-5 0,10 13 0,6 0 0</inkml:trace>
  <inkml:trace contextRef="#ctx0" brushRef="#br0" timeOffset="1368">29386 3982 24575,'-5'54'0,"-1"0"0,-1 6 0,1 4 0,1-10 0,0 3 0,1-3 0,-2 6 0,1-1 0,4 8 0,2-5 0,-1 0 0,0-9 0,-6-76 0,-8-41 0,4 0 0,-2 7 0</inkml:trace>
  <inkml:trace contextRef="#ctx0" brushRef="#br0" timeOffset="1622">29205 4022 24575,'11'-17'0,"1"-3"0,14-3 0,-10 6 0,28 9 0,-21 24 0,12 7 0,-15-2 0,0-12 0,-9-13 0,0-7 0,-7 4 0,-4-2 0</inkml:trace>
  <inkml:trace contextRef="#ctx0" brushRef="#br0" timeOffset="2217">29275 2459 24575,'16'0'0,"4"0"0,-3-10 0,1-11 0,-7-2 0,-5-7 0,-6 14 0,-5 6 0,-13 13 0,-12 29 0,-1 9 0,8 4 0,14-3 0,19-24 0,6 1 0,10-25 0,-9 7 0,-4-14 0</inkml:trace>
  <inkml:trace contextRef="#ctx0" brushRef="#br0" timeOffset="2484">29487 2332 24575,'0'47'0,"0"-7"0,0-25 0,5-8 0,5 2 0,8-18 0,8 1 0,-2-3 0,-3 5 0,7 6 0,-10 0 0,6-5 0,-13 4 0,-6-4 0</inkml:trace>
  <inkml:trace contextRef="#ctx0" brushRef="#br0" timeOffset="3050">29727 2344 24575,'0'16'0,"14"0"0,-1-10 0,8-4 0,-6-8 0,-5 0 0,5 1 0,14 5 0,-9-5 0,7-1 0,-26 0 0,17 1 0,-6-1 0,11 0 0,-4-2 0,-8 4 0,4 4 0,-3 0 0,3-5 0,0 4 0,-8-4 0,2 5 0</inkml:trace>
  <inkml:trace contextRef="#ctx0" brushRef="#br0" timeOffset="5268">30363 1672 24575,'10'-6'0,"-3"1"0,22 5 0,6 0 0,7 0 0,5 0 0,-9-8 0,18 6 0,-5-7 0,8 9 0,-10 0 0,-8 0 0,-14-5 0,-3 4 0,-13-4 0,5 5 0,5 0 0,-3 0 0,2 0 0,-9 0 0,0 0 0,4 0 0,2 0 0,5 0 0,4 0 0,-3 0 0,3 0 0,-5 0 0,1 0 0,-5 0 0,2 0 0,-7 0 0,3 0 0,-4-9 0,-5-2 0,-1-6 0,-5 2 0,0 0 0,0-7 0,0 0 0,0-4 0,0 9 0,0-4 0,0 5 0,0-1 0,0 16 0,-5 3 0,4 18 0,-4-9 0,5 4 0,0-13 0,0 1 0,0-8 0</inkml:trace>
  <inkml:trace contextRef="#ctx0" brushRef="#br0" timeOffset="5667">31169 1414 8191,'-11'-5'0,"0"4"5063,1-4-5063,8 5 2818,8-4-2818,12-7 1719,3-1-1719,-3 2 6784,-3 5-6784,-5 5 0,1 0 0,-5 5 0,4-4 0,-4 4 0,4-5 0,-4 0 0,-1 0 0</inkml:trace>
  <inkml:trace contextRef="#ctx0" brushRef="#br0" timeOffset="6834">30907 203 24575,'0'15'0,"0"1"0,0 5 0,0-4 0,0 12 0,-9 22 0,3-10 0,-1 5 0,2 13 0,-1 3-891,-5 1 0,1-2 891,8-13 0,1-1 0,-4-2 0,0-2 0,5 8 0,0-1 0,0-12 0,10-77 0,-7 2 0,7-22 0,-10 26 0</inkml:trace>
  <inkml:trace contextRef="#ctx0" brushRef="#br0" timeOffset="7566">30910 186 24575,'5'-6'0,"1"2"0,10-1 0,17 4 0,4-7 0,7-1 0,17 7 0,2 1-317,0-4 0,1-1 317,-9 1 0,2 2 0,-4 0 78,3 1 0,-3 1-78,5-5 0,-4 1 0,7 5 0,-29 0 0,-21 0 0,1 26 0,2 22 0,-3 7 0,-3 8-373,-3-12 0,-2 3 0,1 1 373,3 5 0,2 1 0,-3-3 0,-4-9 0,-2-2 0,1-2 0,5 11 0,0-7 0,-6-8 0,0-7 0,-10-24 0,3 0 0,-22-9 0,-23 4 0,8-5 0,-6 0 0,-7 0 0,-2 0 288,6-1 0,1 2-288,6 4 0,4 0 0,-7-3-373,3 8 373,16-10 0,-8 0 0,15 0 0,-3 0 0,6 0 0,13 0 0,-2 0 0</inkml:trace>
  <inkml:trace contextRef="#ctx0" brushRef="#br0" timeOffset="8116">31052 738 8191,'-26'0'0,"-1"0"5063,15 14-5063,-4 7 2818,9 16-2818,1-9 1719,6-4-1719,9-12 6784,-2-1-6784,25-4 0,-11-11 0,18-25 0,-24-3 0,1-10 0,-3-5 0,-9-18 0,3 29 0,-4 6 0,-17 9 0,-2 67 0,1-23 0,6 20 0</inkml:trace>
  <inkml:trace contextRef="#ctx0" brushRef="#br0" timeOffset="8533">31236 744 24575,'15'0'0,"-3"0"0,-2 5 0,4-4 0,2 9 0,31-9 0,1-2 0,-2-1 0,-19-9 0,-13 10 0,-7-4 0,13 5 0,4 0 0,7 0 0,-1-6 0,-1 5 0,-13-10 0,-5 9 0,-6-2 0</inkml:trace>
  <inkml:trace contextRef="#ctx0" brushRef="#br0" timeOffset="9999">31960 276 24575,'30'0'0,"1"-9"0,8 7 0,-1-15 0,2 9 0,-14-2 0,-2-1 0,-18 10 0,-1-4 0</inkml:trace>
  <inkml:trace contextRef="#ctx0" brushRef="#br0" timeOffset="10151">32199 213 24575,'20'6'0,"-7"0"0,7 6 0,-14 3 0,-6-8 0,-2 12 0,-2-17 0,4 7 0</inkml:trace>
  <inkml:trace contextRef="#ctx0" brushRef="#br0" timeOffset="10567">32633 250 24575,'-6'20'0,"1"-2"0,19 9 0,-5-14 0,15 3 0,-8-14 0,9 4 0,-6-20 0,1-3 0,-13-6 0,-11 2 0,-3 15 0,-13-5 0,3 3 0,5 2 0,3 0 0</inkml:trace>
  <inkml:trace contextRef="#ctx0" brushRef="#br0" timeOffset="10801">32914 162 24575,'0'21'0,"0"32"0,0-2 0,0 7-3492,0 6 0,0 1 3492,0 3 0,0-5 0,0-19 0,0-7 2013,0-5-2013,0-17 279,0-14 0,0 2 0,0-7 0</inkml:trace>
  <inkml:trace contextRef="#ctx0" brushRef="#br0" timeOffset="11134">33091 640 24575,'0'65'0,"0"-9"0,0-17 0,0-15 0,5-14 0,-4-22 0,12-27 0,4 7 0,3-1 0,15-18 0,9 10 0,-20 35 0,-18 23 0,-1 4 0,-11 26 0,-13-6 0,-1-5 0,-9-13 0,12-17 0,2-1 0,9-5 0,1 0 0</inkml:trace>
  <inkml:trace contextRef="#ctx0" brushRef="#br0" timeOffset="12349">29057 4829 24575,'15'0'0,"9"-9"0,14-3 0,18-15-1732,-23 14 0,0 1 1732,0-3 0,0 1 1084,19-5-1084,-18 8 568,-24 6-568,-19 27 0,1 16 0,-1 1 0,0 9 0,2 1-248,4 2 1,3 1 0,0 1 247,-4 5 0,-1 0 0,1-2 0,5 9 0,-2-9 1741,-8-10-1741,-7-33 0,-1-27 0,1 6 0,21-7 0,11 5 813,15-3-813,-4-8 0,1-5 0,14-16 0,-1-1 0,-27 23 0</inkml:trace>
  <inkml:trace contextRef="#ctx0" brushRef="#br0" timeOffset="12551">29620 4921 24575,'0'35'0,"0"-1"0,0 9 0,0 3 0,-1 20 0,2 0 0,3-16 0,0-4 0,-4-4 0,2-8 0,12-13 0,-8-12 0,0-15 0,5-10 0,-10 9 0,5-2 0</inkml:trace>
  <inkml:trace contextRef="#ctx0" brushRef="#br0" timeOffset="12884">29695 5354 8191,'12'9'0,"0"16"5063,-4-1-5063,-2 10 2818,-1-18-2818,-4-1 1719,3-26-1719,-4-14 3392,4-13 0,3-5-3392,6-1 0,2 2 0,1 2 0,3 5 0,29-6 0,-20 50 0,-2 17 0,-25-3 0,-7 6 0,-6-22 0,-10 7 0,10-18 0,1 8 0,6-9 0</inkml:trace>
  <inkml:trace contextRef="#ctx0" brushRef="#br0" timeOffset="16832">2266 5898 8191,'-11'-11'0,"20"30"5063,-10-1-5063,31 36 2818,-18-14-2818,11-1 1719,-8-15-1719,-3-14 6784,-1 0-6784,4-9 0,9 4 0,22-22 0,-5-9 0,7-10 0,0 1-1508,-6 7 1,0 1 0,2-4 1507,3-6 0,4-4 0,0-1 0,-4 4 0,0 1 0,-4 3 0,3-1 0,-3 2 0,2-1 0,-1-1 0,-2 3-206,1-3 1,-3 3-1,0-1 206,2-1 0,1 1 0,-5 4 0,-6 7 0,-7 3 0,-7-3 0,-8 20 0,-4-7 0,0 17 1086,-2-2 1,-4 6 0,0-3-1</inkml:trace>
  <inkml:trace contextRef="#ctx0" brushRef="#br0" timeOffset="17818">2043 10279 8191,'0'22'0,"11"10"2452,-10 1 1,0 1-2453,19 22 2838,-13-22-2838,12-11 0,22-27 0,-10-3 0,5-8-233,5-9 1,6-9 0,3-5 0,1 1 232,-6 4 0,1-2 0,1 0 0,1-2 0,1 0 0,0 0 0,3-2 0,0-1 0,1 0 0,-1 1 0,-2 1 0,3-4 0,-1 1 0,-1 0 0,-2 2 0,-2 4 0,10-6 0,-4 3 0,-6 5 0,-3-1 0,-11 7 5404,-14 8-5404,-28 50 0,-11 31 0,0-10 0,-1 5 0</inkml:trace>
  <inkml:trace contextRef="#ctx0" brushRef="#br0" timeOffset="28433">13046 6100 24575,'27'0'0,"-2"0"0,-4 0 0,24 0 0,-9 0 0,3 0 0,5 0 0,1 0-853,6 0 1,-1 0 852,-10 0 0,1 0 0,3 0 0,3 0 0,1 0 0,-3 0 0,0 0 0,3 0 0,14 0 0,3 0 0,-1 0 0,-8 0 0,-2 0 0,1 0 0,4 0 0,-1 1 0,-3-2 0,6-5 0,-3 1 0,4 4 0,0-1 0,-9-9 0,0 0 0,4 9 0,0 1 0,1-4 0,-1-1 0,-7 1 0,-2 1 0,-12 2 0,0 1 206,12-4 0,2 0-206,-1 5 0,1 0 0,-6-3 0,2-1 0,-1 0 0,12 3 0,0-1 0,-2-4 0,3-3 0,-3 2 0,8 6 0,-2 0 0,-7-3 0,1 0 0,-3 1 0,2 2 0,-4 2-217,-10-1 1,-3 0 216,26 0 0,-25 0 0,10 0 1263,17-9-1263,-27 8 0,2 0 0,10-3 0,2 0 0,5 3 0,-1 2 0,1-1 0,1 0 0,2 0 0,1 0 0,-1 0 0,-1 0-525,-10 0 0,-1 0 525,2 0 0,-1 0 0,-9 0 0,1 0-293,19 0 0,5 0 293,-17 0 0,1 0 0,4 0 0,-3 0 0,2 0 0,1 0 0,1 0-1014,3 0 0,1 0 0,0 0 0,-2 0 1014,8 0 0,-2 0 0,2 0 0,-5 0 0,3 0 0,-1 0 0,-2 0-636,5 0 0,-2 0 0,2 0 636,-5 0 0,3 0 0,1 0 0,-2 0 0,-2 0 0,-1 0 0,-1 0 0,-2 0 0,7 0 0,-3 0 0,-2 0 0,-2 0 0,-1 0 0,-4 0 0,1-1 0,-1 2 415,11 4 0,2 1-415,2-5 0,1 0 0,-22 3 0,1 0 0,-1-1 0,2-2 0,-1-1 0,0-1 0,16 1 0,-2 0 211,-15 1 0,1-2-211,11-4 0,1 0 0,-14 4 0,1 0 0,20-4 0,0 0 1371,-18 4 1,-1 2-1372,5-1 0,-4 0 0,2 0 2521,0 0-2521,-22 0 230,-2 0-230,-18-5 0,-16-16 0,6 11 0,-11-10 0</inkml:trace>
  <inkml:trace contextRef="#ctx0" brushRef="#br0" timeOffset="36716">28406 6129 24575,'9'-6'0,"-2"1"0,12 5 0,5 0 0,15 0 0,17 0 0,-6 0 0,6 0 0,-8-4 0,2-1 0,0 2-1261,2 1 0,-1 2 0,1-2 1261,2-1 0,0-2 0,-2 1 0,7 4 0,-1 0 81,-9 0 1,2 0 0,0 0-82,-3 0 0,0 0 0,0 0 0,3 0 0,-1 0 0,-1 0 0,9 1 0,-6-2 0,1-4 0,-21 4 0,-17-4 0,-13 5 0,6 0 0,-13 0 0</inkml:trace>
  <inkml:trace contextRef="#ctx0" brushRef="#br0" timeOffset="39551">5805 6799 24575,'5'11'0,"1"-1"0,5-4 0,4 5 0,1-9 0,0 9 0,-1-10 0,9 10 0,20-10 0,-8 7 0,4 0 0,-1-7 0,1 1-438,2 8 1,-1-1 437,-6-7 0,2-1 0,14 4 0,4 0 0,-2-5 0,3 0 0,-7 0 0,4 0 0,-2 0 0,12-1 0,-2 2 0,-9 4 0,-2 0 0,-8-4 0,-3 0 0,17 9-108,-17-9 1,3-2 107,4 1 0,3 0 0,15 0 0,1 0 0,-12 0 0,1 0 0,-4 0 0,3 0 0,-1 0-342,-7 0 0,-1 0 0,1 0 342,10 0 0,1 0 0,1 0 0,-2 0 0,0 0 0,-2 0-960,9 0 0,-2 0 960,3 0 0,-2 0 0,-14 1 0,0-2 105,1-2 0,5-2 0,2 1-105,-4 3 0,3 0 0,0 1 0,-2-1-299,7-3 1,-3-1-1,4 2 299,1 2 0,5 1 0,-3 0 0,-8 1-353,-1-1 1,-4 0 352,17 0 0,-2 0 0,-24 0 0,0 0 542,18 0 1,4 0-543,-19 0 0,0 0 0,3 0 0,10 0 0,4 0 0,-4 0-607,11 0 1,-4 0 606,-1 0 0,-3 0 0,-17 0 0,-3 0 0,2 0 0,0 0 0,-2 0 0,2 0 467,10-6 1,2 1-468,-2 3 0,2 1 0,12-5 0,-2 1 0,-15 5 0,-3 0 0,-8-4 0,-3 0 0,11 1 838,-12-1 0,3 0-838,1 4 0,3 0 0,14-5 0,2 0-135,-9 4 0,-1-1 135,-5-3 0,-1 0 0,22 5 935,-23 0 1,1 0-936,-2 0 0,1 0 0,7 0 0,0 0 0,-3 0 0,-3 0 0,18 0 109,-11 0-109,-20 0 0,9 0 0,21 0 564,-17 0 1,4 0-565,7 0 0,0 0 0,-8 0 0,-1 0 0,6 0 0,0 0 0,-7 0 0,1 0 0,9 0 0,0 0 0,-3 0 0,-2 0 0,-9 0 0,-1 0 0,7 0 0,0 0 0,-5 0 0,2 0 0,13 0 0,3 0 0,-1 0 0,0 0 0,1 0 0,-2 0 0,-11 0 0,-1 0 0,7 0 0,-2 0 0,-9 0 0,-1 0 0,8 0 0,2 0 0,4 0 0,-2 0 0,-10 0 0,0 0 0,13 0 0,-1 0 0,-16 0 0,0 0 0,17 0 0,1 0 0,-6 1 0,1-2 0,7-3 0,0-1 0,-13 3 0,1 1 0,8-4 0,1 0 0,-9 5 0,-1 0 0,6 0 0,-2 0 0,-9 0 0,-3 0 0,7 0 0,-18 6 0,-12-4 0,3 4 0,-43 0 0,24-5 0,-30 5 0</inkml:trace>
  <inkml:trace contextRef="#ctx0" brushRef="#br0" timeOffset="40833">16205 7086 24575,'4'0'0,"10"0"0,8 0 0,32 0 0,-19-4 0,5-2 0,23-4 0,4 0-997,-6 3 1,4 0 996,-18 0 0,3-1 0,1 0 0,0 1 0,-1 2 0,0 1 0,1 1 0,2-1-564,-2 1 0,2 0 0,1 0 0,1 0 0,-1 0 564,2 0 0,1 0 0,0 0 0,-1 1 0,1 0 0,0 1 0,0 1 0,0 0 0,-1 1 0,-2-1 0,2 0 0,-1 0 0,-2 0 0,-1 0 0,15 0 0,-1 0 0,-5 0 0,3 0 0,0 0-339,-8 0 0,3 0 1,0 0 338,-2 0 0,-1 0 0,3 0 0,-7 0 0,2 0 0,0 0 0,-3 0-600,4 0 0,-2 0 0,-2 0 600,17 0 0,-4 0 0,-22 0 0,-1 0 512,8 0 1,1 0-513,1 0 0,1 0 0,5 0 0,0 0 0,-10 0 0,0 0 0,15 0 0,-2 0 1922,6 0-1922,-15 0 0,2 0 0,0 0 0,1 0 0,2 0 0,4 0 0,-6-3 0,2-2 0,-3 1 0,7 3 0,-3-1 0,2-4 0,-4 1 0,11 5 548,-29 0 0,-1 0-548,11-6 2367,-5 4-2367,-22-4 0,-32 0 0,-21-12 0,7 8 0,-7-7 0</inkml:trace>
  <inkml:trace contextRef="#ctx0" brushRef="#br0" timeOffset="58932">22404 3173 24575,'0'20'0,"0"-3"0,-8 16 0,5-2 0,-5 24 0,2-11 0,4-1 0,-4-19 0,6-51 0,0 24 0,0-30 0</inkml:trace>
  <inkml:trace contextRef="#ctx0" brushRef="#br0" timeOffset="59200">22433 3058 24575,'11'-15'0,"9"3"0,14-7 0,4 12 0,1-1 0,-5 28 0,-9 3 0,-7 35 0,3 3 0,-25-5 0,2-12 0,-12-24 0,-1-13 0,-13 11 0,-8-9 0,-19 5 0,18-7 0,4-7 0,27 0 0,2 0 0</inkml:trace>
  <inkml:trace contextRef="#ctx0" brushRef="#br0" timeOffset="59499">23294 3425 24575,'-4'33'0,"0"0"0,2 11 0,-13 18 0,13-32 0,-9 4 0,10-19 0,-4-10 0</inkml:trace>
  <inkml:trace contextRef="#ctx0" brushRef="#br0" timeOffset="59734">23358 3399 24575,'20'0'0,"25"20"0,-3 7 0,0 15 0,-17-7 0,-24 2 0,5-15 0,-10 2 0,-15 0 0,-4-10 0,-3 10 0,5-16 0,4 6 0,5-13 0,1 4 0,7-5 0</inkml:trace>
  <inkml:trace contextRef="#ctx0" brushRef="#br0" timeOffset="59982">24085 3661 24575,'9'38'0,"-3"0"0,1 3 0,-2-5 0,1 1 0,0 7 0,-1-2 0,-5 14 0,0-31 0,0-15 0,0-5 0</inkml:trace>
  <inkml:trace contextRef="#ctx0" brushRef="#br0" timeOffset="60234">24196 3691 24575,'15'-6'0,"9"1"0,11 18 0,-1 9 0,6 21 0,-23-13 0,-3 2 0,4 12 0,-3 13 0,-15-33 0,-10 6 0,-26-10 0,18-8 0,-16-4 0</inkml:trace>
  <inkml:trace contextRef="#ctx0" brushRef="#br0" timeOffset="60620">24487 3911 11553,'5'-1'0,"6"14"4900,2 22-4900,-3 13 0,-4 17 2267,-6-7-2267,4-17 0,1-1 1284,2 9-1284,2 1 0,-4-34 0,-5-12 0</inkml:trace>
  <inkml:trace contextRef="#ctx0" brushRef="#br0" timeOffset="60866">24542 3930 24575,'25'-11'0,"14"2"0,5 29 0,1-3 0,-22 14 0,-4 6 0,-2-5 0,-2 2 0,-5 7 0,-2-1 0,7 18 0,-32-29 0,-7-5 0,-23-20 0,21 11 0,1-15 0</inkml:trace>
  <inkml:trace contextRef="#ctx0" brushRef="#br0" timeOffset="61349">21981 3428 9543,'11'-6'0,"8"-12"4915,13 5-4915,28-14 0,-20 15 0,4-1 0,1 1 0,4-2 0,-1 2 0,17-5 0,-1 1 387,-1-3 0,-6 1 0,5 1 0,-45 9 0</inkml:trace>
  <inkml:trace contextRef="#ctx0" brushRef="#br0" timeOffset="61532">22679 3184 13136,'24'-6'0,"2"4"4566,6-4-4566,-4 6 1987,-12 0-1987,-10 0 1100,-16 22-1100,-3-12 946,-2 18 1,11-22-1,4-1 1</inkml:trace>
  <inkml:trace contextRef="#ctx0" brushRef="#br0" timeOffset="61866">22654 3882 24575,'47'-19'0,"0"-1"0,0 1 0,-1 1 0,0 0 0,2-1 0,-1 0 0,3-1 0,-1-1 0,-3 1-343,17-9 0,-6 1 1,-14 8-1,-8 1 1,-15-1-1</inkml:trace>
  <inkml:trace contextRef="#ctx0" brushRef="#br0" timeOffset="62066">23450 3518 24575,'11'0'0,"-5"5"0,-1 1 0,-14 15 0,-2 5 0,-1-2 0,4-1 0,8-17 0,0-1 0</inkml:trace>
  <inkml:trace contextRef="#ctx0" brushRef="#br0" timeOffset="62516">23573 4182 24575,'37'-23'0,"1"1"0,9-1 0,3 0 0,-7 5 0,2 0 0,-1 1-1477,14-5 0,-2-1 1477,-4 0 0,-5 0 0,-16 5 0,-3 1 233,7-11 1,-13 11-1,-16 8 1</inkml:trace>
  <inkml:trace contextRef="#ctx0" brushRef="#br0" timeOffset="62699">24226 3847 24575,'21'15'0,"-12"1"0,16 1 0,-23 3 0,2-2 0,-19 4 0,2-5 0,-2-4 0,10-9 0</inkml:trace>
  <inkml:trace contextRef="#ctx0" brushRef="#br0" timeOffset="63032">24256 4393 24575,'11'0'0,"12"0"0,36-25 0,-13 11 0,3 0 0,0-6 0,0-1-612,2 2 0,-3 3 612,8-6 127,-18 4-127,-14 3 0,-14 8 0,-5 2 0</inkml:trace>
  <inkml:trace contextRef="#ctx0" brushRef="#br0" timeOffset="63216">24796 4166 8191,'21'5'0,"-5"10"5063,-15 26-5063,-3-15 2818,-23 28-2818,-21-21 0,22-8 0,-13-1 0</inkml:trace>
  <inkml:trace contextRef="#ctx0" brushRef="#br0" timeOffset="67482">18368 4468 24575,'-31'28'0,"-1"-1"0,6-2 0,-2-1 0,-14 6 0,-2-1 0,14-8 0,-1 0 0,-23 16 0,-3 0 0,10-11 0,2-1-663,-2 5 0,2-1 663,12-11 0,5-4 432,12-6-432,6 3 220,19-4-220,24-2 0,11-4 0,-3-3 0,6-2-527,0 0 1,7 0-1,1 0 1,-2-1 526,7 1 0,-2-2 0,1 1 0,7-4 0,1 0 0,-7 3 0,-1 5 0,-11-1 602,-14-14-602,-43 9 0,-35 1 0,-3-9 0,-4-3 0,0 5 0,-1-1 0,3-2 0,-1-2 0,2 0 0,-7-4 0,6 1 0,13 9 0,4 0 0,-9-10 2178,26 21-2178,0-10 0,-2 9 0,1-4 0,6 15 0,20 23 0,11 18 0,2-10 0,3 2 0,-4-5 0,2-1-562,7 5 0,2-2 562,-8-11 0,-1-1 0,5 0 0,-2-1 0,3 7 0,2-12 0,-16-38 0,-5-14 0,-1 0 0,-1-3 0,-2-2 0,1-2 562,7-16 0,0-1-562,-7 9 0,0 1 0,1-1 0,-2 4 0,-7 0 0,-5 22 0,4 9 0,-4 5 0,5 1 0</inkml:trace>
  <inkml:trace contextRef="#ctx0" brushRef="#br0" timeOffset="80815">18389 7262 24575,'6'5'0,"-1"6"0,-5 10 0,0 34 0,0 2-745,0-17 1,0 2 744,-6-5 0,1 0-51,4 14 1,-1 4 50,-9 5 0,0 3 0,9-12 0,3 2 0,-3 0 0,-4-4 0,-3-1 0,2-4 0,6 6 0,0-5 0,-5-8 0,1-8 0,5-11 0,0 1 1100,18-13-1100,3-1 0,35-5 0,1 0 0,-15-3 0,6-1 0,1-2-278,-1 0 0,0-1 0,2 0 278,9-2 0,3 0 0,-6 0 0,4-2 0,-7 2 0,12-1 0,-55 5 0,-14-7 0,-13-15 0,-11-9 0,-6-14 0,15 24 0,5 1 0</inkml:trace>
  <inkml:trace contextRef="#ctx0" brushRef="#br0" timeOffset="81433">18193 7367 24575,'3'0'0,"14"-17"0,14-2 0,0-7 0,2 0 0,12-3 0,-17 8 0,-1 0 0,-1 7 0,-9 9 0,10 20 0,-7 3 0,14 7 0,-13-13 0,-4-3 0,-2-4 0,-5-4 0,-4 4 0,-1-5 0</inkml:trace>
  <inkml:trace contextRef="#ctx0" brushRef="#br0" timeOffset="87465">22662 7329 24575,'5'6'0,"0"-1"0,11-5 0,28-24 0,9 1 0,-24 5 0,-2-1 0,10-5 0,-22 61 0,-9 22 0,-8-2 0,-5 5-138,6 2 1,2 5 0,-3-6 137,-7 0 0,-2-7 0,7-14 0,-3-13 0,-2-23 0,-14-1 0,1-14 0,-12-3 0,21-5 0,-2 7 0,14-4 0,-4 11 0,5-6 0</inkml:trace>
  <inkml:trace contextRef="#ctx0" brushRef="#br0" timeOffset="87751">23084 7748 24575,'0'15'0,"0"1"0,5 1 0,1-7 0,17-5 0,-10-5 0,10-14 0,-17 1 0,-15-9 0,-4 6 0,-8 8 0,5-1 0,10 7 0,1-2 0</inkml:trace>
  <inkml:trace contextRef="#ctx0" brushRef="#br0" timeOffset="88115">23326 7441 24575,'0'21'0,"0"-1"0,-4 17 0,-2 4 0,4 11 0,-4-11 0,2-4 0,9-10 0,10-33 0,11-3 0,11-3 0,-10 11 0,-2 6 0,-15 1 0,5 16 0,-3-8 0,3 5 0,-9-10 0,-1-9 0</inkml:trace>
  <inkml:trace contextRef="#ctx0" brushRef="#br0" timeOffset="88349">23630 7664 24575,'0'16'0,"0"-1"0,9-9 0,21-1 0,0-5 0,6 5 0,-21 1 0,-10 0 0,-5-1 0</inkml:trace>
  <inkml:trace contextRef="#ctx0" brushRef="#br0" timeOffset="90998">24423 7558 24575,'5'6'0,"-4"8"0,4-7 0,-5 12 0,0 5 0,0 16 0,6-3 0,-5-3 0,6-14 0,-7-19 0,0 3 0,0-9 0</inkml:trace>
  <inkml:trace contextRef="#ctx0" brushRef="#br0" timeOffset="91182">24415 7490 8191,'-5'-6'0,"3"10"0,-2-1 0,4 6 0</inkml:trace>
  <inkml:trace contextRef="#ctx0" brushRef="#br0" timeOffset="91499">24610 7631 24575,'-11'27'0,"5"-1"0,6-1 0,10-1 0,2-7 0,-1 3 0,-7-13 0,-18 3 0,2 1 0,-9-9 0,5 4 0,1-6 0,8 0 0,-2 0 0</inkml:trace>
  <inkml:trace contextRef="#ctx0" brushRef="#br0" timeOffset="92049">25503 7556 8191,'-4'-16'0,"-7"1"5063,-5 9-5063,-5 12 2818,-4 14-2818,13 0 1719,-1 4-1719,27-18 6784,-2-2-6784,14-10 0,-6 5 0,-4-5 0,-1 6 0,-9 26 0,-1 13 0,-5 20 0,0 5 0,1-24 0,-2 1 0,-5 22 0,-5-2 0,-7-29 0,2-26 0,0-1 0,4-14 0,0-20 0,4-11 0,2 7 0,6 8 0</inkml:trace>
  <inkml:trace contextRef="#ctx0" brushRef="#br0" timeOffset="92331">25733 7700 24575,'0'16'0,"4"-5"0,21-16 0,-10-7 0,9-9 0,-30 0 0,-6 9 0,-6 3 0,-2 9 0,12 0 0,-1 0 0</inkml:trace>
  <inkml:trace contextRef="#ctx0" brushRef="#br0" timeOffset="92499">25876 7626 24575,'6'22'0,"-2"3"0,1-14 0,-4 5 0,4-11 0,-5 0 0</inkml:trace>
  <inkml:trace contextRef="#ctx0" brushRef="#br0" timeOffset="93198">25935 7530 24575,'5'20'0,"2"14"0,8 20 0,11-6 0,1-11 0,4-29 0,-4-19 0,-5-2 0,-4 2 0,1 5 0,2 12 0,1-4 0,-1 4 0,-5-6 0,-1-6 0,-3-1 0,-2-5 0,-10 1 0,-1 15 0,-4 11 0,5 33 0,8 13 0,-6-10 0,7-6 0,-9-28 0,0 2 0,0-7 0,-5-2 0,4-5 0,-4-5 0</inkml:trace>
  <inkml:trace contextRef="#ctx0" brushRef="#br0" timeOffset="93481">26748 7276 24575,'6'31'0,"-5"1"0,5 0 0,-6 6 0,-15 13 0,2-19 0,-4 6 0,7-33 0</inkml:trace>
  <inkml:trace contextRef="#ctx0" brushRef="#br0" timeOffset="93749">26695 7493 24575,'28'-15'0,"-4"8"0,11-1 0,-10 14 0,-8 9 0,-2-5 0,0 4 0,-3-14 0,7-7 0,-12-11 0,-3-2 0,-14-4 0,-2 13 0,-4 6 0,10 5 0,1 0 0</inkml:trace>
  <inkml:trace contextRef="#ctx0" brushRef="#br0" timeOffset="94266">27342 7456 24575,'0'11'0,"6"4"0,-4 1 0,12 29 0,-12 15 0,3-26 0,-1 1 0,-4 30 0,0-27 0,0-14 0,0-9 0,-5-9 0,4-27 0,-4-10 0,5-35 0,4 34 0,3-1 0,6-17 0,3 1 0,12-7 0,-12 20 0,1 7 0,4 19 0,-14 10 0,7 10 0,-13 7 0,-1 5 0,-23-2 0,13-4 0,-21-6 0,29-5 0,-7-5 0</inkml:trace>
  <inkml:trace contextRef="#ctx0" brushRef="#br0" timeOffset="95349">27595 7479 24575,'0'11'0,"4"0"0,12-5 0,1-1 0,4-5 0,-6 0 0,-4 0 0,4 0 0,-3 0 0,3 0 0,0 0 0,4-13 0,8 3 0,-11-21 0,7 16 0,-16-3 0,3 8 0,-10 9 0,-1 1 0,1 6 0,18 5 0,0 4 0,6 1 0,-13 4 0,-2-4 0,-3-1 0,9-9 0,2-6 0,5-15 0,14-30 0,-23 10 0,0-3 0,9 1 0,-3 0 0,-5-24 0,-4 35 0,-17 35 0,0 12 0,-7 14 0,11 3 0,-5 1 0,8 1 0,0-12 0,17-17 0,-8-14 0,18-13 0,-10 5 0,3 4 0,-3 11 0,-16 9 0,-3 8 0,-8-3 0,5-3 0,9-9 0,-2-1 0,2-5 0</inkml:trace>
  <inkml:trace contextRef="#ctx0" brushRef="#br0" timeOffset="96748">28800 7412 24575,'-5'-11'0,"-6"5"0,-1 1 0,-4 5 0,5 5 0,1 6 0,-1 5 0,5 5 0,18-9 0,9-3 0,17-9 0,18-8 0,-13 6 0,10-7 0,-22 9 0,-10 0 0,-1 5 0,6-4 0,14 4 0,18-5 0,-14 0 0,-3-5 0,-26 4 0,0-9 0,-12 9 0,0 1 0,-9 6 0,-4 5 0,23-10 0,-4-12 0,8-22 0,1-9 0,8-13 0,-15 12 0,-1 3 0,-1 8 0,-9 31 0,-6 25 0,-5 16 0,2 17 0,-1-1 0,15-11 0,-4-16 0,4-15 0</inkml:trace>
  <inkml:trace contextRef="#ctx0" brushRef="#br0" timeOffset="97647">30231 7090 24575,'-6'5'0,"1"5"0,-1 11 0,4 26 0,-7-12 0,-3 2 0,3-4 0,-1 0 0,2 4 0,-2-5 0,-10-9 0,27-26 0,-3-10 0,24-13 0,-8 15 0,10 10 0,-13 7 0,-2 5 0,-9 0 0,16 4 0,-8-8 0,10 2 0,-5-9 0,-12 0 0,2 0 0</inkml:trace>
  <inkml:trace contextRef="#ctx0" brushRef="#br0" timeOffset="97882">30398 7383 24575,'6'-11'0,"8"5"0,-6-8 0,9 3 0,-9-10 0,-7 10 0,-16 2 0,-6 39 0,4-9 0,4 22 0,27-22 0,-2-11 0,13-5 0,-4-5 0,3-13 0,-12 10 0,1-10 0</inkml:trace>
  <inkml:trace contextRef="#ctx0" brushRef="#br0" timeOffset="98847">31341 7260 24575,'-6'27'0,"-5"7"0,10-6 0,-6-2 0,17-11 0,-3-10 0,18-11 0,-7-1 0,7 0 0,4 2 0,-10 5 0,4 0 0,-12 0 0,-1-9 0,5-2 0,-8-10 0,-4 1 0,-4 3 0,-5 7 0,6 5 0</inkml:trace>
  <inkml:trace contextRef="#ctx0" brushRef="#br0" timeOffset="99016">31603 7304 24575,'5'16'0,"1"-4"0,0 12 0,-1-15 0,-5 5 0</inkml:trace>
  <inkml:trace contextRef="#ctx0" brushRef="#br0" timeOffset="99165">31658 7163 11432,'-10'-6'0,"8"1"0,-7 5 0</inkml:trace>
  <inkml:trace contextRef="#ctx0" brushRef="#br0" timeOffset="99399">31788 7127 24575,'0'41'0,"0"8"0,0 2 0,0-14 0,0-5 0,5-21 0,-4-5 0,4-1 0</inkml:trace>
  <inkml:trace contextRef="#ctx0" brushRef="#br0" timeOffset="99599">31973 7125 24575,'6'23'0,"-1"3"0,-5 12 0,0-3 0,4-9 0,-2-6 0,2-14 0,-4-2 0</inkml:trace>
  <inkml:trace contextRef="#ctx0" brushRef="#br0" timeOffset="102516">32504 7274 24575,'0'-10'0,"-5"-1"0,-1 0 0,-5 5 0,-4 1 0,-1 5 0,-5 15 0,-3 6 0,11 13 0,1-8 0,12-6 0,9-5 0,3-8 0,17 2 0,-5-15 0,18-15 0,-21-16 0,-8 1 0,-3-3 0,-4-26 0,-11 9 0,-5 71 0,3 22 0,-1 21 0,8-25 0,19-12 0,-5-14 0,25 4 0,-11-11 0,3 0 0,-5 0 0,-15 5 0,8-4 0,-8 4 0,5-10 0,-5-18 0,-29-1 0,3-1 0,-19 12 0,18 18 0,0 5 0,10-2 0,1 1 0</inkml:trace>
  <inkml:trace contextRef="#ctx0" brushRef="#br0" timeOffset="103165">30934 8586 24575,'0'-32'0,"20"-6"0,11 3 0,6 5 0,-9-3 0,-12 23 0,-7 39 0,-2 37 0,-2-11 0,-1 4 0,-6-4 0,-2-2 0,3-10 0,-5-7 0,-23-6 0,3-42 0,-9-21 0,17 11 0,8-3 0</inkml:trace>
  <inkml:trace contextRef="#ctx0" brushRef="#br0" timeOffset="103299">31036 8310 24575,'0'0'0</inkml:trace>
  <inkml:trace contextRef="#ctx0" brushRef="#br0" timeOffset="103915">31178 8521 11604,'15'5'0,"-3"-4"4892,4 4-4892,-6-5 2257,1-5-2257,-5-6 1278,-6-1-1278,-6 2 4544,-5 0-4544,-4 9 0,34-13 0,-6 12 0,35-15 0,-10 15 0,5-7 0,-12 16 0,-2-6 0,-18 0 0,-7-11 0,-8-2 0,-2 2 0,-1 14 0,3 7 0,13 7 0,-7-3 0,20 5 0,-19 14 0,10 27 0,-12-21 0,-2-1 0,1 22 0,0-12 0,0-56 0,0 8 0,0-18 0</inkml:trace>
  <inkml:trace contextRef="#ctx0" brushRef="#br0" timeOffset="104665">31626 8412 24575,'-5'-7'0,"9"3"0,2 4 0,6 0 0,3 0 0,-4 0 0,-5 4 0,-1 15 0,-5-1 0,6 11 0,-5-13 0,1-1 0,-4-4 0,-7-5 0,8-6 0,11-10 0,12-4 0,27-11 0,-11 2 0,11 5 0,-23-1 0,7 18 0,-11-10 0,4 9 0,-5-2 0,4-2 0,-2-5 0,4-2 0,-5-3 0,-5 10 0,-1-3 0,-1 8 0,-3-4 0,3 0 0,-3 18 0,-6-6 0,0 27 0,-6-4 0,0 17 0,6-14 0,-4 0 0,4-14 0,-6-12 0,0 3 0</inkml:trace>
  <inkml:trace contextRef="#ctx0" brushRef="#br0" timeOffset="104816">32022 8041 24575,'-18'-11'0,"5"2"0,9 9 0</inkml:trace>
  <inkml:trace contextRef="#ctx0" brushRef="#br0" timeOffset="107664">22859 7166 8191,'0'-21'0,"0"5"5063,-5-4-5063,4 3 2818,-9-4-2818,0 9 1719,-7 3-1719,-11 9 6784,-35 0-6784,17 8 0,-3 6 0,5 1 0,-3 4 0,2 5-661,-3 9 0,2 7 0,3 5 661,11-4 0,2 4 0,3 2 0,2-2 0,1 5 0,3-1 0,5 3 0,3 11 0,6 3 0,7-6 0,11-3 0,5-5 0,1 2 0,3-3 0,4-10 0,2-7 0,19 6-160,-4-8 160,1-7 0,-4-14 0,-17-2 0,-4-9 0</inkml:trace>
  <inkml:trace contextRef="#ctx0" brushRef="#br0" timeOffset="109064">32620 7924 24575,'5'-7'0,"1"7"0,9 2 0,7 22 0,4-6 0,2 10 0,2 7 0,-1 0 0,1 5 0,-4-4 0,0 4 0,-2 2-1220,-4 2 0,-2 1 1,-2 0 1219,1 13 0,-5-1 0,-5-3 0,-3-2 0,-4-15 0,0 0 0,1 11 0,-2 2 0,-7-9 0,-1-1 0,0 8 0,-1-4 0,-17 6 0,6-17 0,5-17 3659,-10-3-3659,-14-6 0,1-3 0,-4-2 0,6-1 0,0-2 0,-28 1 0,32 0 0</inkml:trace>
  <inkml:trace contextRef="#ctx0" brushRef="#br1" timeOffset="116815">23000 8129 8191,'4'0'0,"3"0"5063,21 0-5063,36-10 0,-18 9 0,2-1 0,1-8 0,1-1 1409,3 9 0,0 2-1409,4-6 0,-6 1 0,3 5 429,-23 15 1,-35-12 0,-33 12 0</inkml:trace>
  <inkml:trace contextRef="#ctx0" brushRef="#br1" timeOffset="117082">23193 8282 24575,'15'6'0,"27"-1"0,-6-9 0,3-2 0,5-1 0,1 0-1071,6 0 1,-1 1 1070,-12 0 0,-3 0 271,31-2-271,-30 5 112,-34-5 1,-3 8 0,-24 0 0</inkml:trace>
  <inkml:trace contextRef="#ctx0" brushRef="#br1" timeOffset="119130">27389 7874 8191,'7'0'0,"1"0"5063,25 0-5063,-2 0 2818,7 0-2818,-3-7 0,1-1 0,18 5 625,-14-10 1,1 1-626,15 9 6553,1-13-6553,-21 15 0,-4-6 0,-26 7 0,-1 0 0</inkml:trace>
  <inkml:trace contextRef="#ctx0" brushRef="#br1" timeOffset="119349">27423 8021 8191,'15'0'0,"18"0"5063,34 0-5063,-31-4 0,1 0 1409,1 3 0,-3-1-1409,2-11 0,-23 12 0,-14-4 0</inkml:trace>
  <inkml:trace contextRef="#ctx0" brushRef="#br1" timeOffset="121598">30568 6949 8191,'-11'-5'0,"0"4"5063,1-4-5063,-6 5 2818,9-5-2818,-11 4 1719,7-10-1719,-10 9 6784,10-9-6784,-8 10 0,3-8 0,-6 7 0,-13-2 0,-7 4 0,-5 12 0,-4-2 0,6 10 0,7-3 0,7-3 0,4-3 0,3 8 0,-2 1 0,1 8 0,-3 9 0,15-13 0,-6 14 0,12-10 0,-1 3 0,2-5 0,6-5 0,0 9 0,0 2 0,0 4 0,0-4 0,0-11 0,5-6 0,5 7 0,2-4 0,15 13 0,-8-8 0,5-8 0,2 15 0,-9-19 0,19 16 0,-1-6 0,11 1 0,-10 0 0,-3-8 0,-12-2 0,8-10 0,3 10 0,9-11 0,0 5 0,9-6 0,-16 0 0,1-4 0,-15-2 0,-8-10 0,7 3 0,-12-2 0,15-5 0,-6-7 0,12-12 0,0-2 0,-3-12 0,-17 17 0,-1-3 0,-2 3 0,-2-1 0,-5-14 0,-5 0 0,1 17 0,-2 2 0,-13-31 0,6 33 0,-4 7 0,8 11 0,-10 4 0,1 2 0,8 6 0,3 0 0</inkml:trace>
  <inkml:trace contextRef="#ctx0" brushRef="#br1" timeOffset="124621">23613 7147 24575,'10'0'0,"5"0"0,-3 0 0,12 0 0,7-19 0,-3 14 0,16-33 0,-13 24 0,27-17 0,-18 17 0,3 1 0,9 2 0,2-1-803,-1-6 1,-1 0 802,-2 11 0,-2-1 0,-7-5 0,0-2 0,12 5 0,2 1 0,6-4 0,1-1 0,-19 5 0,1-1 0,0 0-653,4 1 0,1 1 0,-3 1 653,4 0 0,-1 1-163,13-4 0,-1-1 163,-13 5 0,-1 0 0,10-5 0,-2-1 0,-14 6 0,-3 0 0,-1 0 0,-3 2 1410,5 4-1410,16-9 0,-19 3 0,3 0 0,11 1 0,4-1 0,7-4 0,0 0-1318,-8 9 0,-2 0 1318,0-10 0,-3 1 0,18 7 819,-23-2 1,2-1-820,-2 1 0,1 0 0,16 5 0,0-2 0,-11-9 0,-1 1-302,2 8 1,-2 1 301,-10-4 0,-2-1 0,1 6 0,-1 0 0,0 1 0,2-2 0,21-4 0,4-1 0,-19 4 0,1 2 0,1-1-568,1-3 0,1-1 1,-1 2 567,17 2 0,-3 2 0,-17-1 0,1 0 1048,16 0 1,2 0-1049,-19 0 0,0 0 0,3 0 0,12 0 0,2 0 0,0 0-1147,-4 0 0,-1 0 0,-2 0 1147,14 0 0,-3 0 0,-10-1 0,-4 2 763,13 9-763,-21-8 0,3-1 0,1 3 0,2 1 0,15 1 0,2-2 0,-5-3 0,0 1 120,0 7 1,-3 2-121,-13-5 0,-3 0 181,4 4 1,-2 1-182,-9-1 0,-2 1 1973,1-2 1,0 1-1974,25 6 0,-19-6 0,-15 1 1813,-6-10-1813,-44 15 0,26-13 0,-34 8 0</inkml:trace>
  <inkml:trace contextRef="#ctx0" brushRef="#br1" timeOffset="125463">23504 6994 24575,'0'25'0,"-5"6"0,-1 6 0,0 7 0,-1 1 0,0 1 0,1-2 0,-4 6 0,10-30 0,26-14 0,38-23 0,-16 10 0,2-2 0,-5-7 0,-1 0 0,-3 9 0,-6 1 0,-15-2 0,-6 8 0</inkml:trace>
  <inkml:trace contextRef="#ctx0" brushRef="#br1" timeOffset="126347">30262 7999 24575,'25'-13'0,"30"0"0,-20 0 0,3 0 0,2 3 0,0 2 0,-3 2 0,-4 0 0,6 0 0,-37 6 0,-11 20 0,-9-15 0,3 15 0</inkml:trace>
  <inkml:trace contextRef="#ctx0" brushRef="#br1" timeOffset="126547">30418 8038 24575,'9'6'0,"-2"-1"0,29-14 0,12-8 0,-13 6 0,0 1 0,19-7 0,-13 9 0,-35 3 0,-3 3 0,-8-2 0</inkml:trace>
  <inkml:trace contextRef="#ctx0" brushRef="#br1" timeOffset="129414">30903 6104 24575,'4'-10'0,"-2"8"0,-19 29 0,-16 17 0,12-15 0,-1 0 0,-1 0 0,2-2 0,-3 11 0,1-5 0,10-17 0,2 4 0,2-13 0,3 4 0,-5-11 0,-4-2 0,-1-2 0,-1 4 0,7 4 0,0 7 0,9 1 0,-4 13 0,10-17 0,10 6 0,-2-14 0,7-5 0,-9 4 0,0-9 0,-6 9 0,0-4 0</inkml:trace>
  <inkml:trace contextRef="#ctx0" brushRef="#br1" timeOffset="145114">23648 8378 24575,'9'6'0,"-6"8"0,15-5 0,-16 6 0,21 3 0,-10-1 0,13 6 0,-9-6 0,3 0 0,30 12 0,4 0 0,-6-6 0,5 1 0,-5-3 0,0 0-766,9 2 0,-2-2 766,-15-8 0,-1-1 0,13 6 0,0-1-68,-13-10 0,1 0 68,23 7 0,2 0 0,-16-7 0,0-2 0,3 1 0,3-1 0,-10-1 0,3 0 0,-2-1 0,10-1 0,2-1-193,0 2 0,4 2 0,-4-2 193,6-3 0,-4 0 0,-8 0 0,-1 0 0,6 0 0,-1 0 737,-15 0 0,-1 0-737,18 0 0,2 0 0,-7 0 0,-2 0-464,-3 0 0,-1 0 464,-5 0 0,-1 0 0,-6 0 0,1 0-133,8-5 1,3-1 132,8 5 0,2-1 0,9-8 0,0-2 0,0 6 0,-2 0 293,-16-1 1,-2 0-294,7-3 0,0 0 0,-6 4 0,1-1 0,8-3 0,2-3-857,3-6 1,-2 0 856,-15 11 0,-1 0 0,2-13 0,-2 0 992,15 7-992,-16-3 0,0 0 0,11 4 0,-19-2 0,1 0 263,21 3-263,-24-4 0,1 0 0,27 3 0,-21-1 0,0-2 0,24-2 918,-23 4 1,0 1-919,1 0 0,-2 0 0,-8 0 0,0 0 0,2 0 0,-1-1 0,-2-3 0,0-1 0,4 4 0,1 0 0,1-6 0,0 0 0,-2 6 0,0-1 0,-3-5 0,0 1 0,18 0 0,-12-1 0,2 1 0,3 8 0,1 1 0,8-14 0,-1 0 0,-9 11 0,-5 1 0,13-13 0,-29 11 0,1-3 0,5-3 0,18-8 0,-7 5 0,2 0 0,-10 7 0,0-5 0,-2 7 0,-1-5 0,-2 13 0,-17-3 0,2 3 0,-14-5 0,-6 0 0,4 5 0,-2 1 0</inkml:trace>
  <inkml:trace contextRef="#ctx0" brushRef="#br1" timeOffset="145448">29048 7670 24575,'29'19'0,"19"2"0,-14-12 0,1-1 0,27 9 0,-11-7 0,-31 0 0,-6-8 0,-12 11 0,7 12 0,-9-1 0,-9 11 0,-12-6 0,3-9 0,-2-2 0,15-13 0</inkml:trace>
  <inkml:trace contextRef="#ctx0" brushRef="#br1" timeOffset="210446">4355 10168 24575,'11'5'0,"12"-4"0,37 10 0,-12-10 0,7-1 0,-6 2 0,4 1 0,4-2-1440,-3 0 0,3-1 0,1-1 0,-2 1 1440,4 1 0,-2-1 0,2-1 0,-8-1 0,2-2 0,-1 0 0,-4 1 64,-2 2 1,-3 0 0,2 0-65,4-1 0,2-2 0,2 1 0,0-1 0,2 1 0,-1-1 0,1 1 0,4 0-480,-1 2 1,4 1 0,1 0 0,0 0-1,0-2 480,1-3 0,1-1 0,-1 0 0,-1 0 0,-3 2 0,4 2 0,-3 2 0,-1 0 0,-1-1 0,1-4 0,1-2 0,-3 0 0,-8 2-250,2 4 1,-7 0 249,-5-5 0,-5 2 3377,1 4-3377,-21 0 1108,9 0-1108,-34 0 0,-5 0 0</inkml:trace>
  <inkml:trace contextRef="#ctx0" brushRef="#br1" timeOffset="224048">11615 10148 24575,'15'0'0,"-4"0"0,9 0 0,-4 0 0,22 0 0,-4 0 0,5 0 0,11 0 0,6 0-907,-9 0 0,4 0 1,-2 0 906,13 1 0,0-2 0,-5-2 0,2-2 0,-2 1-523,-8 3 0,-2 1 0,2-1 523,10-3 0,3-1 0,0 2 0,-1 2 0,1 2 0,-4-1 0,-11 0 0,-3 0 0,0 0 0,23 0 0,-2 0 0,-19 0 0,0 0 0,18 0 0,4 0 0,-22 0 0,1 0 0,2 0 0,11 0 0,3 0 0,-2 0 0,-10 0 0,-1 0 0,-1 0 0,-3 0 0,-1 0 0,-2 0 0,7 0 0,0 0 0,11 0 0,2 0-508,-1 0 1,1 0 507,-15 0 0,2 0 0,-1 0 0,17 0 0,-3 0 0,-15 0 0,-1 0-250,14 0 1,0 0 249,-13 0 0,2 0 0,1 0 0,4 0 0,1 0 0,5 0 0,2 0 0,-3 0 0,-12 0 0,-2 0 0,0 0 0,4 0 0,0 0 0,-3 0 0,11 0 0,-1 0 0,4 0 0,2 0 0,-10-3 0,2-2 0,2 2 0,-5 2 0,2 1 0,1-1 0,-2 0 0,12-2 0,-2-2 0,3 2 229,-9 2 1,2 2 0,1-1 0,-3 0-230,9 0 0,-3 0 0,2 0-462,-13 0 0,1 0 1,-1 0-1,-2 0 462,2 0 0,-2 0 0,2 0 0,-2 0 0,3 0 0,0 0 0,-2 0-13,6 0 1,-2 0 0,3 0 12,-3 0 0,2 0 0,1 0 0,-1 0 0,0 1 0,-1-1 0,1 0 0,2-1 0,-3 0 0,3-2 0,0 0 0,-1 0 0,-4 1-699,12 1 1,-3 0 0,0 0 698,-11-2 0,1 0 0,-1-1 0,-2 2 0,4 1 0,-3 1 0,0 1 42,-2-1 1,-1 0 0,2 0-43,13 0 0,3 0 0,-4 0 0,3 0 0,-6 0 0,-3 0 0,-7 0 0,-1 0 2777,-5 0-2777,-18 0 1014,-5 0-1014,-39-10 855,-15 7 1,1-7 0,0 10 0</inkml:trace>
  <inkml:trace contextRef="#ctx0" brushRef="#br1" timeOffset="230598">26802 10219 24575,'-8'-16'0,"2"0"0,20 10 0,-1 2 0,29 4 0,-7 0 0,4 0 0,4 0 0,3 0-1324,12 0 1,2 0 1323,-17 0 0,0 0 0,5 0 0,2 0 0,5 0 0,2 0 0,1 0 0,-6 0 0,1 0 0,1 0 0,2 0 0,1 0-540,-2 0 0,2 0 1,1 0-1,1 0 0,0 0 1,0 0 539,1 0 0,1 0 0,0 0 0,0 0 0,-1 0 0,-3 0 0,1-1 0,-2 1 0,-1 0 0,0 0 0,3 1 0,-1 0 0,3 1 0,0 1 0,1 0 0,-2-1 0,-3 0 0,11-1 0,-3 0 0,-1-1 0,3 1 0,-6 2 0,2 0 0,1 0 0,-1 0 0,-2-1 0,4-1 0,-1-2 0,-2 1 0,-4 0 0,-1 0 0,-3 0 0,-2 0 0,18 0 0,-8 0 0,-3 0 0,-7 0 0,-26 0 0,-27 0 0,-22 0 0,1 0 0,-2 0 0</inkml:trace>
  <inkml:trace contextRef="#ctx0" brushRef="#br1" timeOffset="232749">3754 11152 24575,'37'0'0,"-1"0"0,0 0 0,1 0 0,9 0 0,1 0 0,1 0 0,0 0 0,-6 0 0,3 0 0,18 0 0,3 0 0,-5 0 0,3 0-788,-16 0 1,3 0 0,3 0 0,0 0 787,1 0 0,2 0 0,-1 0 0,-1 0 0,9 0 0,-2 0 0,2 0 0,-9 0 0,2 0 0,0 0 0,-3 0 0,3 0 0,-2 0 0,3 0 0,-2-3 0,3 0 0,2-1 0,-2 1 0,-1 2 0,-1 0 0,1 1 0,0-1 0,4-2 0,0-1 0,0 1 0,-3 0 0,2 3 0,-2 0 0,1 0 0,-5 0 0,2 0 0,0 0 0,-3 0 0,4 0 0,-2 0 0,2 0 0,-6 0 0,2 0 0,0 0 0,-3 0 0,4 0 0,-2 0 0,-2 0 0,18 0 0,-6 0 0,-21 0 0,0 0 184,17 0 0,4 0-184,2 1 0,2-2 0,-10-2 0,3-2 0,-1 2-782,-2 2 1,-1 0 0,-2 0 781,8-5 0,-2 0 0,3 5 0,-4 2 0,-23-1 0,-1 0 0,11 0 0,0 0 0,-6 0 0,-3 0 0,14 0 1024,-16 0 0,0 0-1024,17 0 0,-11 0 0,2 0 0,5 0 0,-2 0-158,-6 0 0,0 0 158,4 0 0,0 0 0,22 0 0,-22 0 0,3 0 0,11 1 0,2-2 0,-1-4 0,0 0 0,7 4 0,-4 0 0,-26-5 0,-3 2 0,20 4 2609,-37-5-2609,-22-14 0,6 10 0,-17-9 0</inkml:trace>
  <inkml:trace contextRef="#ctx0" brushRef="#br1" timeOffset="237696">15997 10979 8191,'12'0'0,"30"0"2531,-2 0 1,6 0-2532,6 0 0,2 0 0,-2 0 0,-1 0 1134,-9 0 1,-2 0-1135,24 0 863,-17 1 1,3-2-864,2-4 0,2-1 0,-7 5 0,3 1 0,1-1 1772,3-2 0,1-1 1,-1 0-1773,-3 0 0,0 0 0,-2 1 0,17 2 0,-2-1 0,0-4 0,-4 1 0,-20 5 0,-1 0 0,8 0 0,-2 0 0,14 0 0,-3 0 0,-10 0 330,-11 0 1,3 0-331,4 0 0,3 0 0,11 0 0,0 0-408,-12 0 0,-1 0 408,-2 0 0,-2 0 0,17 0 0,0 0 1190,0 0-1190,-10 0 0,5 0 0,4 0 0,4 0-964,-5 0 1,3 0 0,-2 0 963,9 0 0,-2 0 0,1 0 0,-4 0-2,-17 0 0,-2 0 2,13 0 0,2 0 0,6 0 0,1 0 0,-17 0 0,1 0 0,2 0 0,13 0 0,3 0 0,-3 0-142,-11 0 1,-1 0 0,2 0 141,13 0 0,4 0 0,-5 0 0,-16 0 0,-4 0 0,1 0 0,2 0 0,0 0 0,-3 0 0,2 0 0,-2 0 0,1 0 0,1 0 0,1 0 0,-1 0 0,0 0 0,1 0 0,17 0 0,-1 0 962,-20 0 1,-3 0-963,7 0 0,-3 0 0,13 0 2,-9 0 1,2 0-3,-4 0 0,1 0 0,0 0 0,3 0 0,0 0-199,14 0 0,-3 0 199,-7 0 0,-1 0 0,-2 0 0,-4 0 0,20 0 0,-22 5 0,3 0 0,0-4 0,1 1 0,0 3 0,0 0 435,-4-5 1,-3 0-436,10 0 0,-17 0 0,-18 0 472,-19-7 0,5 6 0,-11-5 0</inkml:trace>
  <inkml:trace contextRef="#ctx0" brushRef="#br1" timeOffset="263196">21630 14288 24575,'10'6'0,"6"-1"0,-5-5 0,14 6 0,1-4 0,11 10 0,4-11 0,-2 5 0,-4-5 0,3-2 0,0 1 0,3 0 0,14 0 0,2 0 0,-8 0 0,-2 0 0,-8 0 0,-3 0 0,19 0 0,-17 0 0,25 0 0,-25 0 0,2 0 0,15 0 0,1 0-489,-10 0 0,-3 0 489,3 0 0,-3 0 0,13 0 0,9 0 0,-32 0 0,1 0 0,5 0 0,-1 0 0,-5 0 0,1 0 0,18 1 0,2-2 0,-6-3 0,3-2 0,-5 5 0,4 1 0,-1-1-357,17-4 1,-1 0 356,-18 4 0,0 2 0,-3-1 0,5 0 0,-1 0 0,-3 1 0,-2-2 0,13-9 471,-13 8 0,3 1-471,-2-4 0,1 0-463,2 5 0,1 0 463,-8 1 0,0-2 0,2-3 0,-2-1 0,-4 3 0,0 1 356,11-3 1,-1-2-357,-7 1 0,-1 0 0,8 4 0,0 0 0,-7-4 0,1 0 0,16 5 0,4 0 0,-1-6 0,2 1-784,-10 3 0,2 2 1,1-1 783,3-2 0,1-1 0,2 0 0,-11 1 0,1 0 0,1 0 0,-1 1-274,12 1 1,1 1 0,-1-2 273,2-1 0,0-1 0,0 0 0,-3 4 0,-1 1 0,0-2 0,-3-2 0,-1-2 0,-2 2 0,14 1 0,-3 1 0,-2-5 0,-3 0 0,-17 6 0,-1 0 0,9 0 0,0 0 0,-11 1 0,-1-2-453,6-4 0,-1-1 453,-8 5 0,2 0 0,21-5 0,6 1 0,-19 4 0,1 1 0,3 1 0,9-1 0,3 0 0,0 0 0,1-1 0,1 1 0,0 1-298,-2 2 1,0 2 0,-1-1 297,-7-3 0,-1-1 0,-2 2 0,-2 2 0,-1 1 0,-2-2 477,12-2 0,1-2-477,-6 1 0,4-1 0,1 2 0,-8 1 0,0 2 0,2 0 0,0-1-352,6-2 1,0 0 0,1-1-1,-1 1 352,2 2 0,1 1 0,-2 0 0,-4-2 0,-1-1 0,-4-2 0,-1 1 0,0 0 0,-1 0 0,-6 0 342,-5 0 0,-5 0-342,22-5 3055,-22-5-3055,-26-11 0,-2 8 0,-4-1 0</inkml:trace>
  <inkml:trace contextRef="#ctx0" brushRef="#br1" timeOffset="314194">9728 15301 24575,'3'-6'0,"12"1"0,16 5 0,0 0 0,24 0 0,-23 0 0,3 0 0,8 0 0,2 0-560,2 0 0,-1 0 560,-4 0 0,-1 0 0,-5 0 0,1 0 0,18 0 0,5 0 0,4 0 0,4 0 0,-11 1 0,2-1 0,0-1 0,0-2 0,1-1 0,-3 0 0,-9 3 0,-2 1 0,0-1-931,22-5 1,-4 1 930,-17 4 0,0 2 0,-3-1 0,4 0 0,0 0 0,-1 0 0,0 0 0,2 0 0,8 0 0,2 0 0,0 0-194,-5-3 0,0-1 1,3 0 193,-2 0 0,2 0 0,2 0 0,-2 1 0,-6-1 0,-1 1 0,1 0 0,2-1-367,0-1 1,3-1 0,1 1 0,0 0-1,-2 1 367,6 2 0,0 2 0,-2 0 0,-1-1-581,6-3 1,-1-1-1,-2 1 581,-4 3 0,0 2 0,-5-1 0,3 0 0,-1 0 134,-3 0 1,2 0 0,2 0-135,5 0 0,2 0 0,2 0 0,-6 0 0,3 0 0,0 0 0,-2 0-669,6 0 0,-2 0 0,-1 0 669,-2 0 0,0 0 0,2 0 0,-2 0 0,3 0 0,1 0 0,-2 0 0,-8 0 0,-2 0 0,1 0 0,4 0 0,5 0 0,5 0 0,1 0 0,-1 0 0,-3 0 0,1 0 0,-3 0 0,-1 0 0,-2 0 0,5 0 0,-3 0 0,2 0 0,-8 0 0,1 0 0,1 0 0,-2 0 37,8 0 1,-2 0-1,3 0-37,-5 0 0,3 0 0,1 0 0,0 0 0,3 0 0,1 0 0,-1 0 0,-2 0-86,-12 0 1,-3 0-1,0 0 1,1 0 85,1 0 0,1 0 0,-2 0 0,-3 0 0,18 0 0,-1 0 128,-9 0 0,3 0 0,-2 0-128,-10 0 0,-1 0 0,0 0 0,22 0 0,-4 0 1255,-23 0 1,-6 0-1256,-1 0 0,-22 0 0,-7 0 0</inkml:trace>
  <inkml:trace contextRef="#ctx0" brushRef="#br1" timeOffset="317260">21693 15250 8191,'5'-6'0,"5"-5"5063,6 10-5063,5-5 2818,0 6-2818,16 0 1719,13 0-1719,-3-6 0,6 0 0,-8 5 0,2 1 0,1-2 1261,0-5 1,-1-3-1,3 3-1261,5 4 0,2 4 0,-1-2 0,-11-3 0,0-1 0,2 1 0,4 1 0,3-1 0,2 1 0,1 0 0,6-1 0,0 0 0,3-1 0,2 1 0,-12 2 0,2-1 0,2 1 0,0-1 0,1 0 0,-1 0-965,2-1 0,1-1 0,1 0 0,-1 0 0,-1 0 0,-1 2 965,2 1 0,-2 2 0,-1 0 0,1-1 0,2 0 0,-6 0 0,3-2 0,-1 0 0,1 1 0,-1-1 0,-2 2-397,2 0 1,-1 1 0,-2 0 0,2 1 0,1-1 396,-1 0 0,2 0 0,1 0 0,0 0 0,1 0 0,-1 0 0,1 0 0,1 0 0,0 0 0,-1 0 0,-1 0 0,-1 0-566,0 0 1,-1 0 0,-1 0-1,-1 0 1,1 0 565,-1 0 0,0 0 0,0 0 0,-1 0 0,-4 0 0,16 0 0,-4 0 0,4 0 18,-17 0 0,3 0 0,2 0 0,-1 0 0,1 0-18,-2 0 0,0 0 0,0 0 0,1 0 0,2 0 0,-3 0 0,2-1 0,0 1 0,1 0 0,0 0 0,-3 1 0,7 1 0,-1 1 0,-1 0 0,-1 0 0,-3-1 383,3-1 0,-1-1 1,-3 1-1,-1 0-383,9 3 0,-3 1 0,-3-1 0,3-4 0,-1 0 486,-11 0 0,1 0 0,-1 0-486,17 0 0,-1 0 0,0 0 0,-4 0 0,-20 0 0,-5 0 4092,-1 0-4092,-18 0 0,-50 5 0,-14 2 0,31-4 0,-28 3 0,1 0 0</inkml:trace>
  <inkml:trace contextRef="#ctx0" brushRef="#br1" timeOffset="322131">23875 15895 24575,'0'8'0,"0"-5"0,0 22 0,0-9 0,10 37 0,-8-1-707,3-11 0,0 1 707,-5-6 0,0 2 172,0 11 0,0 0-172,0-8 0,0-1 0,0 0 0,0-4 0,0 5 0,0-35 0,6-21 1070,4-11-1070,11-10 0,0 10 0,12 6 0,-1 12 0,9 14 0,0 19 0,-18 2 0,1 2 0,-23-14 0,4-5 0,-10 5 0,-11 2 0,-6 7 0,-5-12 0,2 1 0,-4-7 0,5-5 0,-1 1 0,14-4 0,6-2 0</inkml:trace>
  <inkml:trace contextRef="#ctx0" brushRef="#br1" timeOffset="322677">24426 16362 13518,'0'-11'0,"0"0"4468,-30 25-4468,10 8 1919,-12 13-1919,19-6 1057,18-19-1057,10-5 3613,30-20-3613,-12 5 0,10-6 0,-27 10 0,-6 6 0,1 4 0,0-2 0,0 2 0,-5-4 0,-2 0 0</inkml:trace>
  <inkml:trace contextRef="#ctx0" brushRef="#br1" timeOffset="323461">24642 16377 24575,'6'21'0,"-4"-5"0,8-6 0,6-5 0,1-5 0,4 0 0,-1 0 0,1 0 0,-3 0 0,6 0 0,-8 0 0,-5-5 0,7 4 0,-7-21 0,15-8 0,-10-4 0,0-6 0,5-7 0,-2-2-462,-6 8 0,-1 1 462,8-3 0,-4 4 0,-12 3 0,11 8 0,-24 46 0,-8 11 0,5 13 0,2 6 0,1-8 0,0-1 0,3 1 0,3-1 0,3 12 924,0-23-924,4-21 0,7 2 0,10-9 0,29-23 0,-9 11 0,7-22 0,-33 30 0,-24 7 0,0 9 0,-14 6 0,21-7 0,-7 6 0,22 3 0,4-2 0,17-4 0,-6-8 0,1-6 0,-8 0 0,-5-4 0,-6 2 0,-5-2 0</inkml:trace>
  <inkml:trace contextRef="#ctx0" brushRef="#br1" timeOffset="323796">24157 16995 24575,'33'-13'0,"0"1"0,8 4 0,4-1 0,0-4 0,4-3 0,-3 1 0,6-1 0,-1 2 0,16 0 0,-5-1 0,-8-9 0,-3 14 0,-27-1 0,-18 10 0,-1-4 0</inkml:trace>
  <inkml:trace contextRef="#ctx0" brushRef="#br1" timeOffset="328995">16535 15723 24575,'0'11'0,"5"-5"0,-4 3 0,13-7 0,-7 2 0,21-4 0,23-14 0,-10 0 0,5-3 0,-4 2 0,3-2 0,-3-1-398,6-3 0,-3 1 398,2 3 0,-7 3 0,-16 1 0,-14 7 0,-5-5 0,-10 5 0,-1 1 0,9 5 796,17 0-796,31 15 0,-7 1 0,1 11 0,-32-2 0,-16 3 0,-18-9 0,-5 13 0,-4-23 0,10 4 0,10-13 0,5 0 0</inkml:trace>
  <inkml:trace contextRef="#ctx0" brushRef="#br1" timeOffset="330045">18185 16476 8191,'-5'-6'0,"4"6"5063,-4 10-5063,5 31 0,0 2 1409,0 0 0,0 4-1409,0-12 0,0 1 859,4 11 1,1-2-860,3 16 0,8-14 6784,-8-21-6784,7-10 0,-3-5 0,29 9 0,-6-10 0,5-1 0,0 0 0,4-2-544,7-6 0,5-2 0,3-1 544,3-3 0,2-1 0,4 1-666,-7 1 1,4 0 0,1 0 0,1 0 665,-8-1 0,3 0 0,0-1 0,0 0 0,0 2-963,-1 0 0,0 1 1,0 1-1,0-1 1,-3-2 962,7-1 0,-1-2 0,-2 0 0,-1 1 0,-2 2 0,0 2 0,-2 0 0,-4-2-349,0-5 1,-3-2 0,3 1 348,2 4 0,4 2 0,1 0 0,0-3 0,-2-3 0,1-2 0,0 0 0,3 0-485,-1 2 1,4 0 0,0 1 0,0-1 0,-4 1 484,0-2 0,-3 1 0,0-1 0,1 1 0,4 1 0,2-1 0,-1 1 0,-5 0 210,-3-2 0,-3 1 0,0 0-210,3 1 0,1 0 0,-5-1 1806,4-6 1,-8 0-1807,11-6 1230,-41 0-1230,-18 11 1402,-10-5 1,3 11 0,-2 0 0</inkml:trace>
  <inkml:trace contextRef="#ctx0" brushRef="#br1" timeOffset="330296">21900 16408 24575,'30'0'0,"15"0"0,-10 6 0,1 3 0,24 3 0,-10 11 0,-26-8 0,-9 2 0,-9-1 0,-27 22 0,-13-12 0,-8-2 0,1-1 0,-3-2 0,-11 8 0,1-5 0,-4-11 0,26 2 0,23-15 0</inkml:trace>
  <inkml:trace contextRef="#ctx0" brushRef="#br1" timeOffset="333913">24521 15665 8191,'0'-11'0,"-10"0"5063,-18 5-5063,-6 2 1409,-3 2 0,-6 4-1409,0 2 0,-1 3 0,-12-2 0,-2 2 0,-2 6 0,0 2 0,5 1 0,3 2 539,10-1 0,3 1-539,0-2 0,3 1 0,-10 16 3233,13-15 1,-1 1-3234,-13 14 0,-4 3 0,30-13 0,-1 2 0,18-4 958,-17 20-958,19 9 0,-2-17 0,-1 2 0,5 4 0,0-1 0,0 21 0,10 4 0,-7-15 0,6-15 0,0 0 0,-7 26 0,7-21 0,-1-2 0,-6 16 0,22 6 0,-20-27 0,13-2 0,4 1 0,-1 15 0,5-8 0,5 2 0,9 3 0,3 0 0,2-4 0,4-2-162,-6-7 1,2 0 0,0-3 161,13 2 0,0-5-678,-5-6 0,-1-4 678,-5-4 0,-2-3 0,-7-5 0,0-2-355,0 1 1,-1 0 354,0 0 0,2 0 0,13 0 0,4 0 0,10 0 0,1 0-996,-3 1 0,0-2 996,5-5 0,-4 0 0,-18 5 0,0-1-90,-4-3 0,3-4 0,0 0 90,2-1 0,0-1 0,2 0 0,8-2 0,3 0 0,-2-2 0,-5-3 0,-1-1 0,0 0 0,4 0 0,0 0 0,-5 0 0,-4-3 0,-3 0 570,5-1 0,-7-5-570,-22-2 0,-7-2 0,3-22 0,-8 18 0,-1-1 298,2-19-298,-6-8 2138,7 6-2138,-12 12 0,-6-4 0,-9-3 0,-3-1 0,0-8 0,-3-1-375,1 22 0,-3 0 0,1 4 375,-1-5 0,-2 4-57,-12-7 1,-4 3 56,4 11 0,-4 2 0,2 2 0,-4 0 0,-2 4-920,-4 4 1,-3 4-1,1 0 920,6 0 0,0-1 0,-3 4 0,-16 4 0,-3 5 0,5-1 0,-2-2 0,2 0 0,14 5 0,-2 2 0,2-1-164,2 0 1,2-1-1,-1 2 164,0 2 0,0 2 0,1-1 0,0-3 0,0-1 0,3 2 0,-6 4 0,6-1 0,3-5 0</inkml:trace>
  <inkml:trace contextRef="#ctx0" brushRef="#br1" timeOffset="562174">20605 10880 24575,'0'0'0</inkml:trace>
  <inkml:trace contextRef="#ctx0" brushRef="#br1" timeOffset="581725">8733 16162 24575,'44'-9'0,"0"0"0,0 0 0,3 0 0,0 0 0,3-1 0,13-3 0,3-2 0,-1 2-2047,-5 2 1,-1 1-1,0 1 2047,1-1 0,-2 0 0,-9 1 452,2-2 0,-42 11 1,-43 0-1</inkml:trace>
  <inkml:trace contextRef="#ctx0" brushRef="#br1" timeOffset="581909">9364 16037 8191,'-15'7'0,"8"12"5063,-2 34-5063,8-12 0,2 4 0,-1 15 0,0 2 1409,0-12 0,0-2-1409,1 4 0,-2-6 1719,-8 1-1719,-3-13 0,0-17 0,3-12 0</inkml:trace>
  <inkml:trace contextRef="#ctx0" brushRef="#br1" timeOffset="582059">9217 16623 24575,'29'0'0,"16"-9"0,20-2 0,-13-5 0,-16 6 0,-27 3 0</inkml:trace>
  <inkml:trace contextRef="#ctx0" brushRef="#br1" timeOffset="582660">10603 16324 24575,'4'-6'0,"-2"-4"0,2 4 0,-13-5 0,-7 5 0,-19 20 0,3 4 0,1 13 0,17-7 0,3-8 0,9 3 0,2-7 0,11-2 0,10-5 0,1-5 0,-1-5 0,-1 4 0,-8 1 0,7 1 0,-12 9 0,24-9 0,-7 4 0,16-10 0,-14 4 0,-11-4 0,-10 5 0</inkml:trace>
  <inkml:trace contextRef="#ctx0" brushRef="#br1" timeOffset="582993">10841 16333 24575,'5'31'0,"-4"-7"0,9-9 0,-4-9 0,9-1 0,1-5 0,1 0 0,-2 0 0,-4 0 0,4 0 0,-3 0 0,8 6 0,-3-4 0,-1-1 0,-5-2 0,-6-4 0</inkml:trace>
  <inkml:trace contextRef="#ctx0" brushRef="#br1" timeOffset="583776">12245 16230 24575,'-31'0'0,"-4"20"0,7 11 0,1 12 0,11 2 0,7-20 0,15-1 0,13-17 0,5 2 0,14-15 0,-14 0 0,0-2 0,-18 13 0,-1 6 0,3 17 0,-6 3 0,7 24 0,-9-16 0,0 8 0,-14-26 0,5-11 0,-11-5 0,10-5 0,-6 0 0,3-14 0,1-7 0,6 3 0,6 1 0</inkml:trace>
  <inkml:trace contextRef="#ctx0" brushRef="#br1" timeOffset="584210">12447 16364 24575,'6'26'0,"5"-10"0,7-7 0,12-15 0,-12-5 0,2-11 0,-39 2 0,9 5 0,-19 9 0,40 6 0,-3 0 0,28 0 0,-13 0 0,14 12 0,-18 1 0,5 7 0,-12-5 0,-1-9 0,-5-19 0,-1 9 0,-5-13 0</inkml:trace>
  <inkml:trace contextRef="#ctx0" brushRef="#br1" timeOffset="584678">12888 16397 24575,'16'0'0,"1"0"0,4 0 0,17 0 0,3-9 0,-3-2 0,-11-5 0,-32 5 0,-6 40 0,-16 4 0,20 2 0,2 3 0,-2-5 0,-1 0 0,2 16 0,1 1 0,4-14 0,0 0 0,-5 2 0,1-4 0,5-2 0,-5-21 0,4-7 0,-4-4 0</inkml:trace>
  <inkml:trace contextRef="#ctx0" brushRef="#br1" timeOffset="585327">13837 15789 24575,'0'48'0,"0"0"0,0-2 0,0 4 0,0 1 0,0 5 0,0 3 0,0-1-1414,0 2 0,0 0 0,0-5 1414,0 1 0,0-9 0,0 10 1306,-5-47-1306,-1 0 692,-9-9-692,-4-5 0,7-8 0,1-8 2244,11-1-2244,0-4 0,11 3 0,14-7 0,28 2 0,-5 10 0,10-6 0,-28 21 0,-1-7 0,-18 23 0,7-11 0,-2 16 0,12-27 0,-2-6 0,-8-5 0,-16-8 0,-13 10 0,-15-3 0,12 8 0,-3 4 0</inkml:trace>
  <inkml:trace contextRef="#ctx0" brushRef="#br1" timeOffset="585613">14188 16236 24575,'15'0'0,"-1"9"0,1 3 0,-3 9 0,-6-4 0,-1-1 0,0-11 0,10-11 0,7-23 0,-4-5 0,9-9 0,-23 18 0,8 11 0,-12 9 0</inkml:trace>
  <inkml:trace contextRef="#ctx0" brushRef="#br1" timeOffset="586659">14977 16472 24575,'22'0'0,"26"0"0,7-7 0,9 0-1977,-13 6 0,2 0 0,6 0 1977,-4-1 0,5-1 0,3 0 0,1 0 0,0 1-836,-6 1 1,2 1-1,0 0 1,0 0-1,0 1 1,0-1 835,-1 0 0,0 0 0,0 0 0,-1 0 0,0 0 0,-1 0 0,7 0 0,0 0 0,-2 0 0,-3 0 0,-4 0 536,4 0 0,-6 0 0,-2 0-536,-3 0 0,-2 1 0,-3-2 0,0-2 0,-3 0 0,17 1 519,-46-4 0,-8 6 1,-8 0-1</inkml:trace>
  <inkml:trace contextRef="#ctx0" brushRef="#br1" timeOffset="588210">15254 16743 24575,'0'0'0</inkml:trace>
  <inkml:trace contextRef="#ctx0" brushRef="#br1" timeOffset="595893">16097 16741 8191,'0'3'0,"0"3"5063,0 15-5063,0 7 1409,0 6 0,0 3-1409,0-1 0,0 1 0,0 15 0,0-2 0,0-14 0,0-4 0,0 15 1719,0-19-1719,0-12 6784,5 4-6784,-4-39 0,4 21 0,-5-28 0</inkml:trace>
  <inkml:trace contextRef="#ctx0" brushRef="#br1" timeOffset="596259">15967 16765 24575,'6'-11'0,"21"-8"0,-4 4 0,25-12 0,-19 13 0,-1 0 0,-18 9 0,5 11 0,5 8 0,2 0 0,4 9 0,-9-11 0,0-2 0,-6-5 0,-1-5 0,-4 0 0,-1 0 0</inkml:trace>
  <inkml:trace contextRef="#ctx0" brushRef="#br1" timeOffset="598461">8337 17004 24575,'5'37'0,"0"0"0,-3 1 0,5 12 0,4-1 0,9-8 0,3-6 0,9-4 0,-2-23 0,12 5 0,-4-12 0,5-2 0,8 2 0,2-2 0,8-4 0,2 0 0,2 5 0,-3-2-500,-17-8 1,-3 0 499,0 8 0,-3 1 0,17-9-90,-13 5 0,3 0 90,9-1 0,3-1 0,-1 0 0,2 1-935,8 1 0,-2-1 935,-17 0 0,-2 1 0,4 3 0,0 1-126,-5-5 1,1 0 125,11 0 0,2 1 0,1 4 0,3-1 0,-11-4 0,3-3 0,1 2-1188,2 5 0,2 2 1,-3-1 1187,-5-3 0,-2 0 0,1 0 0,0 3 0,0 2 0,-3-1-43,7 0 0,-1 0 43,-9 0 0,0-1 0,0 2 0,13 4 0,0 0 0,-12-2 0,0 1 0,-2 2 0,11 6 0,-3 3 0,-12-5 0,-2 2 725,5 4 1,-3 2-726,11 9 109,-21-10 1,-1-1-110,16 13 0,-19-10 4961,-6-2-4961,-1 2 318,-7-6-318,17-19 0,11-29 0,1-6 0,-7 13 0,2 1 0,20-4 0,-11 14 0,1 3 0,-13 4 0,0 2-270,8 3 1,-1 0 269,16-5 0,-17 9 0,3 0 0,1-4 0,1 0 0,11 5 0,2 0 0,0-5 0,-2 0 0,-11 4 0,-1 0 0,-6-5 0,-1 2 0,18 4 0,-19 0 0,3 0 0,11 0 0,4 0-1050,13 0 1,0 0 1049,-12 0 0,-2 0 0,-2-5 0,-3 0 0,17 2 0,-16-6 0,2-3 0,-2-1 0,3-1 12,-5 2 0,4-1 1,-3-2-13,13-9 0,-4-2 0,-7 5 0,0 0 0,2-2 0,-3-2 1051,-10 3 1,-3-1-1052,-1 1 0,-2-1 0,2-1 0,-4 0 0,-9-5 0,0 0 0,-6 12 498,-13 2-498,7-3 0,-9-2 0,-18 2 0,13 8 0,-13 3 0</inkml:trace>
  <inkml:trace contextRef="#ctx0" brushRef="#br1" timeOffset="600744">15798 15740 8191,'-11'-11'0,"-13"5"5063,-4-5-5063,-12 10 2818,-16-5-2818,-4 6 0,26 0 0,-1 0 0,-22 0 1719,9 8-1719,10-6 6784,-20 30-6784,-3-9 0,25-2 0,1 0 0,-15 6 0,9 2 0,16-7 0,-4 7 0,0-1 0,-12 14 0,3-1 0,10-8 0,2 1 0,-8 14 0,17-18 0,0-1 0,-2 9 0,2 1 0,-8 20 0,1-3 0,-1 2 0,8-7 0,11-24 0,12 12 0,2-7 0,6 9 0,-7-9 0,12 1 0,-16-12 0,23 16 0,-9-11 0,11 16 0,-5-17 0,3 8 0,-1-10 0,2 0 0,1-3 0,2-1 0,10 8 0,4 1 0,3-6 0,-1-3 0,-15-8 0,1 0 0,19 7 0,2-1 0,-14-8 0,1 0 0,15 5 0,2 1 0,-1-1 0,0-1 0,-5-1 0,2-2 0,-7-1 0,3-1 0,-2-1 0,9 0 0,1-2 0,-10 0 0,2-1 0,-1-2 0,-1-4 0,-1-2 0,-2 0 0,3 3 0,-1 0 0,8-4 0,-2 0 0,-15 0 0,-1 1 0,-2 4 0,1-2 0,8-6 0,-2-1 0,19 7 0,-2-22 0,-19 21 0,7-31 0,-5 17 0,-16-5 0,1-4 0,0 4 0,-2 0 0,14-19 0,-11 4 0,-8 13 0,-3-6 0,9-13 0,-11-8 0,-4 18 0,-3 0 0,-4-19 0,1 16 0,0-1 0,-4-22 0,1 21 0,-2-1 0,-3 1 0,-1 0 0,5 3 0,-2 2 0,-9 0 0,-1 1 0,0-16 0,-7 15 0,-3 0 0,-2-6 0,-3-1 0,-8-5 0,-3 0-633,3 5 0,-1 3 633,2 6 0,2 4 0,-18-7 0,18 10 0,-1-1 0,2 5 0,-2 1 0,-7-3 0,-2 1 0,-2 3 0,0 2 0,6 1 0,-2 2 0,-17-3 0,-4 2 0,4-2 0,-1 1 0,-4 8 0,0 1 0,6-5 0,2 2 0,11 8 0,2 0 0,-19-7 1266,5-1-1266,25 7 0,-8-7 0,-2 3 0,6 2 0,1-2 0,-3-2 0,-6-1 0</inkml:trace>
  <inkml:trace contextRef="#ctx0" brushRef="#br1" timeOffset="604141">29253 15280 24575,'0'15'0,"0"9"0,0 15 0,-5 3 0,-1 4 0,-2-6 0,1 2-1076,1 20 1,-2 0 1075,-3-18 0,0-2 0,9 12 0,1-2 85,-10 12-85,11-5 0,0-35 0,0-23 0,0-31 0,9-1 0,-7-7 0,6 21 0</inkml:trace>
  <inkml:trace contextRef="#ctx0" brushRef="#br1" timeOffset="605459">29191 15286 24575,'4'-6'0,"7"1"0,27 5 0,-3-5 0,5-1 0,3 1 0,6 0 0,2 0-2021,-3-2 0,3 0 1,1 0-1,0 1 2021,-2 1 0,0 2 0,0-1 0,0 0 0,3-3 0,2 0 0,-2 0 0,-2 2 376,2 3 1,-3 2 0,2-2-377,-1-3 0,3-2 0,0 0 0,-3 0-647,4 2 0,-4-1 0,3 1 647,-5 2 0,1 0 0,2-1 0,-1-1 0,2-6 0,1-2 0,-1 0 0,-3 4 0,2 6 0,-2 2 0,2-3 0,-3-7 0,3-4 0,0 0 0,-5 5 0,15 8 0,-5-1 0,-1-15 0,-2 0 0,-5 15 0,1 1-303,12-12 0,1-1 303,-2 7 0,2 2 0,-16 2 0,1 0 0,-3-2 0,4-4 0,-4 1 0,19 6 5020,-40-5-5020,-9 8 623,0 0-623,-3 0 2786,-2 5-2786,-1-4 1071,-1 13-1071,3 2 0,5 23 0,-10-2 0,3 18 0,2 1 0,-10-8 0,1 2 0,7-4 0,2-1 0,-5 11 0,-1-2 0,1-18 0,0-4 0,3 15 0,-3-10 0,-5-14 0,6 7 0,-7-10 0,-5 1 0,-1-5 0,-29 10 0,6-9 0,-10-3 0,-6-1 0,0-1 0,-5-2 0,2-2 0,-4 0 0,-3 1-1122,6-1 1,-2 1-1,0 0 1,1-2 1121,-12-1 0,2-2 0,-1 3 0,-2 6 0,0 1 0,3-3 0,11-8 0,3-4 0,-3 4-467,-9 8 0,-1 3 1,-2-1 466,-1-5 0,-1-1 0,0 1 0,10 1 0,-1 1 0,0 1 0,3 0 0,-4 2 0,2 1 0,3-1 0,-15-3 0,5 1 0,16 7 0,-1-1-183,1-8 0,-4-3 0,-1 2 183,1 3 0,0 0 0,-2 0 0,-11 1 0,-2-2 0,3 0 0,11-2 0,3-1 0,1 0 0,-8-1 0,5 0 0,14 3 0,3-1 0,-15-6 0,6 13 0,9-14 3939,6 10-3939,5-10 1726,8 4-1726,-3-5 0,9 0 0,1 0 0</inkml:trace>
  <inkml:trace contextRef="#ctx0" brushRef="#br1" timeOffset="606210">28107 16306 24575,'34'-13'0,"25"-12"0,-1-3-819,-21 10 0,1 1 819,18-5 265,-23 11 1,-1 0-266,6-7 271,-3 2-271,-36 1 0,-7-1 0,1 0 836,10 5-836,8 6 0,6 5 0,-1 10 0,-9-3 0,4 13 0,-10-4 0,-14 14 0,-1-6 0,-5 1 0,9-12 0,10-9 0</inkml:trace>
  <inkml:trace contextRef="#ctx0" brushRef="#br1" timeOffset="607258">30101 17245 24575,'-6'5'0,"-4"-4"0,38-11 0,-1-9 0,5 4 0,4 1 0,-1-2 0,4 2 0,20 1 0,6 1-300,-20 3 0,0-1 0,-1 3 300,21-1 0,-4 1 0,-17-2 0,-8 2 221,-5 5-221,-39-2 0,-2 16 0,-20 0 0,-11 13 0,4-7 0,0 0 0,0-2 0,-13 9 0</inkml:trace>
  <inkml:trace contextRef="#ctx0" brushRef="#br1" timeOffset="607526">30188 17409 24575,'41'-20'0,"-6"8"0,4-2 0,18-10 0,3 0-1875,-6 11 0,1 0 1875,8-9 0,-4 4 0,-24 15 0,-2 1 583,4-10 0,-1-2-583,9 7 0,-10-2 153,-2 4 1,-24 5-1,9 0 1</inkml:trace>
  <inkml:trace contextRef="#ctx0" brushRef="#br1" timeOffset="607826">31654 17040 8191,'9'-31'0,"11"3"5063,10 7-5063,16 1 1409,-10 7 0,1 0-1409,2 1 0,2 2 0,3 0 0,-2 2 0,11 0 0,-26 8 0,-22 0 0</inkml:trace>
  <inkml:trace contextRef="#ctx0" brushRef="#br1" timeOffset="608094">31792 17137 24575,'40'-15'0,"13"-4"0,-14 6 0,2-1 0,4-2 0,0 0 0,-10 5 0,-1 1 0,29-7 0,-33 2 0,8 14 0,-15-10 0,2 10 0,-14-4 0,-6 5 0</inkml:trace>
  <inkml:trace contextRef="#ctx0" brushRef="#br1" timeOffset="608293">32772 17026 24575,'0'0'0</inkml:trace>
  <inkml:trace contextRef="#ctx0" brushRef="#br1" timeOffset="652292">13242 11944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3:38:54.905"/>
    </inkml:context>
    <inkml:brush xml:id="br0">
      <inkml:brushProperty name="width" value="0.05292" units="cm"/>
      <inkml:brushProperty name="height" value="0.05292" units="cm"/>
      <inkml:brushProperty name="color" value="#A020F0"/>
    </inkml:brush>
  </inkml:definitions>
  <inkml:trace contextRef="#ctx0" brushRef="#br0">3202 2862 10201,'5'6'0,"1"-1"5077,26-5-5077,5 6 0,21-4 0,-1 4 2055,7-6-2055,-4 0 0,10 0-272,-10 0 1,5 0-1,4 0 272,-14 0 0,2 0 0,3 0 0,0 0 0,1 0 0,-6 0 0,2 0 0,1 0 0,-1 0 0,0 0 0,-2 0 0,2 0 0,-1 0 0,-1 0 0,1 0 0,2 0 0,-3 0 0,3 0 0,0 0 0,0 0 0,0 0 0,-3 0 0,3 0 0,-2 0 0,-1 0 0,1 0 0,2 0 0,6 0 0,3 0 0,0 0 0,0 0 0,-2 0 0,-3 0 0,0 0 0,-1 0 0,-2 0 0,-4 0 0,15 0 0,-5 0 0,-4 0 0,-8 0 0,-2 0 0,-6 0 2194,-7 0 1,-3 0-2195,6 0 0,-1 0 0,22 0 0,-5 0 422,-19 0-422,-40-11 0,8 8 0,-20-8 0</inkml:trace>
  <inkml:trace contextRef="#ctx0" brushRef="#br0" timeOffset="2721">23291 2901 8191,'-4'-6'0,"7"1"5063,3 5-5063,15 0 2818,0 0-2818,37 0 0,-14 0 0,5 0 0,-2 0 0,3 0 0,3 0 93,9 0 0,3 0 1,1 0-94,-12 0 0,2 0 0,0 0 0,-3 0 0,3 0 0,-3 0 0,2 0 0,-4 0 0,2-1 0,-1 1 0,-3 1 1796,-2 3 1,-3 0-1,2 0-1796,11-3 0,2 0 0,-2 0 0,11 5 0,-5 0 0,-15-6 0,-3 0 0,-3 4 0,-4 0 0,2-2 0,7 7 2072,-26-9-2072,-5-14 0,-9 10 0,-1-10 0</inkml:trace>
  <inkml:trace contextRef="#ctx0" brushRef="#br0" timeOffset="3935">27008 3022 24575,'25'0'0,"29"0"0,-14 0 0,2 0 0,1 0 0,3 0 0,-2 0 0,4 0 0,-1 0-846,14-1 0,3 2 846,-5 2 0,3 2 0,-2-1-862,-13-3 0,-3-1 0,1 1 862,6 3 0,-1 1 0,-2-2 0,-1-3 0,-1 0 79,-1 3 1,3 2 0,-1-1-80,0-3 0,0-1 0,2 1 0,8 6 0,2 2 0,0-2 0,-1-5 0,1-2 0,-3 1 0,-5 2 0,-1 2 0,-1-2 0,12-3 0,-2 0 0,4 0 0,-3 0 0,-11 0 0,-1 0 0,5 0 0,-2 0 0,-15 0 0,-4 0 724,13 0-724,-25 0 2434,10 0-2434,-2 0 881,3 0-881,-10 0 0,-10-10 0,-16 8 0,3-7 0,-7 9 0</inkml:trace>
  <inkml:trace contextRef="#ctx0" brushRef="#br0" timeOffset="5851">3689 3737 8191,'-17'-7'0,"7"-4"5063,15 9-5063,23 6 2818,30-2-2818,-15 4 0,6 2 0,2-2 0,2-4 0,2-2 0,3 0 84,-2 3 0,3-1 1,1 1-1,0 0-84,0 1 0,-1-1 0,0 0 0,0 0 417,3-2 0,1-1 1,-1 1-1,-2 0-417,7 3 0,-2 0 0,2 1 0,-8-2 0,2 0 0,0 0 0,-2 1-463,8 1 0,-3 0 0,3 0 463,-4-1 0,2 0 0,0-1 0,-3 2-738,7 4 1,-4 0 0,0-1 737,-5-6 0,0-3 0,-4 3 0,7 3 0,-1 2 142,-8-2 0,3-1 0,0 0-142,5-3 0,0-1 0,3 2 0,-10 3 0,3 2 0,0 0 0,-1-1 136,-1-2 1,0-1 0,-1 1-1,-3-1-136,7 2 0,-4 1 0,0-2 0,-3 0 0,-2 0 0,-2 0 0,3 2 0,0 0 226,-6-5 0,3-2 0,-1 3-226,16 10 0,0-1 794,-16-9 0,1-2 1,-3 1-795,9 4 0,-6 1 0,9-6 985,-23 0-985,-19 0 0,-19 0 0,-2 0 0</inkml:trace>
  <inkml:trace contextRef="#ctx0" brushRef="#br0" timeOffset="8318">14752 3602 24575,'5'11'0,"10"-5"0,3 3 0,7-7 0,6 2 0,9 2 0,20-4 0,-20 1 0,4 0 0,7 2 0,2 0 0,-5-4 0,1 0 0,16 5 0,1-2 0,-17-3 0,1-2 0,14 1 0,-1 0-513,-18 0 0,-3 0 513,0 0 0,-3 0 0,17 0 0,-17 0 0,3 0 0,4 0 0,3 0 0,7 0 0,2 0 0,2 5 0,-1 0 0,-5-4 0,-4 1 0,-11 3 0,-1 0 0,10-5 0,0 0 0,-9 0 0,1 0 0,16 0 0,0 0 0,-7 0 0,-3 0 513,-5-1 0,1 2-513,22 4 0,1 1 0,-13-5 0,1 0-698,-2 3 0,3 0 0,-4-1 698,-1-3 0,-4 0 0,-3 5 0,-3 0 0,17-2 0,-20 1 0,1 2 0,5-1 0,1-1 0,1-2 0,0-1 0,11 4 0,-2 0 0,-16-5 0,-2 0 0,2-1 0,-1 2 0,10 7 0,9-6 0,-4 7 2094,8-9-2094,-10 6 0,0-4 0,-7 4 0,14-6 0,2 8 0,-24-7 0,0 0 0,26 8 0,-5-1 0,-25-6 0,8 7 0,1-9 0,4 0 0,14 0 0,-15 0 0,22 0 0,-20 0 0,-9 0 0,2 0 0,24 0 0,-20 0 0,2 0 0,-5 0 0,1 0 0,25 0 0,4 0-759,-22 0 1,1-1-1,2 2 759,13 2 0,3 2 0,1-2 0,-13-1 0,0-2 0,0 0 0,-3 1 0,3 3 0,-3 0 0,2 0 0,10 0 0,2 0 0,-1 0 0,-10-3 0,-2-1 0,3 1 0,-5 2 0,2 0 0,1 1 0,-1-2 0,2-1 0,1-1 0,-1-1 0,-2 1 0,7 0 0,-2 0 0,-1 0 0,-6 0 0,-1 0 0,-3 0 0,1 1 0,-1-2-230,20-4 0,1-2 230,-8 1 0,2-1 0,-7-1 0,3-1 0,-2 0 0,-6 1 0,-1-1 0,-2 2 0,11-1 0,0 2 0,6 0 0,0 1 0,-10 0 0,0 0 0,9 4 0,0 0 0,0-9 0,-2 0 0,-15 8 0,-1 1 0,-2-4 0,-1 0 0,15 5 0,-15-5 0,1 0 0,2 4 0,1 0 0,11-9 0,2 0 0,7 8 0,0 1 0,-15-3 0,1-2 0,-5 2 0,2 0 0,0 1 0,10 2 0,0 0-195,-9-3 0,1 0 1,1 1 194,0 2 0,0 1 0,-3 1 520,8-1 0,-3 0-520,-2 0 0,-3 0 0,8 0 236,-11 4 0,1 2-236,-1-6 0,1 2 0,8 7 0,-2 1 0,-11-9 0,-5 0 0,13 7 0,-11-2 0,-14-4 636,16 4-636,-16-6 1172,2 0-1172,-9 0 0,-10-9 0,-2 6 0,-4-6 0</inkml:trace>
  <inkml:trace contextRef="#ctx0" brushRef="#br0" timeOffset="12034">30615 1982 24575,'-6'-5'0,"6"-5"0,1-14 0,18-1 0,-6-4 0,13 11 0,-5 7 0,-4 6 0,-2 5 0,1 0 0,0 9 0,0 3 0,-6 4 0,0 0 0,-9-5 0,4 13 0,-5 3 0,0 30 0,0-5 0,0-5 0,0 3 0,0-2 0,0 1 0,-1 12 0,2 0 0,2-11 0,2-4 0,2 20 0,12-38 0,-7-13 0,3-14 0,9 4 0,-1-5 0,4-5 0,-12 8 0,-17 28 0,-3 11 0,-2 10 0,2-7 0,0 6 0,-1 2 0,0-2-588,-3 9 1,0-1 0,0 4 587,3-10 0,1 5 0,-1 0 0,1-2 0,-2-6 0,-3-1 0,0-5 0,-1 1 0,1 5 0,-1 0 0,-1-8 0,-16 7 0,-1-25 0,-25-31 0,-3-13 0,14 2 0,1-6 0,5-8 0,5-4 0,1-2 0,5-2 0,10 4 0,4-1 0,-7-14 0,4 4 0,12 10 0,-12-13 0</inkml:trace>
  <inkml:trace contextRef="#ctx0" brushRef="#br0" timeOffset="13000">31193 839 24575,'-5'10'0,"4"38"0,-1-14 0,-1 5 0,-1 3 0,0 6 0,0 0-2321,3 2 0,1 1 0,-1-1 2321,-6 14 0,2-3 695,4-5 0,2-7-695,-1-8 1232,0-8-1232,0-28 0,0-35 0,30-28 0,-10 0 0,3 26 0,4 7 0,7 10 3727,5 7-3727,-3 19 614,-2 13-614,-17 11 0,-4 5 0,-13-14 0,-15-1 0,-7-12 0,-17-3 0,3 3 0,9-12 0,6-9 0,10 0 0,3-7 0,3 10 0</inkml:trace>
  <inkml:trace contextRef="#ctx0" brushRef="#br0" timeOffset="13501">31542 1326 24575,'-11'-6'0,"-10"10"0,12 3 0,-15 19 0,16-9 0,-3 6 0,14-8 0,14-9 0,30-10 0,-16 2 0,10-11 0,-26 11 0,-4 2 0,-5 6 0,3 5 0,-3-5 0,10-7 0,0-12 0,-5 4 0,-2-2 0</inkml:trace>
  <inkml:trace contextRef="#ctx0" brushRef="#br0" timeOffset="14300">31752 1313 11741,'11'9'0,"-5"3"4867,-2 10-4867,1-6 2233,-4 0-2233,17-27 1262,-5 5-1262,16-12 4472,-7 12-4472,-1 6 0,-1 6 0,-4 1 0,1 1 0,-7 3 0,-1-10 0,-3-1 0,20-21 0,-16 2 0,23-16 0,-15-19 0,-3 18 0,1-2 0,-2 3 0,-5 2 0,-7 0 0,-14 53 0,-6 22 0,0-4 0,17-19 0,-4-3 0,10-5 0,1 0 0,14-7 0,-7-8 0,11 2 0,-23 7 0,6 6 0,-13 10 0,6-5 0,5-6 0,15-5 0,-6-5 0,11-5 0,-19 4 0,-1-4 0</inkml:trace>
  <inkml:trace contextRef="#ctx0" brushRef="#br0" timeOffset="14717">31345 1893 8191,'12'-6'0,"46"-12"1437,-4 8 1,6-2-1438,-1-6 0,0 0 0,-14 8 0,1 2 0,-4-2 1506,1-6 1,-3 1-1507,6 2 0,-1 1 0,-9 1 0,-3 0 0,20-1 1965,-25-1-1965,-19 12 5918,-12-4-5918,-3 5 0,-1 0 0,-2 0 0</inkml:trace>
  <inkml:trace contextRef="#ctx0" brushRef="#br0" timeOffset="30089">24494 1952 24575,'-11'-11'0,"0"5"0,-4 1 0,-2 1 0,-20 2 0,2-1 0,-4 2 0,0 6 0,-3 1 0,-5-5 0,-5-1 0,1 2-249,6 6 1,1 3-1,-1-1 249,-10-3 0,-2-2 0,3 4 0,8 4 0,2 3 0,2 0 0,-6-1 0,3 0 0,12 3 0,3-2 0,-8 3 0,-17 9 0,25-8 0,1 0 0,-22 10 0,11 4 0,24-8 0,-11 3 0,16 11 0,-24 4 746,23 12-746,-5 7 0,8-29 0,1 0 0,6 16 0,-7-13 0,9-16 0,13 12 0,9 3 0,5 1 0,13 3 0,-8-14 0,-4-8 0,2-1 0,0 0 0,3-2 0,9 1 0,1-2 0,-3-4 0,0-2 0,9 2 0,2 0 0,-1-3 0,3-1 0,10 0 0,3 1-999,-19 0 0,0 1 1,-1-2 998,11-4 0,0-1 0,9 5 0,-1-1-302,-8-4 0,-1-2 302,5 2 0,1-2 0,3-3 0,-2-2 0,-9 1 0,-4-1 0,-11 0 0,-1 0 0,2-3 0,0 1 0,-3 2 0,1 0 0,10-5 0,1 1 0,-2 4 0,0-1-438,-1-4 1,-1 1 437,-8 9 0,0 0 1371,7-9 0,2-1-1371,-2 5 0,-1-1 0,3-5 0,-3-3 335,-7 0 0,-5-1-335,12-13 0,-18 4 0,-15 9 1063,8-3-1063,-9-7 0,12-17 0,-14-16 0,-1 7 0,-5 16 0,-2 0 0,-7-24 0,0 22 0,-4-1 0,-5 1 0,-6 1 0,-7-1 0,-4 4 0,5 8 0,-4 2 0,-24-6 0,-6 5 0,3 7 0,-5 3-1814,6 1 0,-4 1 0,2 1 1814,11 4 0,3 1 0,-1 2 0,0 0 0,0 2 0,4-1-115,-2-2 1,0 1 114,-15 3 0,-2 1 0,-3-5 0,-1 0-636,15 5 1,-2 1 0,3 1 635,-13-1 0,5 0 0,19 0 0,6 0 0,2 0 0</inkml:trace>
  <inkml:trace contextRef="#ctx0" brushRef="#br0" timeOffset="33147">3505 6014 8191,'-7'0'0,"8"0"5063,16 0-5063,29 8 2818,15-6-2818,-19 3 0,3-1 0,3-4 0,-2 0 0,-6 0 0,-3 0 0,1 0 0,-3 0 0,21 0 859,-16 0 1,1 0-860,2 0 0,1 0 0,16 0 0,0 0 2645,-11 0 1,-1 0-2646,2 1 0,-2-2 0,18-9 0,-22 9 0,1-1 0,-2-2 0,1-1 0,7-1 0,2 2 0,3 2 0,-2 1 0,-14-4 0,-1 0 0,-2 5 0,-1 0 0,10 0 0,17 0 0,-29 0 0,1 0 0,12 0 0,0 0 0,-7 0 0,-2 0 0,-3 0 0,2 0 0,12 0 0,0 0 0,-11 0 0,0 0 0,17 0 0,-1 0 0,5 0 0,-3 0 0,-10 0 0,2 0 0,8 0 746,-17 0 1,3 0-747,8 0 0,2 0 0,9-1 0,2 2 0,3 4 0,-3 0 0,-15-4 0,-1 0 0,6 4 0,0 0 0,-10 1 0,1-2 0,11-2 0,2-1 0,4 4 0,-2 0-548,-14-5 1,-1 0 547,1 0 0,-2 0 0,13 0 0,-16 0 0,1 0 0,-2 0 0,1 0 0,11 0 0,0 0 0,-8 0 0,-1 0-355,0 0 0,-1 0 355,25 0-3,-23 0 1,2 0 2,6 0 0,1 0 0,5 0 0,2 0 0,6-5 0,-2 0 133,-18 4 1,-3-1-134,-4-3 0,-3 0 0,3 5 0,-5 0 721,-11 0-721,-1 0 5,-1 0-5,-8 0 817,-2-4-817,-5-3 0,-5-8 0,0 8 0,0-2 0</inkml:trace>
  <inkml:trace contextRef="#ctx0" brushRef="#br0" timeOffset="41001">22696 6046 24575,'20'11'0,"14"-5"0,4 7 0,-1-11 0,6-1 0,3 8 0,3 1 0,11-3 0,3 0-1501,-14-3 0,0 1 0,-2-1 1501,8 2 0,-3-1 0,6-4 0,-2-2 256,-14 1 1,0 0-257,3 0 0,6 0 0,1 0 0,-3 0 0,3 0 0,0 0 0,-2 0 0,8 0 0,-3 0 0,5 0 0,4 2 0,5 1 0,-1 1 0,-7-2 0,-13-1 0,-6 0 0,3 0 0,14 2 0,3 2 0,-3-2 0,7-3 0,-4 0 0,-5 0 0,-2 0 0,-15-1 0,-1 2 459,5 3 0,0 0-459,-7-3 0,1 0 0,13 4 0,2-1-744,-1-4 1,1 0 743,0 0 0,2 0 426,-4 0 1,2 0-1,0 0-426,-6 0 0,-1 0 0,2 0 0,14-1 0,3 1 0,-2 1 0,-11 2 0,-2 1 0,3 0 0,11-3 0,2-1 0,0 1 0,-8 3 0,-1 0 0,3-1-182,-6-2 1,3-1 0,0 0 0,-1-1 181,10 1 0,-1 0 0,-3 0-696,-7 0 1,-2 0-1,-1 0 696,-3 0 0,-1 0 0,-2 0 0,4 0 0,-1 0 257,-4 0 1,3 0 0,0 0-258,-1 0 0,0 0 0,3 0 0,9 0 0,3 0 0,0 0-216,1 0 1,1 0-1,-2 0 216,-2 0 0,-1 0 0,-1 0-267,-4 0 0,-1 0 0,-1 0 267,-6 0 0,-1 0 0,-2 0 0,7 0 0,0 0 339,-3 0 0,4 0 1,-1 0-340,-4 0 0,-1 0 0,2 0 0,16 0 0,4 0 0,1 0 0,-2 1 0,1-1 0,-1-1 0,-2-2 0,-2-2 0,2 2 0,-13 1 0,2 2 0,-1 0 0,0-1 0,10-3 0,-2-1 0,1 2 0,1 2 0,0 2 0,-3-1-232,-12 0 1,-3 0 0,0 0 231,15 1 0,-4-2 0,9-9 665,-24 9 0,1 0-665,22-9 0,2 10 2276,-32 0-2276,-17 0 1163,-1 0-1163,-4-5 418,-9-1 1,0 0-1,-11 1 1</inkml:trace>
  <inkml:trace contextRef="#ctx0" brushRef="#br0" timeOffset="42801">3297 6736 8191,'-6'5'0,"5"1"5063,7 0-5063,34 5 0,0-9 0,7-2 0,3 1 0,7 2 0,2-1-517,-6-2 1,4 0-1,0 0 1,-1 0 516,-6 0 0,-1 0 0,1 0 0,1 0 0,9 0 0,3 0 0,-2 0 0,-4 0 672,-8 0 1,-4 0 0,1 0-673,5 0 0,-1 0 0,-5 0 0,-6 1 0,-9-2 1128,-12-5 0,-16 4 0,-11-4 0</inkml:trace>
  <inkml:trace contextRef="#ctx0" brushRef="#br0" timeOffset="53092">21689 7408 24575,'-4'-11'0,"-12"5"0,3 6 0,-18 26 0,23 19 0,6-11 0,3 2 0,12 24 0,12-2 0,-8-27 0,-1 2 0,-4-16 0,-4 7 0,-30 2 0,-3-12 0,-21 5 0,12-38 0,17-3 0,5-1 0,12 4 0</inkml:trace>
  <inkml:trace contextRef="#ctx0" brushRef="#br0" timeOffset="53558">21798 7375 24575,'0'45'0,"0"-1"0,-5 20 0,-1 3 0,-1-8 0,1-1 0,-1-4 0,0-2 0,1-5 0,2-11 0,4-26 0,28-39 0,-10 1 0,1-2 0,9 1 0,1 2 0,11-21 0,-12 35 0,-18 13 0,9 30 0,-5-5 0,5 19 0,-12-14 0,3-18 0,0-3 0,-3-9 0,2 0 0</inkml:trace>
  <inkml:trace contextRef="#ctx0" brushRef="#br0" timeOffset="53857">22198 7768 24575,'15'-6'0,"1"-21"0,1 8 0,-12-7 0,-10 12 0,-15 27 0,1-1 0,-4 20 0,9 8 0,4 1 0,18 1 0,9-16 0,17-14 0,9-7 0,6-15 0,-18 7 0,-7-7 0</inkml:trace>
  <inkml:trace contextRef="#ctx0" brushRef="#br0" timeOffset="54508">24051 7562 24575,'-8'32'0,"2"-2"0,6-13 0,0-1 0,0-6 0,0 6 0,0 0 0,0-4 0,0-3 0</inkml:trace>
  <inkml:trace contextRef="#ctx0" brushRef="#br0" timeOffset="55008">24131 7250 24575,'-6'-6'0,"2"1"0</inkml:trace>
  <inkml:trace contextRef="#ctx0" brushRef="#br0" timeOffset="55391">24368 7450 24575,'-11'14'0,"5"3"0,1 35 0,5-21 0,13 18 0,-10-32 0,19 2 0,-25-13 0,2-1 0,-11-10 0,-8 4 0,13-4 0,-3 5 0</inkml:trace>
  <inkml:trace contextRef="#ctx0" brushRef="#br0" timeOffset="56209">25697 7420 10775,'-9'-6'0,"2"1"5016,-9 5-5016,6 0 2401,-6 5-2401,4 6 1380,1 5-1380,6 0 5003,32-6-5003,5-5 0,6-5 0,-4 18 0,-28 4 0,-1 14 0,-4 8 0,-7-1 0,-4 3 0,-1 19 0,-3-1 0,-2-19 0,-1-4 0,3-7 0,0-7 0,-3-13 0,6-9 0,0-9 0,-8-30 0,11-21 0,-5 7 0,13 7 0</inkml:trace>
  <inkml:trace contextRef="#ctx0" brushRef="#br0" timeOffset="56642">25901 7507 9447,'0'10'0,"14"-4"5117,-6-1-5117,16-20 2624,-12 1-2624,-2-8 1549,-19 5-1549,1 11 5838,-12 0-5838,9 6 0,19 4 0,40-13 0,4 11 0,-11-9 0,0 3 0,-5 13 0,-4 2 0,-26 5 0,-1-5 0,-5-7 0</inkml:trace>
  <inkml:trace contextRef="#ctx0" brushRef="#br0" timeOffset="56991">26233 7444 8191,'4'6'0,"2"-2"5063,5-4-5063,4 0 2818,-3 0-2818,3 0 1719,-4 0-1719,0 0 6784,-1 0-6784,5 0 0,-8 0 0,2 0 0</inkml:trace>
  <inkml:trace contextRef="#ctx0" brushRef="#br0" timeOffset="57524">26507 7363 24575,'15'0'0,"-3"0"0,-25 0 0,7 5 0,-14 1 0,30 6 0,7-6 0,14 20 0,-12-12 0,-2 14 0,-3 8 0,-7 1 0,-4 3 0,0 20 0,-2 2-448,0-16 1,-4-1 447,-9-1 0,0-6 0,9-13 0,-19-11 0,5-9 0,-6-14 0,0-12 0,1-18 0,13-18-173,-1-9 1,10 25 0,0 9 0</inkml:trace>
  <inkml:trace contextRef="#ctx0" brushRef="#br0" timeOffset="58246">28124 7127 8191,'0'12'0,"-10"29"2220,8-6 1,1 2-2221,-3 4 0,-2-1 2891,-2 8-2891,6-5 1794,-7-18-1794,9-15 6550,0-16-6550,5-1 708,1-2-708,17 9 0,0 0 0,6 0 0,-4 0 0,-8 0 0,-2 0 0,-14-5 0,-19 4 0,2-4 0,-7 5 0,19 0 0</inkml:trace>
  <inkml:trace contextRef="#ctx0" brushRef="#br0" timeOffset="59009">29546 7340 24575,'-8'41'0,"2"-5"0,6-5 0,5-15 0,13-7 0,17-9 0,15 0 0,-8 0 0,-5 0 0,-20 0 0,10 9 0,-8-7 0,10 6 0,-17-25 0,2 8 0,-13-18 0,-17-10 0,-12 1 0,-8-3 0,12 19 0,14 15 0</inkml:trace>
  <inkml:trace contextRef="#ctx0" brushRef="#br0" timeOffset="59394">29900 7385 24575,'9'35'0,"-1"-12"0,8 3 0,-4-17 0,-6-18 0,-2-3 0,-4-17 0,-9 9 0,2-5 0,2 18 0,6 2 0,14 5 0,18 15 0,-5 2 0,1 3 0,13 8 0,0-2 0,-37-29 0,-5-25 0,13 5 0,-10 2 0,10 8 0</inkml:trace>
  <inkml:trace contextRef="#ctx0" brushRef="#br0" timeOffset="59827">30350 7162 24575,'-6'42'0,"1"-7"0,5 8 0,0 4 0,0-12 0,0-1 0,0 2 0,0-3 0,0 10 0,0-19 0,6-27 0,1 1 0,6-18 0,-2 13 0,-4-7 0,3 13 0,-4-4 0,0 10 0,-1 1 0,4 5 0,7-5 0,30-1 0,-6-5 0,-2 0 0,-21 0 0</inkml:trace>
  <inkml:trace contextRef="#ctx0" brushRef="#br0" timeOffset="61308">21380 8239 24575,'21'0'0,"8"0"0,9 0 0,7 0 0,7 0 0,-6-4 0,4 0 0,2-1-1406,-2 2 1,2-1-1,0 1 1,0-2 1405,11-4 0,0-1 0,-1 1 0,-6 3 0,-2 1 0,-4 0 620,2-2 1,-5 1-621,-7 6 0,-5 0 0,9 0 0,-25 0 0,-68 10 0,27-7 0,-29 7 0</inkml:trace>
  <inkml:trace contextRef="#ctx0" brushRef="#br0" timeOffset="61660">21269 8498 24575,'64'-11'0,"-28"10"0,2-1 0,5-11 0,5-3-1573,8 5 0,6 2 0,2-2 1573,-11 1 0,1-1 0,1-1 0,2 1 0,5 0 0,3 0 0,0 0 0,-4 2 0,4 0 0,-3 2 0,-5 0 0,1 0 0,-11 3 359,-15 4 1,-22 0-1,-5 0 1</inkml:trace>
  <inkml:trace contextRef="#ctx0" brushRef="#br0" timeOffset="62679">22059 8700 24575,'6'55'0,"2"0"0,0 6 0,-1 0 0,0 2 0,2 4 0,1-6 0,3-2 0,-7-30 0,-1-22 0,-4-7 0,-5-19 0,2-20 0,-7 16 0,9-2 0</inkml:trace>
  <inkml:trace contextRef="#ctx0" brushRef="#br0" timeOffset="63026">21927 8738 12568,'5'-6'0,"11"-14"4700,28-4-4700,-6-3 2087,5 0-2087,-28 29 1165,-5-5-1165,0 21 4055,6-10-4055,0 2 0,-5-5 0,-7-5 0</inkml:trace>
  <inkml:trace contextRef="#ctx0" brushRef="#br0" timeOffset="66093">22527 9055 8191,'-6'14'0,"1"7"4390,13 32-4390,-5-2 2797,5 6-2797,1-11 1814,-7-6-1814,12-9 6487,-12-6-6487,4-20 0,-6-1 0,0-9 0</inkml:trace>
  <inkml:trace contextRef="#ctx0" brushRef="#br0" timeOffset="66376">22539 9305 24575,'26'-33'0,"-3"0"0,5-2 0,-8 5 0,-12 9 0,3 5 0,-10 1 0,4 18 0,-5 3 0,8 23 0,-6 1 0,13 18 0,-9-15 0,6 0 0,-6-22 0,-1-7 0</inkml:trace>
  <inkml:trace contextRef="#ctx0" brushRef="#br0" timeOffset="67160">22876 9248 24575,'17'-37'0,"-7"4"0,-10 20 0,-1-1 0,-13 13 0,2 2 0,-4 14 0,-7 17 0,15-8 0,0 4 0,19-17 0,22-14 0,17-11 0,-2-10 0,-10-1 0,-29 13 0,-23 20 0,1 0 0,-1 15 0,9-11 0,14-2 0,15-10 0,-4-1 0,12 1 0,-19 10 0,7 2 0,-2-2 0,11-11 0,-5-7 0,15-21 0,-21 3 0,2-4 0,-29 15 0,-4 10 0,-12 22 0,9-3 0,6 10 0,5-4 0,10-13 0,1 2 0,13-26 0,-5 3 0,7-31 0,-5 3 0,-8 5 0,-4 9 0,-5 28 0,-4 20 0,11-2 0,-4 2 0,4-10 0</inkml:trace>
  <inkml:trace contextRef="#ctx0" brushRef="#br0" timeOffset="67844">24238 7999 24575,'6'26'0,"-4"13"0,4 6 0,5 20 0,-8 1 0,7-9 0,2 0 0,-6-17 0,-1-2 0,4 6 0,1-4 0,0-8 0,-6-31 0,-10-23 0,5 10 0,-5-14 0</inkml:trace>
  <inkml:trace contextRef="#ctx0" brushRef="#br0" timeOffset="68144">24114 8123 14729,'0'-10'0,"6"-10"4123,13 11-4123,-3-14 1704,8 21-1704,-7-12 924,-6 17-924,9 3 3095,4 1-3095,1 11 0,3-9 0,-10 1 0,-7-4 0,-7-6 0</inkml:trace>
  <inkml:trace contextRef="#ctx0" brushRef="#br0" timeOffset="68446">23950 7969 8778,'15'0'0,"34"0"1482,-12-5 1,3 0-1483,4 4 0,1 0 1440,18-10 0,-2 1-1440,-23 8 0,-3 1 0,1-5 0,-3 1 0,-6 5 0,-22 0 0</inkml:trace>
  <inkml:trace contextRef="#ctx0" brushRef="#br0" timeOffset="68645">24111 7983 24575,'38'6'0,"19"-11"0,-23 5 0,2-2-936,5-9 0,0 1 936,-3 9 0,-2-1 120,-2-8 1,-2-1 0,7 9 0,-15-8 0</inkml:trace>
  <inkml:trace contextRef="#ctx0" brushRef="#br0" timeOffset="69377">24352 9111 24575,'0'3'0,"6"22"0,2 1 0,0 12 0,-2-22 0,-2 0 0,-2-10 0,2-2 0</inkml:trace>
  <inkml:trace contextRef="#ctx0" brushRef="#br0" timeOffset="69814">24411 9180 13695,'15'-22'0,"6"-9"4422,-2 26-4422,4 5 1887,-21 30-1887,13-3 1037,-8-16-1037,17-1 3534,3-8-3534,9-4 0,-4-21 0,-7 11 0,-16-14 0,-9 25 0,-1 0 0,10 3 0,9-4 0,17 1 0,-12-5 0,-3 10 0,-16 2 0,6 0 0,-8-1 0,7-5 0</inkml:trace>
  <inkml:trace contextRef="#ctx0" brushRef="#br0" timeOffset="141145">18502 10162 24575,'50'0'0,"-13"0"0,6 0 0,-2 0 0,4 0 0,3 0-959,-1 0 0,3 0 1,1 0-1,2 0 959,8 0 0,3 0 0,0 0 0,1 0 0,-9 0 0,0 0 0,0 0 0,0 0 0,-1 0 0,11 0 0,-1 0 0,-1 0 0,-1 0 0,-9 0 0,0 0 0,-2 0 0,-2 0 234,8 0 1,-3 0-1,-2 0-234,14 0 0,-3 0 0,-5 0 0,-1 0 367,-8 0 1,-3 0-368,-9-1 0,-3 0 0,17-2 0,-19-2 1975,-14 0-1975,-7 1 422,-4 2-422,1 2 0,-4 0 0,1 0 0</inkml:trace>
  <inkml:trace contextRef="#ctx0" brushRef="#br0" timeOffset="145080">3783 11048 24575,'48'0'0,"-8"0"0,6 0 0,0 0 0,5 0 0,2 0-1013,-2 0 0,3 0 0,2 0 0,0 0 1013,7 0 0,2 0 0,2 0 0,-1 0 0,-10 0 0,1 0 0,0 0 0,-1 0 0,1 0 0,-2 0 0,1 0 0,-1 0 0,-1 0 0,-1 0 0,8 0 0,-1 0 0,-2 0 0,-1 0 174,10 0 1,-2 0-1,-4 0-174,-10 0 0,-2 0 0,-3 0 410,9-1 1,-4 0-411,-12 0 0,-3 0 0,13-1 0,-21 0 517,-13 1 1,-9 0 0,-3 0 0</inkml:trace>
  <inkml:trace contextRef="#ctx0" brushRef="#br0" timeOffset="147763">21891 6828 24575,'-20'0'0,"-11"0"0,-15 0 0,-14 0 0,-6 6 0,32-2 0,0 2 0,1 2 0,1 1 0,-24 13 0,4 3 0,1 7 0,-1 9 0,27-18 0,1 1 0,-16 26 0,7 6 0,7 0 0,5 2 0,3 2 0,6-1 0,3 6 0,7-27 0,0 2 0,2 7 0,0 3 0,3 6 0,2 2 0,4 6 0,6 0 0,-3-21 0,3 1 0,3-2-158,3 1 0,3-2 0,2 0 158,2-1 0,2-1 0,1-1 0,2-1 0,2 0 0,0-3 0,0-1 0,1-1 0,-1-3 0,15 11 0,0-5 0,-5-5 0,1-5 0,-5-7 0,1-5 0,0-3 0,0-4 0,3-2 0,0-3 0,3-4 0,0-4 0,2-4 0,0-4 237,1-4 0,0-4-237,-2-2 0,-1-3 0,0-1 0,-2-2 0,-2 0 0,-2-1 0,-3 0 0,-2-2 0,0-2 0,-3-3 0,-3-4 0,-4-3 0,-2-8 0,-5-4 0,-8 15 0,-2-3 0,-3 1 0,0-1 0,-3-1 0,-2 1 0,-3-3 0,-2 1 0,-3 0 0,-5-18 0,-5 2 0,-5 5 0,-3 4 0,-3 2 0,-2 4 0,2 9 0,0 2 0,0 6 0,0 2 0,-22-14 0,0 13 0,5 13 0,17 9 0,9 4 0</inkml:trace>
  <inkml:trace contextRef="#ctx0" brushRef="#br0" timeOffset="150331">24541 7116 24575,'-13'0'0,"-10"0"0,-16 0 0,-17 0 0,-10 0 0,28 0 0,0 0 0,0 0 0,0 0 0,0 0 0,0 0 0,2-1 0,0 2 0,-28-1 0,7 5 0,7 4 0,4 8 0,1 7 0,3 5 0,2 6 0,4 7 0,4 10 0,18-21 0,2 2 0,0 4 0,2 2 0,1 4 0,1 1 0,0 3 0,2 0 0,1-1 0,2 1 0,0-2 0,2 0 0,0-4 0,0 0 0,0-2 0,2-1 0,2-2 0,3-2 0,3-2 0,4-1 0,6-2 0,4-3 0,5-2 0,4-2 0,4-3 0,2-2 0,3-4 0,3-3 0,3-2 0,2-3 0,3-1 0,0-3 0,1-3 0,0-4 0,1-3 0,1-3 0,-2-4 0,-1-4 0,0-5 0,0-2 0,-2-1 0,-1-3 0,-5-2 0,-1-2 0,-3-2 0,-2-2 0,-3-1 0,-3-2 0,-4-1 0,-2 0 0,-3 1 0,-4-1 0,-3 1 0,-2 0 0,-5 2 0,-1 0 0,-3 2 0,-2-1 0,-1 2 0,-2 1 0,1 2 0,-2 1 0,-4-28 0,-10 8-1357,0 21 0,-1 3 0,-2 0 1,-5-3-1</inkml:trace>
  <inkml:trace contextRef="#ctx0" brushRef="#br0" timeOffset="167778">22009 11116 24575,'36'0'0,"7"0"0,12 0 0,-5 0 0,7 0 0,5 0 0,3 0-1639,-7 0 1,5 0-1,1 0 1,4 0 0,1 0-1,2 0 1631,-13 0 1,2 0-1,2 0 1,1 0-1,0 0 1,2 0 0,0 0-1,-1 0 1,1 0-236,-4 0 1,0 0-1,0 0 1,1 0 0,1 0-1,-1 0 1,0 0-1,0 0 1,0 0 0,-1 0 242,5 0 0,0 0 0,0 0 0,0 0 0,-1 0 0,0 0 0,-1 0 0,0 0 0,-1 0 0,1 0 0,0 0 0,-1 0 0,0 0 0,-2 0 0,0 0 0,-2 0 0,-2 0 146,6 0 1,-1 0-1,-3 0 1,0 0 0,-2 0-1,-2 0-146,3 0 0,-2 0 0,-2 0 0,-1 0 0,-3 0-82,17 0 0,-3 0 1,-4 0 81,-12 0 0,-1 0 0,-2 0 1719,12 0 1,-3 0-1720,-8 1 0,-3 0 2652,-7 0 0,-2 0-2652,17 2 2388,-16 1-2388,-10-2 557,1-1-557,14-3 0,-19 1 0,6 0 0</inkml:trace>
  <inkml:trace contextRef="#ctx0" brushRef="#br0" timeOffset="171596">3808 11850 24575,'57'0'0,"-8"0"0,7 0 0,-7 0 0,5 0 0,0 0-731,6 0 0,0 0 1,2 0 730,2 2 0,1-1 0,0 2 0,-15-2 0,1 1 0,0 0 0,1-1-384,3 1 1,1 0 0,0-1-1,1 1 384,3 0 0,1-1 0,-1 1 0,0-1 0,-2-1 0,-1 0 0,-1 0 0,0 0 11,-4 0 1,-1 0-1,0 0 1,-2 0-12,9 0 0,-2 0 0,0 0 0,-3 0 0,-1-1 0,-2 1 0,12-1 0,-4 0 0,-16-1 0,-4 1 978,5-1-978,-35 0 1752,11 2-1752,36 0 0,-8-2 0,6-1 0,-3-2 0,4-1 0,2-1-159,-7 1 1,3-1-1,0 0 1,1-1 158,-1 0 0,1 0 0,0 0 0,0 0 0,-3 0 0,1 1 0,-1 0 0,-3 1 0,7 0 0,-3 1 0,-2 0 0,4 1 0,-3 1 0,-7 2 0,-4 0 0,1 1 0,-8 0 0,-24 0 1584,0 0-1584,-2 0 0,-3 0 0,0 0 0</inkml:trace>
  <inkml:trace contextRef="#ctx0" brushRef="#br0" timeOffset="225528">26119 6988 8191,'-11'-6'0,"-4"1"5063,8 0-5063,-7 4 2818,8-4-2818,-5 5 1719,-5 0-1719,-5 0 6784,-1 0-6784,-11 0 0,2 0 0,-24 9 0,18-2 0,-1 3 0,-4 9 0,0 2 0,-9-1 0,1 1 0,14 5 0,3 0 0,-21 6 0,32-5 0,4 1 0,-6 11 0,7-8 0,1 0 0,0 5 0,-2-3 0,16-12 0,-10 16 0,4-3 0,-8 23 0,8 2 0,-1-16 0,9 12 0,13-20 0,10 13 0,-3-21 0,3-1 0,16 17 0,10 1 0,-12-13 0,-1-11 0,3-1 0,0 1 0,4-1 0,16 3 0,2-2-645,-12-8 0,-2-1 645,-2 4 0,1-3-104,14-10 0,1-2 104,-13 5 0,0 0 0,-2-3 0,4-2 0,-2-2 0,10-2 0,-4-2 0,-9-2 0,-3-1 0,-4-1 0,-3-2 0,19-16 0,-13 10 0,0-2 0,11-9 0,-12 6 0,-5-3 0,-11-8 0,-10-6 0,3 2 0,-15-25 0,-1 18 0,-4-3 0,-7-10 0,-5-2 0,4 16 0,-1-1 0,-1 3 637,-4-4 1,-1 3-638,0 0 0,-1 5 223,-15-4-223,-13-4 0,10 29 0,-4 3 0,2-1 0,-1 2-664,-6 6 0,-1 2 664,3-2 0,-2 3 0,2 11 0,-5 5 0,2-1 0,-15-1 0,2 0 0,2 7 0,5 0 0,-4-4 0</inkml:trace>
  <inkml:trace contextRef="#ctx0" brushRef="#br0" timeOffset="227597">21115 8678 24575,'-6'4'0,"1"7"0,10 1 0,-4 7 0,17 1 0,-15 1 0,39 15 0,-1-5 0,13 3-259,-22-18 0,-1-3 259,18-2 0,-4 2 0,6 0 0,1-5 0,3-1 0,-8 3 0,3 1 0,0-2 0,-2-3 0,1-2 0,1 0-1124,9 1 1,2 0 0,-2-4 1123,-13-5 0,-1-4 0,3 2 0,4 1 0,5 2 0,1-1 0,-3-2-483,9-4 0,-2-2 0,3 0 483,-9 3 0,3 1 0,0-1 0,-2 2 0,6 1 0,-1 2 0,-3-3-658,-7-2 1,-2-2 0,-2 1 657,6 3 0,2-1 0,-4-3 0,4-4 0,2 1 0,3 0 0,1-1 0,3 1 0,-7 2 0,1 1 0,2 1 0,0-1-115,0-1 1,-1-1-1,1 2 1,2 0 114,-10 4 0,2 1 0,0 0 0,-1 1 0,-2 0 0,3-1 0,-2 0 0,0 1 0,0 0 0,3 1 0,1 0 0,-1 1 0,-4 2 0,1 3 0,-5 3 0,-1-2 0,11-3 0,-4 3 0,-3 9 0,-3 2 0,-7-7 0,-1 1 1137,11 12 1,1 1-1138,1-2 0,0-1 0,5 7 0,-2 1 0,-16-9 0,-3 0 0,-3 0 0,-5 0 1433,1-1-1433,8 7 2459,-10-3-2459,-2 4 1188,-2-5-1188,-11 2 412,-2-8-412,0-3 0,-10-10 0,9-6 0,11-24 0,3-7 0,-1 9 0,3 0 0,-5 1 0,1 2 0,26-14 0,-5 10 0,-5 18 0,17-6 0,-19 10 0,3 2 0,9 0 0,0-1-521,-4-5 0,0 2 521,1 7 0,-2 1 0,23-8-55,-18 8 1,2 2 54,1-7 0,3 1 0,-5 3 0,3 2 0,0-1-1411,2-3 0,-1 0 0,0 1 1411,-5 3 0,-1 0 0,0 0 0,21-6 0,-3 0-153,-20 5 1,1-1 152,-1-1 0,2-2 0,1 2 0,0 2 0,-1 1 0,3 1-704,15-1 1,3 1-1,-2-2 704,-14-3 0,-3-1 0,2 2 0,13 2 0,2 1 0,-5-3 0,4-9 0,-2 0 0,-13 10 0,1 2 0,0-2-270,-1-4 1,0-3 0,0 0 269,2 2 0,1 1 0,1-2 0,7-2 0,2-1 0,-2-2 0,-9 0 0,-2 0 0,-2-1 0,17-3 0,-5 1 0,-19 7 0,-1-2 0,17-8 0,1-1 1407,-8 7 0,0-1-1407,-5-3 0,1-4 0,-1 1 0,12-7 0,-2-3 91,-16 6 0,0-2 1,-2 1-92,3-3 0,-2 1 1713,-5-2 0,-5 1-1713,-7 1 1361,-15 10-1361,3 2 693,-7 4-693,2 0 40,-4 0-40,0 0 0,-4 5 0,2-16 0,-2 18 0,4-13 0</inkml:trace>
  <inkml:trace contextRef="#ctx0" brushRef="#br0" timeOffset="234378">24826 11879 24575,'5'-6'0,"1"2"0,9 4 0,18-9 0,1 8 0,5 0 0,19-8 0,6-2-420,-7 6 1,5 0-1,2-1 420,-6-2 0,2-3 0,1 1 0,-2 1-322,-5 4 1,-1 0 0,0 1-1,-2 0 322,16-4 0,-2-1 0,-6 3 0,-7 2 0,-7 1 0,5 2 0,-30-5 0,-28 0 0,10 4 0,-16-4 0</inkml:trace>
  <inkml:trace contextRef="#ctx0" brushRef="#br0" timeOffset="236797">4991 12586 24575,'11'0'0,"12"0"0,-5 0 0,18 0 0,10 0 0,14-5 0,11-3-1454,-10 3 1,4 0 0,5-1 1453,-13 1 0,3-1 0,2-1 0,3 1 0,0 1 0,-2 1 0,2 1 0,2 1 0,-1-1 0,0 1 0,-4 0 0,2-1 0,-3-1 0,-1 1 0,0 1 0,-2 0 0,13 1 0,0 1 0,-5 1 0,-10-1 497,-2 0 0,-13 0-497,-11 0 0,-26 0 0,-9 0 0</inkml:trace>
  <inkml:trace contextRef="#ctx0" brushRef="#br0" timeOffset="268077">14048 12814 8191,'11'0'0,"5"0"2143,28 5 1,15 1-2144,-6-4 0,5-1 0,5-1 0,-10 0 0,4-1 0,2 0 0,0 1 0,-2-1-200,9 1 1,-1 0-1,-1-1 1,1-1 199,2-4 0,1-2 0,-2 0 0,-5 3 0,-6 3 0,-5 2 0,0-2 661,5-2 0,0-1 1,-4 1-662,-3 4 0,-3 0 0,0 1 0,-7-2 4739,-19-4-4739,-40 4 0,-11 6 0,-4 2 0,-1 0 0,2 6 0,-6-1 0</inkml:trace>
  <inkml:trace contextRef="#ctx0" brushRef="#br0" timeOffset="268395">14189 13104 8191,'9'6'0,"43"-2"1794,3-2 0,9-4-1794,-2-1 0,4-2 0,1 1 0,-4 2 0,0 2 0,4-2 0,-4-3 0,3-2 0,1 0 0,-5 0 0,2 2 0,-3 0 0,-1 1 295,-2-2 1,-1 1 0,-4 0-296,5-2 0,-11 2 2085,-15 5-2085,-39 0 1319,-25 11 1,7-8 0,-8 8 0</inkml:trace>
  <inkml:trace contextRef="#ctx0" brushRef="#br0" timeOffset="272094">21217 12853 24575,'16'0'0,"-2"0"0,28 0 0,10 0 0,0 0 0,15 0 0,-18 0 0,-9 0 0,-12 0 0,9 9 0,13-7 0,-9 2 0,2 0 0,1-3 0,1-2 0,-2 1 0,-1 0-224,-5 0 1,-1 0 223,20 0 0,-17 0 0,2 0 0,-5 0 0,0 0 0,10 0 0,0 0 0,-7 4 0,-2 1 0,23-3 0,-24 2 0,0 0 0,23-4 223,-18 0 1,3 0-224,11 0 0,1 0 0,-6 0 0,0 0 0,10 0 0,-1 0 0,-11 0 0,-2 0 0,9 0 0,0 0 0,-3 0 0,2 0 0,-7 0 0,2 0 0,0 0 0,-4 1 0,-1-1 0,1-1 0,2-1 0,0-2 0,-1 0 0,20 3 0,-4 0-519,-17-4 0,-3 0 519,-1 4 0,-1 2 0,16-1 0,-13 1 0,2-2 0,-5-4 0,1 0 0,14 4 0,0 0 0,-11-9 0,-1 1 0,0 8 0,-1 0 0,15-8 0,-9 5 1038,-23 2-1038,-4-2 0,-4 4 0,-2 0 0,-19 0 0,-10 0 0,0 0 0,-3 0 0</inkml:trace>
  <inkml:trace contextRef="#ctx0" brushRef="#br0" timeOffset="273312">26486 12779 24575,'-6'5'0,"6"-4"0,15 4 0,2-5 0,16 0 0,5 0 0,-4 4 0,5 1 0,18-3 0,5-1-485,-9 2 0,3 0 1,3 1 484,-11-1 0,2 0 0,1 1 0,3-2 0,-2-1 0,4 0 0,0-1 0,1 0 0,-3 1 0,7 2 0,-2 0 0,1 1 0,1-2-443,-3-1 0,1-1 0,1 0 0,0-1 1,-3 1 442,5 0 0,-2 0 0,-1 0 0,-1 0-940,9 0 0,-1 0 0,-3 0 940,-5 0 0,-1 0 0,-4 0 0,3 0 0,-2 0-122,-9 0 1,3 0-1,-1 0 122,-2 0 0,-1 0 0,1 0 0,9 0 0,2 0 0,0 0 0,-4 0 0,1 0 0,-3 0-632,12 0 1,-2 0 631,0 0 0,-3 0 0,-12 0 0,1 0 487,15 0 0,2 0-487,3 0 0,1 0 0,-17 3 0,1 1 0,-3-1 0,11-2 0,-5 1 0,-11 3 0,-5 0 0,0-5 2689,-1 0-2689,-9 0 0,-2 4 428,-1-2-428,-14 2 3068,-5-18-3068,-12 5 0,-1-7 0,-2 10 0</inkml:trace>
  <inkml:trace contextRef="#ctx0" brushRef="#br0" timeOffset="275182">3475 13858 24575,'5'-6'0,"5"1"0,11 5 0,33 0 0,-3 0 0,4 0 0,-1 0 0,3 0-1280,-8 1 1,2-1 0,-1-1 1279,12-5 0,4-1 0,-15 6 0,5 1 0,3 0 0,1-2 0,-7-2 0,1-2 0,2 0 0,1 0 0,3 2 0,0 1 0,2 3 0,2 0 0,1 0 0,1 0 0,-1-1-703,-5 0 0,1-1 0,1-1 0,0 1 1,-1 0-1,-1 0 0,-1 1 703,0 0 0,-2 0 0,-1 1 0,0 0 0,0 1 0,0 0-711,11 1 1,1 1 0,0 0 0,-2 0 0,-4 0 710,-1-3 0,-4 1 0,0-1 0,4 2-288,-1 2 0,2 2 0,2 0 1,1 0-1,-1 0 288,1-2 0,0-1 0,0 0 0,1 0 0,1 1 0,-5-2 0,1 1 0,0 0 0,1 0 0,-2 0 0,-1 0 0,2 0 0,0 0 0,-1 0 0,-3-1 0,-3 0 0,-3-1 0,-1-1 0,-4-1 0,-1 1 0,3 0 0,-3 0 0,-5 0 567,-5 0 0,-4 0-567,20 0 3896,-26-5-3896,-47-16 0,14 12 0,-19-11 0</inkml:trace>
  <inkml:trace contextRef="#ctx0" brushRef="#br0" timeOffset="290677">20797 7944 8191,'5'-6'0,"-4"-3"5063,9 21-5063,-9 4 1409,2 18 0,-1 8-1409,-2 0 0,0 5 0,-1-1 0,1 4 0,1-1 319,4 15 0,0-2-319,-4-9 0,0-3 0,5-12 0,-2-6 6248,-4-1-6248,5-7 0,-4-9 0,4-42 0,5-34 0,-9 7 0,0-5-131,5 5 0,-2 2 0,-3 12 0,-2 6 0,1 1 0</inkml:trace>
  <inkml:trace contextRef="#ctx0" brushRef="#br0" timeOffset="291043">20690 7819 8191,'-6'-4'0,"30"-19"2416,17-4-2416,6 2 3028,-6 3-3028,-25 35 2008,-1 19-2008,8 17 0,-7-19 0,2-1 0,11 8 5720,5-12-5720,-13-18 0,-9-2 0,-3-5 0</inkml:trace>
  <inkml:trace contextRef="#ctx0" brushRef="#br0" timeOffset="294060">25091 13753 8191,'0'15'0,"10"7"2116,-8 12 1,-2 5-2117,5 1 0,0 4 0,0 4 0,-1 6 0,-1 2 0,-1 6 0,-2 2 0,1 7 77,3-17 0,0 5 0,1 4 1,0 0-1,0-1 0,-2-2-77,-1 1 0,-2-2 0,0 0 0,1 0 0,-1 2 0,2-2 0,1 2 0,-1 1 0,1 0 0,-1-2 0,0-3 0,-1 10 0,-1-3 0,-1-2 0,1-2 0,0-6 0,0-3 0,0 0 0,0-2 0,0 8 0,0-1 0,0-4 0,0 9 0,0-6 1035,0-17 0,0-2-1035,-9 29 0,8-95 0,0-19 0,-3 13 0,0-2 0,3-27 0,2 1 0,-1 28 0,0 0 0</inkml:trace>
  <inkml:trace contextRef="#ctx0" brushRef="#br0" timeOffset="295278">25151 13798 8191,'0'-16'0,"22"-7"4641,33 4-4641,3 4 0,8 2 0,-20 8 0,2 1 0,2-1-108,11-4 0,3 0 0,-1 1 108,-1 6 0,-1 3 0,6-3 0,-11-2 0,4-2 0,2-1 0,2 1 0,-1 2 0,-6 2 0,-1 1 0,1 1 0,1 0 0,2 0 0,0-1 0,2 0 0,2-1 0,1 0 0,1 0 0,0 0 0,0 0 0,-2 0 0,-4 0 0,1-1 0,-1 1 0,0 0 0,-2 0 0,0 1 0,-3-1-277,12 1 0,-3 1 0,-1 0 0,-2-1 0,-2 0 277,6-2 0,-1 0 0,-4 0 0,-5-1 0,-6 0 0,-5-1 0,1 2 1056,5 2 0,2 1 0,-4-2-1056,8-10 0,-3 1 121,-2 10 1,-4 0-122,3-9 2850,-30 10-2850,-8 14 0,4 31 0,-8 20 1975,7-17 1,-1 5-1976,-12-12 0,-2 3 0,2 4 0,6 7 0,2 4 0,1 3 0,-1 0 0,-6-8 0,0 0 0,-2 1 0,1 1 0,2 1-940,2 8 0,1 2 0,2 1 0,-1-2 0,0-3 940,0 2 0,1-3 0,-1-1 0,1-1 0,-1 0 0,0 0 0,1-1 0,-2-3-370,0 5 0,0-2 0,-2-1 370,0 2 0,-2 1 0,-1-4 0,-5 11 0,-3-6 0,-1-22 0,-3-6 0,-7 4 1744,-8-24-1744,-6-3 0,-7-2 0,-12-7 0,-7-2 577,-1 4 1,-7 0 0,2-1-578,8-2 0,1-2 0,-5 1 0,0 2 0,-6 1 0,0 1 0,2 0 0,5 1 0,2 0 0,0 2 0,-5-1 0,9 0 0,-4 0 0,-1 0 0,-1 0 0,0 1 0,0 0 0,-1 1 0,-1 1 0,0 0 0,1 0 0,0 0 0,1-1 0,-2 1 0,1-1 0,1 0 0,-1 0 0,-2 0 0,4 0 0,-2 1 0,-1 0 0,0 0 0,3-1 0,2 0-56,-9 0 0,3 0 0,2 0 0,-2-2 56,-4 1 0,-2-1 0,1 0 0,3-2 0,-5 2 0,3-2 0,6-1-225,2-2 1,7-2 224,-10 1 0,30 0 0,12 0 3589,-4 0-3589,-8 0 2031,7 0-2031,-7 6 626,9-4-626,-2 8 0,1-4 0,4 0 0,2-1 0,0-5 0,3 0 0,1 0 0,7 0 0</inkml:trace>
  <inkml:trace contextRef="#ctx0" brushRef="#br0" timeOffset="301177">27406 15224 24575,'6'30'0,"-5"3"0,0 3 0,2-1 0,0 2 0,2 17 0,0 3 0,-4-7 0,0-3 0,9 16 0,-10-19 0,0-42 0,0-3 0,0-6 0,0-2 0</inkml:trace>
  <inkml:trace contextRef="#ctx0" brushRef="#br0" timeOffset="301479">27343 15410 8191,'-6'-9'0,"18"-11"5063,11-15-5063,3 7 2818,4 0-2818,-18 17 1719,-1 10-1719,-2-3 6784,-8 14-6784,9-9 0,-9 3 0,4-4 0</inkml:trace>
  <inkml:trace contextRef="#ctx0" brushRef="#br0" timeOffset="303761">28158 13876 24575,'7'38'0,"-1"27"0,-6-2 0,0-17 0,0-2 0,0 4 0,0-6 0,0-22 0,-5-14 0,4-6 0,-4-2 0,5-2 0</inkml:trace>
  <inkml:trace contextRef="#ctx0" brushRef="#br0" timeOffset="304012">28039 13970 8191,'-8'-16'0,"11"-12"5063,5 10-5063,12-11 2818,-7 18-2818,2 1 1719,-4 10-1719,-5 5 1696,-1 5 0,-5-3 0,0 2 0</inkml:trace>
  <inkml:trace contextRef="#ctx0" brushRef="#br0" timeOffset="306593">27188 13993 8191,'-11'-6'0,"5"-4"5063,1 4-5063,5 17 2818,0 14-2818,0 12 0,0 6 859,0 1 1,0 1-860,0 4 0,0-2 3392,0-9 0,0-5-3392,0 1 0,0-24 0,0-6 0,0-9 0</inkml:trace>
  <inkml:trace contextRef="#ctx0" brushRef="#br0" timeOffset="306827">27082 14182 8191,'-5'-15'0,"4"-10"5063,13-23-5063,14 4 2818,6 5-2818,6 14 1719,-16 28-1719,7 5 6784,-10 9-6784,-5 3 0,-8-5 0,-6-9 0,0-1 0</inkml:trace>
  <inkml:trace contextRef="#ctx0" brushRef="#br0" timeOffset="307611">25541 14151 8191,'-6'31'0,"1"10"5063,5 17-5063,0-10 2818,0-19-2818,4-8 1719,-8-19-1719,-8-23 0,-16-38 0,8 3 3392,3 22 0,3 4-3392,10 4 0,-4 7 0,19 14 0,1 0 0,8 4 0,-8-9 0,8 9 0,-13 6 0,9 16 0,-15-3 0,10 7 0,-10-15 0,4-4 0,-5-1 0</inkml:trace>
  <inkml:trace contextRef="#ctx0" brushRef="#br0" timeOffset="316343">24885 16470 8191,'-6'9'0,"1"36"4973,5 17-4973,4-12 0,2 3 1414,1-3 1,3-1-1415,9 7 0,6-4 865,-3-15 0,4-3-865,7-1 0,4-7 0,4-15 0,2-6 0,-3 1 0,0-3 2892,5-3 1,0 0-2893,-9 0 0,2 0 0,17-5 0,4-2 0,-2 1 0,2-2 0,-8 1 0,1-2 0,1 0 0,-2-1 0,0 0 0,2-1-1159,9-1 1,3 0 0,-3 2 1158,-12 2 0,-2 1 0,2 0 0,0-2 0,4 0 0,-1 1 0,-3 2-150,0 4 1,-3 2 0,1-1 149,5-3 0,1 0 0,-4 0 0,4 4 0,-5 0 0,-12 0 0,-3 0 0,12 0-21,-4 13 1,5 7 20,7 5 0,3 4 0,-9 1 0,1 3 0,-1 0-263,-9-6 0,-2 0 0,-1 0 263,13 9 0,-4-1 1642,-10-8 1,-3-3-1643,6 2 0,-3 10 519,-30-24-519,-5-19 0,0-34 0,16-19 0,-3 3 0,6-2 0,10 10 0,6 2-134,-4 8 1,1-1 0,3 3 133,0 7 0,0 3 0,2 3 960,10-6 0,3 5-960,6 5 0,1 3 0,-5 2 0,1 1-584,-8 1 0,2-1 0,0 0 584,5-1 0,1-1 0,-3 1 0,10-7 0,-3 0 0,6 3 0,-4 1 0,-20 6 0,-2-1 0,0-1 0,0-1 0,-5 3 0,-1-1 0,8-9 0,-2-3 0,-9 6 0,-1-2 226,6-6 0,-4-3-226,-7-11 0,-4 11 0,-17 5 1796,4 13-1796,-5-17 0,0 14 0,-5-9 0,-1 18 0,0 1 0,1 5 0</inkml:trace>
  <inkml:trace contextRef="#ctx0" brushRef="#br0" timeOffset="321495">31253 10636 8191,'-6'-4'0,"2"-7"5063,13-2-5063,12-20 2818,25-6-2818,-17 16 0,3 0 859,10-2 1,0 4-860,21 0 3392,-28 11 0,-4 5-3392,1 15 0,4 7 0,-16 6 0,-4 11 0,5-1 0,-17 23 0,4-18 0,-1 3 0,-5 10 0,-4 1-236,-5-4 0,-2 1 236,4-3 0,0 2 0,0-3 0,-5 6 0,0-1 0,4 15 0,1-2 0,5-22 0,0-5 0,7 19 0,8-25 0,4-13 0,23-5 0,11-22 0,-8 6 0,-1-11 0,-34 24 0,-11 20 0,-5 10 0,-1 22 0,-1 9-195,4-18 1,1 5 0,-1 1 0,0-3 194,-4 7 0,0-3 0,1 0 0,5-4 0,1-1 0,-3-9 0,-13 9 0,6-37 0,3-3 0,-18-13 0,-6 3 0,-7-15 0,0-2 0,0 6 0,-11-18 0</inkml:trace>
  <inkml:trace contextRef="#ctx0" brushRef="#br0" timeOffset="324892">21766 7156 24575,'20'0'0,"9"0"0,1-8 0,8 5 0,0-5 0,1 8 0,-9 0 0,-6 0 0,-18 0 0,-29 0 0,-38 0 0,-4 6 0,4-4 0,29 4 0,26-2 0,19 2 0,34 0 0,-9-10 0,3-2 0,-2 5 0,-2-2 0,18-16 0,-58 17 0,-3-2 0,-19 4 0</inkml:trace>
  <inkml:trace contextRef="#ctx0" brushRef="#br0" timeOffset="326026">23922 7032 24575,'20'0'0,"41"0"0,-5-10 0,7 7 0,-23-7 0,-39 10 0,-15 0 0,-37 9 0,-10 8 0,6 0 0,15-1 0,38-11 0,8-5 0,11 0 0,4 0 0,-4 0 0,-6 0 0,-6 0 0</inkml:trace>
  <inkml:trace contextRef="#ctx0" brushRef="#br0" timeOffset="326861">26050 6813 24575,'20'0'0,"22"0"0,22 0 0,-2 0 0,-7 0 0,-31 0 0,-19 0 0,-35 0 0,-26 0 0,3 0 0,4 5 0,34-4 0,18 10 0,16-9 0,0 4 0,4-6 0,-18 0 0</inkml:trace>
  <inkml:trace contextRef="#ctx0" brushRef="#br0" timeOffset="327812">27908 6877 24575,'24'0'0,"19"0"0,2 1 0,4-2 0,-10-2 0,-2 0 0,10 4 0,-15-3 0,-31-4 0,-28 6 0,-8 0 0,-4 0 0,-23 0 0,0 0 0,50 0 0,37 0 0,18 0 0,13-9 0,-35 7 0,-4-7 0</inkml:trace>
  <inkml:trace contextRef="#ctx0" brushRef="#br0" timeOffset="328577">29411 6812 24575,'65'6'0,"-23"-3"0,3-1 0,11-2 0,1 0 0,-11 0 0,-3 0 0,5 0 0,-20 0 0,-34 0 0,-11 0 0,-41 0 0,10 0 0,10 0 0,14 0 0,23 0 0,8-5 0,4 4 0,-1-4 0</inkml:trace>
  <inkml:trace contextRef="#ctx0" brushRef="#br0" timeOffset="336094">1237 6135 24575,'10'8'0,"8"12"0,8 10 0,3 2 0,-1-3 0,-1-14 0,25-31 0,-10-11 0,7-13 0,4-6-805,-16 13 1,2-3-1,2-4 1,1-1 0,0-1-1,1-1 805,-4 4 0,1-1 0,0-2 0,1-1 0,0 0 0,1-1 0,0 0 0,-1 0 0,3-3 0,1-1 0,0-1 0,1 0 0,-1-1 0,-1 1 0,0 1 0,-1 0 0,1-1 0,0 0 0,-1 1 0,-1 0 0,-1 1 0,-1 1 0,0 1-257,6-7 0,0 0 1,-2 3-1,-2 1 1,-2 3 256,-2 3 0,-2 1 0,-3 3 0,-3 4 0,8-8 0,-7 8 0,0 1 0,-22 25 0,-6 6 0</inkml:trace>
  <inkml:trace contextRef="#ctx0" brushRef="#br0" timeOffset="424841">19435 12668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3:44:43.222"/>
    </inkml:context>
    <inkml:brush xml:id="br0">
      <inkml:brushProperty name="width" value="0.05292" units="cm"/>
      <inkml:brushProperty name="height" value="0.05292" units="cm"/>
      <inkml:brushProperty name="color" value="#A020F0"/>
    </inkml:brush>
  </inkml:definitions>
  <inkml:trace contextRef="#ctx0" brushRef="#br0">14446 5988 24575,'0'0'0</inkml:trace>
  <inkml:trace contextRef="#ctx0" brushRef="#br0" timeOffset="78810">20043 3810 24575,'49'0'0,"8"0"0,12 0 0,-19 0 0,5 0 0,3 0 0,4 0-1553,-5 0 1,3 0-1,2 0 1,3 0 0,1 0-1,2 0 1553,-7 0 0,2 0 0,1 0 0,2 0 0,0 0 0,1 0 0,0 0 0,0 0-292,-5 0 0,1 0 0,0 0 0,1 0 0,-1 0 0,1 0 0,0 0 0,1 0 0,-1 0 292,1 0 0,1 0 0,1 0 0,-1 0 0,1 0 0,-1 0 0,0 0 0,-1 0 0,-1 0 0,3 0 0,1 0 0,-1 0 0,-1 0 0,0 0 0,-1 0 0,-2 0 0,0 0 36,0 0 1,-1 0 0,-1 0 0,-1 0 0,-1 0 0,-1 0-1,0 0-36,3 0 0,0 0 0,-1 0 0,-1 0 0,-2 0 0,-2 0-126,13 0 0,-2 0 0,-3 0 0,-4 0 126,4 0 0,-5 0 0,-3 0 1468,8 0 1,-6 0-1469,-19 0 0,-4 0 4752,10 0-4752,-18 0 3326,-12 0-3326,-3-1 293,0-2 1,-6 1 0,3-1 0</inkml:trace>
  <inkml:trace contextRef="#ctx0" brushRef="#br0" timeOffset="85393">31395 4733 24575,'-11'0'0</inkml:trace>
  <inkml:trace contextRef="#ctx0" brushRef="#br0" timeOffset="85926">31438 4754 10031,'0'20'0,"0"14"1873,0-2 1,0 3-1874,1 10 0,-2 8 0,-1-2 0,-2 6 0,-1 5 0,2 0-197,2-8 0,1 0 0,0 2 0,0 1 1,-2 2 196,-2 2 0,0 4 0,-2 1 0,1 0 0,0-2 0,1-3 0,3-4 0,0-1 0,1-2 0,0-1 0,-1-1 0,-2 7 0,-1 0 0,0-3 0,1-6 890,3 7 1,0-3-891,0 14 0,0-3 0,0-27 0,0-2 0,0 6 0,0-5 0,0-13 3802,0-19-3802,0-34 0,-6-5 0,0-2 0,3-11 0,-10-9 0</inkml:trace>
  <inkml:trace contextRef="#ctx0" brushRef="#br0" timeOffset="86292">31060 5286 24575,'-6'-20'0,"36"-28"0,-1 11 0,7-1 0,-2 5 0,4 0 0,1 1-1074,-1 1 0,1 2 0,-3 3 1074,5-2 0,-4 5 1013,10-1-1013,-32 58 0,-8 25 0,3-21 0,-1 3 3,-8 1 1,1-1-4,24 17 0,-10-6 0,11-16 1634,-2-5-1634,-5-19 0,-9-15 0,-1 1 0,-10-7 0</inkml:trace>
  <inkml:trace contextRef="#ctx0" brushRef="#br0" timeOffset="87557">28622 4648 24575,'44'-25'0,"3"2"0,11-3 0,-7 5 0,6-1 0,4-1 0,-3 0-1084,-4 2 0,-2 0 0,2 1 0,2-1 1084,1 2 0,5 0 0,0-1 0,-3 2 0,-4 2 0,5-1 0,-5 2 0,-1 1 0,-4 0 0,-1 0 0,-8 2 1332,9-6-1332,-66 6 176,-16-6 1,9 8 0,5-2 0</inkml:trace>
  <inkml:trace contextRef="#ctx0" brushRef="#br0" timeOffset="87775">29747 4087 24575,'18'-22'0,"16"7"0,-1 10 0,14 5 0,0 10 0,-14 2 0,2 3 0,18 19 0,1 0 0,-35-11 0,-28-11 0,-17 7 0,-15 3 0,-7 9 0,21-14 0,8-2 0</inkml:trace>
  <inkml:trace contextRef="#ctx0" brushRef="#br0" timeOffset="98691">31022 1655 8191,'0'-26'0,"0"3"5063,0 12-5063,5 0 2818,-4 14-2818,-5 44 0,-2 10 0,-1 13 128,1-18 1,-1 4 0,0 3-1,2 3-128,1 1 0,0 3 0,2 2 0,-1 0 0,1-3 735,-1-7 0,0-2 0,0 0 0,0 0 0,1-1-735,1 11 0,1 1 0,1-3 0,-1-5 0,0-7 0,0-4 0,0-5-98,0 0 0,0-5 98,0 21 0,5-35 0,-4-59 0,7-14 0,4-13 0,-3 6 0,-6 15 0,0 0 0,5-13 0,1 0 0,-1 0 0</inkml:trace>
  <inkml:trace contextRef="#ctx0" brushRef="#br0" timeOffset="99561">31129 1396 8191,'-15'10'0,"8"1"5063,-2 5-5063,23-9 2818,23 9-2818,13-22 0,12-6 0,-16 8 0,5 0 0,2-1 0,-2-1-283,-1-2 1,-1-2 0,0 0 0,2 1 282,5 3 0,3 0 0,-1 1 0,-3-1 0,0-5 0,-3-2 0,2 4 1524,8 5 0,2 4 0,-2-1-1524,-8-6 0,-2-1 0,-1 3 0,-5 4 0,0 1 0,-5 1 0,-1-2 0,-10 2 0,-14 4 0,-7 5 0,-9 23 0,-4 0 0,-2 7 0,0 3 0,1 4 0,0 1 329,0 3 0,1 0 0,-1 2-329,0 4 0,1 1 0,0-1 0,4-6 0,1-2 0,-2 2 0,-2 6 0,-2 0 0,1-1-25,3-6 1,0-2-1,0 1 25,-3 3 0,0 1 0,-1-5 0,2 1 0,-2-4 0,-3-1 0,-4-5 0,-13 8 0,-6-7 0,-6-1 0,-1-10 0,-6-4-208,2-3 0,-4-1 0,-1-3 208,-2 0 0,-2-3 0,1-2 0,6-7 0,1-2 0,-2 0 0,-7 4 0,-2 0 0,3-2 0,-12-4 0,1-1 0,15 3 0,-1 1 0,3-2 0,-7-3 0,4 0 0,-16 0 2931,31 0-2931,17 0 1058,0 5-1058,1-4 0,8 8 0,-11-7 0,16 2 0,-8-4 0</inkml:trace>
  <inkml:trace contextRef="#ctx0" brushRef="#br0" timeOffset="100510">31351 2118 24575,'32'-15'0,"2"-6"0,-2-7 0,-9 4 0,-32 7 0,-3 10 0,-16 10 0,-11 14 0,1 15 0,10 1 0,3 3 0,3 11 0,6-15 0,8-2 0,21-7 0,8-12 0,10-10 0,6-6 0,-2-5 0,1-1 0,8 1 0,-2-1 0,11-9 0,-20 14 0,-23 6 0,10 0 0,30 0 0,1-14 0,4-1-618,-11 12 1,-1-1 617,14-19 0,-6 2 0,-12 17 0,-13-11 0,-10 15 0,25 0 0,-10 0 0,14 0 0,-26-5 0,-14 4 0,-5-4 0</inkml:trace>
  <inkml:trace contextRef="#ctx0" brushRef="#br0" timeOffset="102178">28405 4361 24575,'20'-17'0,"-3"3"0,24-13 0,7 1 0,3-3 0,7-2 0,-14 10 0,4 1 0,1-2-2042,9-4 0,4-1 1,-3 2 2041,-10 5 0,-2 3 0,-1 0 0,14-5 0,-6 2 902,-21 8 1,-2 0-903,3-1 0,0-1 493,-2 0 0,-1-1-493,7 0 0,-2-1 0,14-7 0,-12 9 0,-18 4 0,-9 9 3334,5-8-3334,0 1 0,-29 2 0,16 0 0,-28 6 0</inkml:trace>
  <inkml:trace contextRef="#ctx0" brushRef="#br0" timeOffset="102459">29434 3762 8191,'26'-20'0,"-1"2"5056,39 8-5056,-20 4 2819,3 6-2819,-21 9 1720,-16-2-1720,1 8 6781,-10 10-6781,-1-7 8,-10 14-8,-8-11 0,1-8 0,-5 1 0,5-8 0,5 0 0,3-1 0</inkml:trace>
  <inkml:trace contextRef="#ctx0" brushRef="#br0" timeOffset="106492">6511 3854 8191,'-5'-6'0,"4"-3"5063,-4 29-5063,4 13 0,2 8 0,-1 17 0,0 6 142,0-7 1,0 3-1,0-2-142,0-11 0,0-3 0,0 0 0,0 16 0,0-6 2003,0-6-2003,0-16 5741,0-17-5741,-29-30 0,13 8 0,-30-21 3150,24 20-3150,-4 8 0,15 15 0,1 0 0,27 4 0,45-13 0,-4-15 0,5-7-1090,-19 5 1,1-2 0,-2-1 1089,15-6 0,-8-3 0,-18-3 0,-10 2 0,-18 15 0,-4-8 0</inkml:trace>
  <inkml:trace contextRef="#ctx0" brushRef="#br0" timeOffset="142344">13538 11169 24575,'16'0'0,"28"0"0,-4 0 0,7 0 0,5 1 0,7-1 0,4-1-1706,-7-1 0,3-1 0,3-1 0,2 0 1706,-2 0 0,4 0 0,0-1 0,1 0 0,-4-1 0,-8 1 0,-2-1 0,-1-1 0,1 0 0,2 0 0,1 0 0,2 0 0,1-1 0,0 0 0,-1 1 0,-3 1 0,11 0 0,-2 2 0,-2 0 0,2-1 0,-7-1 0,1-1 0,0-1 0,-2 1 0,-2 3 0,15 2 0,-5 3 0,-3-3 0,-11-6 0,-2-1 0,-6 2 987,-2 6 1,-6-1-988,19-9 1093,-20 11-1093,-18-5 0,-10 21 0,-5-16 0,0 17 0</inkml:trace>
  <inkml:trace contextRef="#ctx0" brushRef="#br0" timeOffset="143558">22087 11205 24575,'10'0'0,"46"0"0,1 0 0,9 0-1705,-17 1 0,2-1 1,5-1 1704,-1 0 0,4-2 0,4-1 0,1 1 0,-2 1-653,-4 1 1,0 0 0,0 1-1,1-1 1,2 0 652,-3 0 0,2-2 0,0 0 0,1 1 0,-1-1 0,-2 2 0,3 0 0,-1 1 0,0 0 0,-3 1 0,-3-1 23,1 0 1,-3-1 0,-2 1-1,-5 1-23,14 2 0,-9 0 0,-1-2 0,-34 5 1885,-18-6-1885,-4 0 0,-5 0 0,3 0 0</inkml:trace>
  <inkml:trace contextRef="#ctx0" brushRef="#br0" timeOffset="147309">14458 12549 8191,'3'0'0,"11"0"5063,9 0-5063,22-6 2818,20 4-2818,-15-1 0,4 0 0,-9 2 0,2 2 0,1-1-180,6 0 1,2 0-1,-1 0 180,-5 0 0,-2 1 0,4-2 0,0-1 0,2-2 0,2 0 0,-1 1 904,-2 2 1,-1 1 0,1 0-1,5-2-904,0-1 0,6-1 0,2 0 0,0-1 0,-1 0 0,-4 0-998,-5 2 1,-4-1 0,0 1-1,0 0 1,2 0 997,10-1 0,2 1 0,1 0 0,-1-1 0,-2 1 0,1-1 0,-2 0 0,-1 1 0,2 1-311,-11 1 1,0 1-1,1 0 1,1 0 0,2 1 310,-3-1 0,2 0 0,0 0 0,2 0 0,-2 0 0,0 0 0,9 0 0,1 0 0,-1 0 0,-2 0 0,-3 0-95,2 0 0,-3 0 0,-2 0 1,-1 0 94,11 0 0,-2 0 0,-5 0 0,4 0 0,-2 0 233,-10-4 1,2-1 0,0 1-234,-3 3 0,1 1 0,-1-2 0,6-2 0,0 0 0,-5 0 0,1 4 0,-6 0 0,11 0 4379,-39 0-4379,1 0 2409,-7 0-2409,7 0 3956,-9 0-3956,-23-6 0,12 4 0,-19-4 0</inkml:trace>
  <inkml:trace contextRef="#ctx0" brushRef="#br0" timeOffset="150809">19844 11081 8191,'0'-11'0,"-10"5"5063,-6 1-5063,-24 8 0,-8 4 0,1 2 0,-4 1 0,1-2 0,-4 0 0,1 1 26,3 0 1,0 2-1,3-1-26,-8 2 0,3-1 0,-2-5 0,4 2 1017,16 4 0,2 2-1017,-13-3 0,-1 2 0,-1 6 0,-1 3 0,-8 0 0,0 0 0,11-1 0,2-2 0,4-3 0,4 0 5584,-14 7-5584,6-1 0,-3 0 0,-3 7 0,7 7 0,-1-18 0,11 14 3624,-7-16-3624,11 8 0,-4 0 0,9-8 0,-3 7 0,8-5 0,-2 6 0,14-3 0,-7-1 0,12-3 0,-5-2 0,-3 12 0,7-7 0,-11 18 0,11-2 0,-2-7 0,4 6 0,4-18 0,-2-1 0,7-6 0,-8 1 0,13 1 0,2 5 0,19 5 0,6 5 0,-5-12 0,8 13 0,-5-14 0,0-1 0,6 2 0,11 2 0,2-1 0,-5-8 0,3-1 0,-7 4 0,2 1 0,-3-4-950,1-6 1,0-1 949,10 5 0,0-1 0,-10-5 0,2 0-364,13 0 1,4 0 363,-21 0 0,0 0 0,1 0 0,7 0 0,1 0 0,0 0 0,-1 0 0,-1 0 0,1 0-804,0 0 0,0 0 1,-2 0 803,6 0 0,0 0 0,-6 0 0,3 0 0,-2 0-105,12 0 0,1 0 105,-5-3 0,3-2 0,0 2 0,-8 2 0,-1 0 0,2 0 120,-8-1 1,2-2-1,0 1 1,-2 1-121,9 2 0,-1 1 0,2-2-664,-8-1 0,1-2 0,0 1 0,-2 0 664,5 2 0,-2 0 0,-2 0 0,0-2 0,-1-2 0,-3 1 879,2-3 1,-1 2-880,16 4 0,3-1 0,-22-4 0,1-3 0,2 1-154,8 3 0,3 1 0,-2-1 154,-1-2 0,-1-2 0,-4 0 5,8-4 0,-5 2-5,-8 5 0,-5-1 0,4-12 3624,1 8-3624,-2-12 0,9-1 0,-18 1 340,-3 3-340,-12 6 850,-5 2-850,-1 0 1300,8-8-1300,-8-6 0,4-10 0,-13-4 0,-6-9 0,-6 7 0,-16-13 0,-8 9 0,-1 15 0,-2 3 0,-13-10-253,16 16 1,-1 3 252,-15-2 0,4 5 0,-5-1 0,-5-1 0,-3-1 0,5 2 0,-4 0 0,3 1-983,-9 2 1,3 1 982,-1-8 0,2 3 0,15 15 0,0 2-175,-15-15 1,-5-2 174,16 11 0,-1 3 0,-3-1 0,-11-6 0,-3-1 0,3 2-720,10 5 1,2 1-1,1-1 720,-1-4 0,0 0 0,4 3 0,1 4 0,2 1 196,-8-10 0,-1 0-196,3 9 0,-1 2 0,0-5 0,0 0 0,-7 4 0,2 2 0,16-1 0,2 0 0,-6 0 0,1 0 0,-8 0 0,-15 0 0,37 0 0,-8 0 0</inkml:trace>
  <inkml:trace contextRef="#ctx0" brushRef="#br0" timeOffset="152074">9244 13535 24575,'-12'17'0,"3"25"0,9-7 0,0 12 0,5-23 0,13-9 0,17-3 0,4-17 0,5-7 0,8-1 0,3-6-1544,-4-6 1,3-6-1,0 0 1544,-11 7 0,0-1 0,2-1 0,2-2 0,5-3 0,4-2 0,2-2 0,-1 1 0,-3 2 0,-1 1 0,-2 1 0,0 1 0,1-1 0,-4 3 0,1 0 0,1 0 0,-2 1 0,-5 3 0,7-4 0,-4 3 0,-6 3 0,-5 2 0,-4 3 0,20-10 0,-46 21 0</inkml:trace>
  <inkml:trace contextRef="#ctx0" brushRef="#br0" timeOffset="233207">18603 13788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3:48:46.899"/>
    </inkml:context>
    <inkml:brush xml:id="br0">
      <inkml:brushProperty name="width" value="0.05292" units="cm"/>
      <inkml:brushProperty name="height" value="0.05292" units="cm"/>
      <inkml:brushProperty name="color" value="#A020F0"/>
    </inkml:brush>
  </inkml:definitions>
  <inkml:trace contextRef="#ctx0" brushRef="#br0">2733 3569 24575,'4'-6'0,"7"1"0,15 5 0,6 0 0,8 0 0,-1 0 0,15 0 0,-11 0 0,5 0 0,7 0 0,4 0-1007,-6-1 1,3 1 0,-2 1 1006,9 4 0,1 1 0,-6-5 0,5-1 0,-3 2-484,-12 5 0,-1 2 1,2-2 483,13-4 0,3-3 0,-1 0 0,-2 4 0,-1 1 0,-1-2 0,2-2 0,0-2 0,-2 1-718,-9 0 1,-1 0 0,-1 0 717,0 0 0,-2 0 0,-1 0 0,9 0 0,0 0-284,-2 0 1,3 0 0,1 0 283,0 0 0,-1 0 0,3 0 0,-7 0 0,2 0 0,0 0 0,-3 0 0,3 0 0,-2 0 0,1 0 0,7 0 0,2 0 0,-3 0 0,-11 0 0,-1 0 0,2 0 0,13 0 0,3 0 0,-1 0 0,-1 0 0,-2 0 0,-1 0 0,-11 0 0,-2 0 0,-1 0 377,22 0 1,-4 0-378,-13 0 0,-2 0 0,5 0 0,1 0 0,0 0 0,2 0 0,-2 0 0,4-1 0,1 2 0,-1 3 0,1 1 0,1-1 0,-6-3 0,1-2 0,1 1 0,-4 3 0,5 4 0,-4 3 0,3-3 0,8-6 0,1-2 0,0 4 0,-10 6 0,-1 2 0,4-1 0,-3-8 0,4-2 0,1 0 0,-1 2 0,-2 5 0,1 2 0,-1-1 0,-2-1 0,8-5 0,-2-2 0,-2 1-208,-5 2 0,-2 1 1,-3 1 207,7 1 0,-4 0 0,-2-5 0,-1 1 837,-1 4 1,2 0-838,14-5 0,2-2 0,-7 1 0,-1 0 0,2 0 0,-2 0 0,-12 0 0,-5 0 0,6 0 968,0 6-968,-13-4 1713,-9 4-1713,-6-6 622,-11 0 1,-3 0 0,-3 0 0</inkml:trace>
  <inkml:trace contextRef="#ctx0" brushRef="#br0" timeOffset="2733">11824 3613 24575,'25'6'0,"14"5"0,8-9 0,9-2 0,-11 1 0,2 2 0,5-1-1090,1-2 0,4 0 0,2 0 1,0 0 1089,5 0 0,1 0 0,0 0 0,-2 0-848,-7 0 0,-2 0 0,0 0 0,0 0 848,0 0 0,-1 0 0,0 0 0,-3 0 0,2 0 0,-3 0 0,4 0-113,1 0 0,5 0 1,2 0-1,1 0 113,-7 0 0,1 0 0,1 0 0,2 0 0,2 0 0,-1 0 0,2 0 0,2 0 0,0 0 0,-1 0 0,-2 0-738,3 0 1,-1 0 0,-2 0-1,0 0 1,0 0 737,-2 0 0,1 0 0,-1 0 0,-2 0 0,-4 0 0,10 0 0,-4 0 0,2 0 73,-5 0 0,2 0 0,0 0 1,-2 0-74,-5 0 0,-2 0 0,0 0 0,3 0 0,8 0 0,3 0 0,1 0 0,0 0-339,-1 0 1,1 0-1,-1 0 1,-1 0 338,-6 0 0,-2 0 0,0 0 0,1 0 0,2 0 0,2 0 0,-1 0 0,-2 0 92,2 0 0,-2 0 0,3 0-92,-1 0 0,4 0 0,1 0 0,-2 0 0,-5-1 0,-2 1 0,1 0 0,2 1 0,-2 0 0,2 2 0,1 0 0,-1 0 0,-5-1 616,12-1 0,-5-1 0,-2 2-616,-6 2 0,-2 1 0,-1-2 403,20-2 1,-4-2-404,-16 1 0,-1 0 0,10 3 0,-3 0 0,11-1 0,-38 8 5182,2-8-5182,-17 2 1976,4-4-1976,-40 10 0,21-7 0,-27 7 0</inkml:trace>
  <inkml:trace contextRef="#ctx0" brushRef="#br0" timeOffset="4464">21756 12631 24575,'6'10'0,"7"22"0,-11 4 0,-2 5 0,11 3 0,-1 3-1637,-8-4 0,-2 3 0,1 0 1637,6 15 0,-2 5 0,-6-13 0,-3 4 0,-1 2 0,2-2-941,1 7 0,2-2 0,-2 4 941,0-3 0,-2 3 0,1 2 0,-1-1 0,0-3 0,1 0 0,-1 0 0,2-1-102,0-3 1,2-1 0,0 0 0,-2 2 101,0-6 0,-1 3 0,0 1 0,0-4 0,1-3 0,2 4 0,0-5 0,0-2 0,0 29 0,0-32 0,-1-82 0,2-22 0,5 23 0,1-1 0,-6-30 0,1 3 0,10 6 0</inkml:trace>
  <inkml:trace contextRef="#ctx0" brushRef="#br0" timeOffset="5250">21849 12688 8191,'-8'-16'0,"-3"6"5063,10 0-5063,39-7 0,3 3 0,10 0 0,-5 3 0,5-1 0,4 0 0,2 0-431,-1 1 0,2 0 0,3 1 0,-1-1 0,0 2 431,-4 2 0,0 0 0,-1 1 0,1 0 0,-1-1 0,0-2 0,2-2 0,-2 0 0,-1 2 0,-3 2 609,9 4 1,-4 3 0,-1-2-610,0-8 0,-1-2 0,-1 3 0,15 7 0,-3 1 0,-10-4 0,-6-1 0,10 6 4376,-35 0-4376,-18 19 0,-12 35 0,1-7 0,-1 9 0,1 1-1120,0 0 1,1 2 0,-2 3 1119,1-12 0,-1 4 0,0 1 0,0-1 0,2-1 0,2 5 0,1-2 0,1 0 0,-1 3 0,-1-1 0,-1 2 0,-1 2 0,1-1 0,1-2 577,1 9 0,1-2 0,1 0 0,-1 0-577,0-11 0,1 1 0,-1 0 0,0-2 0,-1-2-377,-1 19 1,-2-4-1,0-6 377,0-1 0,-3-7-115,-1-11 0,-4-5 115,-14 4 0,4-18 0,-5-1 0,-14 4 0,-8-4 0,0-6 0,-6-3 0,0-1 516,6-2 1,0-2-1,-1-1-516,-9-1 0,-2-2 0,4-2 0,-3-1 0,1-2 743,7 1 1,-2 0 0,1 0-744,-11 1 0,0-2 0,17-1 0,0 0 0,3-2 0,-8-3 0,8-1 0,2-4 0,13-1 0</inkml:trace>
  <inkml:trace contextRef="#ctx0" brushRef="#br0" timeOffset="5896">21434 14318 8191,'17'-19'0,"14"-1"0,8-1 1576,0-1 1,4-2-1577,-1 4 0,4-2 0,0 1 0,13-7 0,1 0 0,-3 3 0,4-1 0,-2 2 775,-9 4 0,0 1 0,-2 0-775,-2-1 0,-1 0 0,-5 2 0,0 4 0,-12 0 2005,-24-11-2005,-5 26 5735,5-7-5735,3 22 2148,10 5-2148,-6-3 1018,-9 8-1018,-3-10 0,-14-5 0,-5 7 0,-2-15 0,-2 16 0,3-18 0,9 5 0,3-6 0</inkml:trace>
  <inkml:trace contextRef="#ctx0" brushRef="#br0" timeOffset="6697">23971 11690 24575,'0'21'0,"9"7"0,-4 13 0,-1 13 0,1 3 0,5 5 0,1 3 0,0 4-955,-3-12 1,-1 4 0,0 2 0,0 0 0,1-3 954,1 7 0,0-1 0,0-2 0,1-2 0,2 6 0,1-3 0,-1-7 0,-1-4 0,-1-7 1276,7 11-1276,-6-41 813,-10 3-813,-11-38 0,6 16 0,-11-23 0</inkml:trace>
  <inkml:trace contextRef="#ctx0" brushRef="#br0" timeOffset="7247">24002 11305 8191,'-8'-17'0,"7"7"2477,31-8 1,19 1-2478,11 3 0,10 1 0,-14 0 0,7-4 0,2 1 0,1 1-421,-11 5 1,1 0 0,0 1-1,0 1 1,-1 0 420,8 0 0,-2 0 0,0 1 0,-1-1 0,-4-1 0,1 0 0,-3 0 0,-3 3 1025,15 4 0,-3 1-1025,2-7 0,-3 3 2229,-22 8 0,-4 3-2229,22 18 0,-41 16 0,-8 8 0,2 1 0,-1 7-361,-2-2 1,0 7 0,1 4 0,-1-2 360,0-3 0,0-1 0,0 1 0,-1 1 0,-2-5 0,0 2 0,-1 0 0,0 0 0,1-3 0,1 5 0,2-1 0,-2-3 0,-1-4 0,-2 17 0,-4-7 0,-1-14 0,-4-6 5952,-14-1-5952,-11-7 0,-9-1 0,-8 3 0,-6-1-289,8-7 0,-4-1 1,-2-1 288,-5-2 0,-2-2 0,-2-4 0,9-7 0,-2-2 0,1-2 0,3-1 0,1 0 0,2-2 0,1-4 0,-23-5 0,11-4 0,20 0 0,26-4 0</inkml:trace>
  <inkml:trace contextRef="#ctx0" brushRef="#br0" timeOffset="7699">24280 12267 24575,'36'-42'0,"2"7"0,6 0 0,0 5 0,2 0 0,9-7 0,-2 2 0,-16 13 0,-4 3 0,-1-7 0,-18 26 0,-7 2 0,3 10 0,-5 3 0,-15-3 0,3 5 0,-4-10 0,6 0 0</inkml:trace>
  <inkml:trace contextRef="#ctx0" brushRef="#br0" timeOffset="8365">26321 11058 24575,'-6'34'0,"10"-3"0,3 4 0,-5 7 0,0 5-880,7 9 1,5 7 0,-2-1 879,-2-7 0,0-1 0,-1 3 0,0-1 0,0 4 0,0-1 0,1-6 0,7 15 0,-1-7 419,-7-6 1,-5-12-420,-2-28 0,-4-9 0,-2-1 0</inkml:trace>
  <inkml:trace contextRef="#ctx0" brushRef="#br0" timeOffset="8897">26291 11137 24575,'-15'-50'0,"1"0"0,1 0 0,8 3 0,30-14 0,3 22 0,3 1 0,-1 3 0,3 1 0,18-7 0,2 5 0,-17 11 0,1 3 0,10-4 0,1 3 0,-9 7 0,0 3 0,-5 3 0,2 3 0,12-3 0,1 1 0,-1 2 0,1 2 0,-5 0 0,3 1 0,0 0 0,0 0 0,0 1 0,-2 0-1320,14 2 0,-3 2 1320,-5 4 0,-4 0 0,9-2 840,-12 26-840,-17-14 0,-13 15 0,-3 11 0,0 15 0,-2 7-1811,-4-1 1,-2 5 0,1 0 1810,0-6 0,0 0 0,0 1 0,-3 3 0,-1 1 0,-1-5-337,-6 3 0,1-1 337,5-6 0,1 3 0,-2-1 0,-5-3 0,-2-2 0,0 1 0,2 2 0,-1-1 0,-3-2 0,-4-8 0,-3-3 0,-2-5 0,-7-2 0,-4-7 0,-4-7 0,-3-5 0,6-2 0,-2-4 0,-20-9 0,1-2 0,4 11 0,-16-11 0</inkml:trace>
  <inkml:trace contextRef="#ctx0" brushRef="#br0" timeOffset="9300">26187 11913 8191,'19'-17'0,"9"-7"0,8-1 2139,15 0 1,5 0-2140,-11 0 0,1-3 0,-1 3 0,9-1 0,-4 2 0,-8 3 0,-8 2 0,-13 4 2908,-7 13-2908,-14 12 1813,0 8-1813,0 3 1621,-10-4 1,8-11 0,-7 0 0</inkml:trace>
  <inkml:trace contextRef="#ctx0" brushRef="#br0" timeOffset="9982">28384 10342 24575,'0'47'0,"0"1"0,2 0 0,2 4 0,1 3 0,0-4 0,1 3 0,0 2 0,0 1-1967,1-1 1,0 3 0,1 0 0,-1 1 0,1-3 1848,2 9 0,0-1 0,-1-2 1,0-1 117,-3-6 0,-1-2 0,0-2 0,2-6 1335,6 7 1,-3-6-1336,-8 0 0,-1-3 1588,15 8-1588,-20-3 0,-12-63 0,6 13 0,-10-24 0</inkml:trace>
  <inkml:trace contextRef="#ctx0" brushRef="#br0" timeOffset="10515">28102 10226 8191,'20'-25'0,"26"-9"1148,6 7 1,7 0-1149,-17 10 0,1 0 0,4 1 0,10-4 0,5-1 0,7 1 0,-16 5 0,6-1 0,4 0 0,0 0 0,-1 0 0,-4 2 0,-1-1 0,-3 1 0,-1 1 0,2-1 0,2 0 0,5-1 0,4 0 0,2-1 0,-2 1 0,-4 1 0,-6 2 0,8-3 0,-7 3 0,-7 3 1516,-2 5 0,-9 2-1516,-13 3 0,-24 22 0,2-1 0,-4 25 0,1-8 0,-1 8 0,-1 4-243,-1-1 0,-2 3 0,0 3 0,1-1 243,2 2 0,0 0 0,0 2 0,1 2 0,-1-8 0,0 4 0,-1 1 0,2 1 0,1-3 0,2-4 720,5 5 1,3-3-1,1-2 1,-3 1-721,-2 0 0,-3 0 0,1-2 0,2-4 657,16 20 0,-9-12-657,-31-16-99,-12-9 99,-27-8 0,15-11 0,-6 0 0,-4-2 373,-10 2 1,-5-1 0,-3-2-374,15-2 0,-3-1 0,-1-1 0,-1 0 0,2-1 0,2 1 0,0 0 0,0-1 0,1-1 0,2-1-5,-8-3 0,0 0 1,3-2-1,7 2 0,-11 1 1,10-1-1,-7-8 1</inkml:trace>
  <inkml:trace contextRef="#ctx0" brushRef="#br0" timeOffset="10931">28095 11246 24575,'22'-36'0,"1"1"0,0 1 0,4 4 0,4 8 0,6 1-380,1-1 1,3-2 0,1 0 379,-1 0 0,0-1 0,1-1 124,1 0 0,2-1 0,-4 1-124,3-2 0,-6 3 0,4 2 189,-11 8-189,-14 13 0,8-4 0,-14 6 577,0 5-577,-2-4 0,-8 13 0,-4 5 0,-13 6 0,4-6 0,-2-8 0</inkml:trace>
  <inkml:trace contextRef="#ctx0" brushRef="#br0" timeOffset="12082">22834 15758 24575,'33'-19'0,"0"0"0,16-8 0,6-3 0,-9 4 0,3-2 0,2 0-1919,-7 3 0,2-1 0,1 0 0,-2 1 1919,6-4 0,-1 2 0,4-2 0,0-2 0,3-1 0,2-1 0,0 1-215,-1 2 0,0 2 0,2-1 0,1-1 215,-11 5 0,2-2 0,1 0 0,1 0 0,-2 0 0,-2 2 0,1-1 0,-1 1 0,-2 1 0,1 0 0,2-1 0,5 0 0,2-1 0,0 1 0,-1 0 0,-2 0 37,-1-1 0,-2 0 0,0 1 0,3-2-37,-1 2 0,3-1 0,1 0 0,0-1 0,-1 0 0,-1-1 0,-1 1 0,0-1 0,1 0 0,0-1-418,-6 3 1,0 0 0,1 0 0,-1 0 0,1 0 0,0 0 417,9-3 0,1-1 0,0 1 0,-1 1 0,-2 1 0,3-3 0,-2 1 0,0 1 0,0 1 0,3 0 0,1 1 0,-2 1 0,-4 1 587,-5 1 1,-3 1 0,2-1-588,-5 4 0,1 0 0,1-1 0,0-1 0,1-1 0,0-2 0,-1 0 0,-1 2 317,7-3 0,-1 2 1,3-2-318,2 0 0,4-3 0,1 0 0,-3 2-170,-11 5 1,-2 0 0,1 2 0,2-2 169,0 2 0,2-2 0,2 1 0,-1 0 0,-1 0 0,5-2 0,-1-1 0,-1 1 0,-2 1 0,5-3 0,-2 1 0,0-1 0,2-1 0,1 0 0,-3 0 563,-8 2 1,-1 0-1,1 1-563,8-4 0,3 0 0,1 0 0,-11 6 0,3-1 0,-2 1 0,-2 1 0,2-2 0,-2 0 0,0 1-285,6 0 0,-1-1 0,-3 3 285,-3 0 0,-1 2 0,13 0 0,-1 0 486,-11 1 0,-2 1-486,-1 4 0,-3-1 2634,10-10-2634,-26 9 1621,-9 6-1621,-10-4 2507,-14-4-2507,-22-2 0,-14 1 0,12 6 0,7 9 0</inkml:trace>
  <inkml:trace contextRef="#ctx0" brushRef="#br0" timeOffset="12330">29644 12336 8191,'24'-17'0,"13"7"5063,20 14-5063,-24 5 0,-1 5 0,24 20 0,-14 9 0,-17-2 2818,-14 6-2818,-3-9 1719,-25 5-1719,4-20 6784,-15-2-6784,-1-5 0,-9 2 0,-10 3 0,15-9 0,2-1 0,-2 2 0,0-2 0</inkml:trace>
  <inkml:trace contextRef="#ctx0" brushRef="#br0" timeOffset="13663">22416 11872 8191,'0'-16'0,"0"78"5063,0-7-5063,0-6 0,0-1 2818,0 7-2818,-5-34 1719,-10-11-1719,2-5 6784,-12-5-6784,18 4 0,-2 2 0,27 0 0,24-24 0,19-5 0,-16-5 0,-11 11 0</inkml:trace>
  <inkml:trace contextRef="#ctx0" brushRef="#br0" timeOffset="14348">23954 10546 24575,'6'9'0,"12"6"0,-15 14 0,19 30 0,-11-6 0,6 5 0,-7-25 0,-19-22 0,-4-6 0,-9-5 0,12 5 0,22-4 0,18-5 0,11 2 0,-2-13 0,-11 14 0,-11-10 0,-7 5 0,-5 0 0,-5 1 0</inkml:trace>
  <inkml:trace contextRef="#ctx0" brushRef="#br0" timeOffset="14764">27385 9613 8191,'-15'5'0,"3"10"5063,-3-7-5063,4 11 0,5-18 0,1 4 0</inkml:trace>
  <inkml:trace contextRef="#ctx0" brushRef="#br0" timeOffset="15281">26706 9676 24575,'6'20'0,"0"11"0,0 5 0,5 0 0,1 2 0,-1 10 0,1 0 0,2-11 0,1-5 0,2-2 0,-3-3 0,-24-25 0,2 7 0,-12-9 0,9-5 0,-4 4 0,13-9 0,-1 9 0,18-10 0,1 10 0,14-11 0,-7 10 0,-3-4 0,-10 6 0</inkml:trace>
  <inkml:trace contextRef="#ctx0" brushRef="#br0" timeOffset="15647">28204 9497 8428,'0'12'0,"0"14"5087,6 25-5087,-5-10 2783,10-8-2783,3-10 421,-1-15 1,1 5 0,-9-13-1</inkml:trace>
  <inkml:trace contextRef="#ctx0" brushRef="#br0" timeOffset="42783">3909 5968 24575,'15'0'0,"-3"0"0,8 0 0,-4 0 0,29 0 0,14 10 0,2-9 0,4 0-1111,-14 4 1,1 0 1110,-8-4 0,3-2 0,3 1 0,-1 0 0,3-1 0,2 1 0,-3 1 0,8 2 0,-2 2 0,4-1 0,-8-3 0,4 0 0,2-1 0,-1 0 0,-3 1 0,0 2 0,-1 0 0,-2 1 0,0-2 0,9-1 0,-2-1 0,-1-1 0,-3 1 0,-2 0 0,-3 0 0,1 0 0,0 0 0,14 6 0,2-1-569,-2-4 0,2 1 569,-10 5 0,2 2 0,-1-3 0,-10-4 0,-1-2 0,0 1-763,1 3 0,-1 1 0,0-2 763,15-2 0,2-2 0,-8 1 0,5 0 0,0 0 0,3 0 0,2 0 0,2 0 0,-7 0 0,3 0 0,0 0 0,0 0 0,-3 0 0,-1 0 0,0 0 0,-2 0 0,9 0 0,-2 0 0,-1 0-762,-4 0 0,0 0 0,-4 0 762,8 0 0,0 0 0,-10 0 0,2 0 0,2 0-7,2 0 1,2 0 0,2 0 6,-8 0 0,3 0 0,-1 0 0,-2 0 0,6 0 0,-3 0 0,0 0-400,-2 0 1,0 0 0,-5 0 399,3 0 0,0 0 0,-7 0 0,3 0 0,0 0 105,2 0 1,0 1 0,1-2-106,10-2 0,2-2 0,-2 1 0,-12 3 0,-3 1 0,0-2 0,19-4 0,-4 1 1061,-17 4 0,-2 2-1061,12-1 0,2 0 0,-2 0 0,1 0 0,-13 0 0,1 0 0,0 0 194,20 0 1,-2 0-195,-15 0 0,-1 0 0,1 1 0,-2-2 1268,-11-5 1,2 0-1269,13 4 0,8 2 0,-4-1 0,0-5 0,2 1 453,6 3 1,7 3-1,-5 0-453,-2-2 0,-4 2-595,-5 3 1,-1 1 594,-3-4 0,-4 1 0,10 8 780,-17-10 0,3 0-780,0 5 0,3 0 0,18-4 0,2 0 0,-17 4 0,2 0 0,-3-4 0,4-2 0,-2 1-432,17 6 1,1 0 431,-11-4 0,3-2 0,1 1 0,0 3 0,1 0 0,1 1 0,-12-2 0,1 0 0,0-1 0,-3 0 0,5 0 0,-2-2 0,1 1 0,6 2 0,2 1 0,-2 0 0,8 2 0,-1-1 0,-14-4 0,2-1 0,-2 2-549,12 3 0,-1 1 549,1-6 0,-2 0 0,-16 0 0,2 0 0,-3-1 0,4 1 0,0 1 0,-1 2 0,1 2 0,1-2 0,7-1 0,1-2 0,-2 1 0,10 5 0,-2 0 0,-3-6 0,-4 0 580,-16 4 1,-1 0-581,0-3 0,-2 0 0,11 8 0,-22-9 216,-25 0 0,2 0 1,-12 0-1</inkml:trace>
  <inkml:trace contextRef="#ctx0" brushRef="#br0" timeOffset="45699">24701 4499 24575,'-12'14'0,"-9"31"0,8-2 0,0 4 0,-5 5 0,2-1 0,5-7 0,2-2 0,-12 19 0,19-44 0,-4-19 0,6-30 0,9-28 0,7-11 0,-3 27 0,3-1 0,1-1-536,1-5 1,2-1 0,1 5 535,5 1 0,-2 9 0,2 6 0,-12 30 0,-2 21 0,-1 36 0,0 4 0,0 7 0,-5-6 0,-1 0-435,2 0 1,0-4 434,1 6 1532,-8-34-1532,0-13 0,0-1 0,-4-9 0,2-1 0,-2-5 0</inkml:trace>
  <inkml:trace contextRef="#ctx0" brushRef="#br0" timeOffset="45848">24690 4828 24575,'34'-19'0,"-10"5"0,0 0 0,-15 8 0</inkml:trace>
  <inkml:trace contextRef="#ctx0" brushRef="#br0" timeOffset="46280">25194 4513 24575,'-10'63'0,"10"-25"0,-2 2 0,-7 4 0,-1 0 0,9-5 0,0-3 0,-7 11 0,8-22 0,6-59 0,5-21 0,3 21 0,1-1 0,-1-24 0,1 2 0,20 6 0,-15 59 0,-2 4 0,2 12 0,7 10 0,-7-15 0,11 9 0,-10-28 0,5-23 0,-13-7 0,10-17 0,-21 0 0,7-2 0,-9 8 0,0 13 0,0 19 0</inkml:trace>
  <inkml:trace contextRef="#ctx0" brushRef="#br0" timeOffset="46730">25706 4521 24575,'0'39'0,"0"-1"0,0 27 0,0-9 0,-5-24 0,4 1 0,-4-64 0,17-10 0,5-5 0,-6 0 0,0 0 0,6-5 0,4 13 0,7 25 0,-14 36 0,5 9 0,-2-6 0,11-15 0,17-44 0,-12-8 0,-2-10-324,-13 7 0,-2-5 1,0 0 323,1 3 0,0 0 0,-4 3 0,-4-9 0,-4 9 0,-4 8 0,-23 50 0,-12 4 0,9 5 0,5-9 0</inkml:trace>
  <inkml:trace contextRef="#ctx0" brushRef="#br0" timeOffset="48047">14486 7714 24575,'14'-6'0,"0"-4"0,21 9 0,3-4 0,21-1 0,12-1 0,-21 2 0,3-1 0,4 0 0,4-1-1071,-6 2 1,3 0 0,2-1 0,3 1-1,1 0 1,0-1 1070,-7 1 0,1 0 0,1 0 0,1 0 0,1 0 0,-1 0 0,0 0 0,-2 2 0,2-1 0,-1 1 0,-1 1 0,0 0 0,0 0 0,2 0 0,2-1 0,-4 0 0,1 0 0,1-1 0,2 0 0,0 1 0,-1-1 0,0 1 0,-1 0 0,-3 1 0,7 1 0,-3 0 0,-1 1 0,0 0 0,-1 0 0,1 0 0,2-1 0,-3-1 0,0 0 0,2 0 0,0 0 0,-1 0 0,0 0 0,-2 0 0,-2 1 0,8 1 0,-2-1 0,-1 2 0,-2-1 0,-3 0 0,-3 0 0,5 0 0,-4 0 0,-4 0 0,-4 0 0,17 0 0,-13 0 1387,-16 0-1387,-11-5 0,-22 9 0,-7-1 0,-1 3 0,-2 0 0</inkml:trace>
  <inkml:trace contextRef="#ctx0" brushRef="#br0" timeOffset="50699">24578 7336 24575,'-11'0'0,"5"5"0,19 2 0,9 0 0,33 10 0,11-15-961,-19 2 1,6 0-1,3-1 961,7-2 0,3-1 0,4-1 0,-19 2 0,3-1 0,2 0 0,0 0 0,1-1-1039,7-1 1,1-1 0,1 0 0,0 0 0,-4 1 1038,5 1 0,-3 0 0,-1 1 0,1-2 0,-9 0 0,1 0 0,0-1 0,-2 0 0,-3 0-379,15-2 0,-5 0 1,4 2 378,-8 1 0,3 3 0,1-2 0,-1-1 0,-4-3 0,0-2 0,0-1 0,2 2-612,5 1 0,3 1 0,-1 1 0,-4-1 612,1-1 0,-3 0 0,-2-1 0,-7 2 0,-3-1 0,-4 2 531,-4 3 0,-4 0-531,22 0 4679,-23 0-4679,-10-5 366,-42-6 1,16 4 0,-23-3 0</inkml:trace>
  <inkml:trace contextRef="#ctx0" brushRef="#br0" timeOffset="53198">4796 8420 24575,'11'0'0,"4"0"0,1 5 0,22 5 0,20-3 0,-5 3 0,4 0 0,-12-9 0,3 1 0,3 5 0,6 2 0,-2-2-1170,-10-5 0,0-2 0,-1 1 1170,4 3 0,0 0 0,-1-1 0,20-2 0,-2-2 0,-2 1 0,-2 0 0,-7 0 0,0 0-433,10 0 1,-2 0 432,-12 0 0,0 0-367,-3 0 0,3 0 1,1 0 366,2 0 0,1 0 0,2 0 0,-5 0 0,3 0 0,0 0 0,-2 0-1091,6 0 1,-3 0-1,0 0 1091,-3 0 0,-2 0 0,-2 0 0,7 0 0,0 0 261,-5 4 1,4 1 0,0-1-262,-1-3 0,1-1 0,1 2 0,-6 0 0,2 1 0,0 1 0,-1-1 0,13 1 0,-1 0 0,-3-1 0,-12-1 0,-1-2 0,1 1 0,5 3 0,1 1 0,-1-2 0,14-2 0,1-2 0,-15 1 0,1 0 0,-1 0 0,10 0 0,-2 0 0,-5 0 0,-4 0 0,-13 0 0,-2 0 654,8 0 0,3 0-654,7 0 0,2 0 0,5 0 0,2 0 0,3 0 0,-3 0 249,-17 0 1,-5 0-250,-3 0 0,-5 0 3995,-2 0-3995,14 0 1451,-11 0-1451,15 0 0,-10 0 0,1 0 0,-2 0 709,17 0-709,-18 0 0,2 0 0,0 0 0,2 0 0,9 0 0,0 0 0,-11 0 0,-1 0-311,0 0 0,-1 0 311,27 0-52,-21 0 1,2 0 51,6 0 0,3 0 0,-1 0 0,3 0 0,-2 0-1184,11 0 0,-1 0 1184,-12 0 0,1 0 0,-2 0 0,6 0 0,-2 0 0,8-1 0,1 2 0,-1 5 0,1 1 0,-9-6 0,2-1 0,0 2-393,-1 5 1,0 2 0,2-1 392,-7-6 0,3-2 0,-1 0 0,-2 1 0,4 2 0,-2 2 0,-1-2-446,0-2 1,-1-1 0,-3-1 445,3 1 0,-1 0 0,-4 0 0,2-1 0,-2 2-190,14 4 1,-1 0 189,-10-4 0,1-1 0,-3 2 0,3 3 0,-4 0 1974,19-5-1974,-31 0 1196,-14-5-1196,-9 4 2189,0-9-2189,-2 9 156,-25-4 1,17 5-1,-18 0 1</inkml:trace>
  <inkml:trace contextRef="#ctx0" brushRef="#br0" timeOffset="54447">17654 8361 24575,'25'-12'0,"6"3"0,6 8 0,5 2-1513,6-1 1,6 0 1512,-6 0 0,6-1 0,3 1 0,2 1-1081,-2 1 1,1 1 0,2 0 0,3 1 0,3-2 1080,-11-1 0,3 0 0,2-1 0,1 0 0,1 0 0,0 0 0,-2 1 0,-2 0 0,2 0 0,-3 1 0,-1 0 0,0 1 0,1-1 0,2 0 0,2 0 0,-1-2 0,3 1 0,1-1 0,2 0 0,0 0 0,0-1 0,-1 1 0,-3 0 0,-2 0 0,2 0 0,-3 0 0,-1 0 0,-1 0 0,-1 0 0,0 0 0,0 0 0,7 0 0,1 0 0,0 0 0,-2 0 0,-1 0 0,-3 0 0,12 0 0,-2 0 0,-5 0 0,-8 0 0,1 0 0,-12 0 1708,-11 0-1708,-30 6 0,-51 10 0,15-6 0,8 5 0</inkml:trace>
  <inkml:trace contextRef="#ctx0" brushRef="#br0" timeOffset="55613">8059 13189 24575,'46'-15'0,"-4"2"0,9-3 0,3-2 0,6-3 0,0 1-2094,-9 3 0,0-1 1,1 1 2093,8-4 0,0 1 0,-6 0 0,-9 3 0,-6 2 921,-5 4 1,-4 2-922,4-1 1010,-41 10-1010,-14 15 0,-9-11 0,10 10 0</inkml:trace>
  <inkml:trace contextRef="#ctx0" brushRef="#br0" timeOffset="55846">8608 12999 8191,'-6'14'0,"16"31"2411,-8-2 0,0 5-2411,6-6 0,3 3 0,-3-1 0,-6 15 0,-2-1 1423,7 2 1,-2-5-1424,-5 5 1749,0-8-1749,-18-18 1673,-4-17 1,0-5-1,5-12 1</inkml:trace>
  <inkml:trace contextRef="#ctx0" brushRef="#br0" timeOffset="55997">8385 13747 24575,'41'-21'0,"15"-15"0,-16 8 0,0-2 0,-8 4 0,-2 2 0,13-9 0,-30 20 0</inkml:trace>
  <inkml:trace contextRef="#ctx0" brushRef="#br0" timeOffset="57163">8862 13370 24575,'5'-7'0,"-4"7"0,4 11 0,-5 1 0,5 4 0,-4-6 0,4 1 0,-5 0 0,0 0 0,5-1 0,-4-13 0,22-36 0,9-14 0,-13 24 0,1 2 0,16-7 0,-16 37 0,-8 18 0,1 7 0,-6-2 0,4-10 0,-10-7 0,9-8 0,-9 4 0,4-5 0</inkml:trace>
  <inkml:trace contextRef="#ctx0" brushRef="#br0" timeOffset="57598">9185 13227 24575,'15'49'0,"-6"-16"0,-1 1 0,-3 8 0,1 2 0,5 3 0,-1 0 0,-5-3 0,-1-3 0,9 11 0,-7-34 0,-26-60 0,-2-19 0,9 6 0,2-3 0,0 9 0,4 1 0,11 6 0,3 2 0,7-15 0,4 39 0,3 7 0,-9 19 0,-2 2 0,-5 9 0,-19-3 0,-5 2 0,2-11 0,1 0 0</inkml:trace>
  <inkml:trace contextRef="#ctx0" brushRef="#br0" timeOffset="58081">9320 13213 24575,'5'22'0,"1"-2"0,5-14 0,4-1 0,1-14 0,0 1 0,-1-2 0,-4 10 0,0 1 0,-1 4 0,7-14 0,0-3 0,3-18 0,-9-34 0,-7 12 0,-2-1 0,-4 14 0,-1 9 0,2 21 0,-4 58 0,4 0 0,2 1 0,-1 6 0,13-10 0,-5-20 0,6-7 0,-10-14 0</inkml:trace>
  <inkml:trace contextRef="#ctx0" brushRef="#br0" timeOffset="58230">9522 13143 24575,'35'-21'0,"12"-3"0,7-9 0,-11 5 0,-2 8 0,-30 11 0,-6 9 0</inkml:trace>
  <inkml:trace contextRef="#ctx0" brushRef="#br0" timeOffset="60779">8231 12564 8191,'0'-26'0,"0"3"5063,-5 17-5063,4 18 0,-13 34 0,7-14 0,1 4 665,0 13 0,0 3-665,-6 0 0,0 5 0,9-9 0,2 6 0,2 2 0,-1 2 0,-2-2 0,-1 1 0,0 2 0,0 2 0,1 2 54,1-8 0,1 2 0,0 1 0,0 1 0,1 0 1,-1 0-1,0-1-54,0 7 0,0 0 0,0 0 0,0-1 0,0-1 0,0-4 0,0 1 0,0-2 0,0-2 0,0-3 0,0-4 1794,1 15 1,0-4-1,-3-34-1794,-9-76 0,8 36 0,-2-33 0,-1 0 0</inkml:trace>
  <inkml:trace contextRef="#ctx0" brushRef="#br0" timeOffset="61614">7931 12442 24575,'35'-13'0,"0"0"0,19-2 0,9 0 0,-16 1 0,4-1 0,2 0 0,0 1-1272,-4 2 0,0 1 0,1 1 0,4-1 1272,-3 2 0,4-1 0,2 0 0,1 1 0,0 0 0,-3-1-633,5 1 0,-1-1 0,-1 0 0,1 1 0,2 0 633,-3 1 0,2 0 0,1 0 0,0 0 0,-1 1 0,-4-1 0,13-3 0,-2 0 0,-4 0 0,-3 2 561,2 1 0,-4 1 0,-8 0-561,-11-1 0,-9 4 0,-8 7 0,-18 4 2135,-14 17-2135,9 10 0,-2 2 0,1 6 266,5 6 1,1 5 0,2 0-267,-1-4 0,0-1 0,1 5 0,-1-3 0,1 5 0,0 1 0,0 2 0,0-2 0,0-2 0,0-2 0,1 1 0,-1 2 0,-1 1 0,-2 2 0,1 2 0,-2 2 0,1 1 0,-1-1 0,0-2 0,1 7 0,0 1 0,0-2 0,0-2 0,-1-2 0,-2-1 0,0-1 0,0-3 0,0-5 0,0-1 0,0-4 0,0-9 0,0 1 0,-19-8 0,-7-13 0,-10-3 0,-10-1 0,-10-3 0,-4 1-795,11-1 0,-4-1 0,-3 1 0,-2 0 0,-1-1 795,-3 0 0,-3-1 0,-2 0 0,0 0 0,0 0 0,2 0-677,8-1 1,0 1-1,1-1 1,1 0 0,-1 0-1,1-1 677,-10 0 0,-1-1 0,2 0 0,2 0 0,5 1 0,-4 3 0,6 2 0,0-2 551,-2-2 0,-1-2 0,5 1-551,-5 4 0,5 1 0,2 0 0,7-3 0,4-8 0,34 4 0,1-5 0</inkml:trace>
  <inkml:trace contextRef="#ctx0" brushRef="#br0" timeOffset="62746">10023 13128 8191,'36'0'0,"12"-19"0,11-6 798,-13 13 0,4 0 0,3 0 0,1-1-798,6-7 0,2-3 0,0 1 0,-4 2 0,6 3 0,-3 3 0,-5-1 0,15-5 0,-24 0 2996,-46 8-2996,-51-9 1933,-9 4-1933,-1 6 6051,37 11-6051,27 11 2212,8 6-2212,12 13 0,-5-7 0,-5 16 0,-8-16 0,-23 2 0,-3-5 0,-5-8 0,3-2 0,12-5 0,4-5 0,1 0 0</inkml:trace>
  <inkml:trace contextRef="#ctx0" brushRef="#br0" timeOffset="63680">11517 11600 8191,'-5'-11'0,"4"-3"5063,-4 55-5063,5-3 0,0 11 0,0 15 0,0 2 74,0-9 1,0 3 0,0 1 0,0 4-75,0-11 0,0 3 0,0 1 0,0 1 0,0-1 0,0-2-109,0 3 0,0-1 1,-1-1-1,1-1 1,1-2 108,1 6 0,2 0 0,-1-4 0,0-6 0,-3 11 0,3-6 2208,8-3 0,0-4-2208,-6-13 0,-1-3 0,8 26 0,-6-60 645,-20-17 1,10-3 0,-11 2 0</inkml:trace>
  <inkml:trace contextRef="#ctx0" brushRef="#br0" timeOffset="64329">11490 11297 24575,'16'0'0,"4"0"0,12-9 0,15 1 0,10 0 0,-2-1 0,4-3 0,4 1-843,-2 1 1,4 1 0,2 0 0,-1 0 842,-12 1 0,1 1 0,0-1 0,-2 1 0,-1 0 0,17-1 0,-4 1 0,-3 0 0,-12 0 0,-2 0 0,-11 9 786,1 24-786,-24 30 0,-20-16 0,-3 7-630,5 1 0,1 7 0,1 4 0,0 2 630,-1-2 0,-1 3 0,2 1 0,-1 2 0,2 0-409,2-3 1,1 1-1,0 1 1,1 0-1,0 0 1,0-2 408,-1-4 0,0 1 0,0 0 0,0-2 0,1-3 0,0-2 0,3 4 0,1-3 0,0-3 0,-1-5 0,3 11 0,-3-8 1865,-6 8-1865,-11-21 0,-9-2 0,-25 6 0,-11-2-1011,8-8 1,-5 0 0,-1-3 1010,-3-2 0,-1-3 0,-2-2 0,0-3 0,-1-3 0,-4-2 198,6-2 1,-4-1 0,0-2-1,5-3-198,2-4 0,4-2 0,-3 0 0,3 3 0,-5 1 0,4-1 0,9-3 0,8-5 0,7-2 2381,-10-10-2381,37 4 0,-7 8 0,9-1 0</inkml:trace>
  <inkml:trace contextRef="#ctx0" brushRef="#br0" timeOffset="64829">13180 10903 24575,'-6'-2'0,"-5"25"0,4 22 0,1 11 0,-5-2 0,0 5-1668,5-2 1,1 6 0,1 3 1667,0-6 0,0 3 0,1 0 0,1-3 0,1 2 0,2-2 0,-1 3 0,0-8 0,-1 3 0,1 3 0,0-4 0,1-5 394,2 1 0,1-5 1,-1 0-395,-2 2 0,-1 0 0,1-5 441,5-4 0,-2-8-441,-8 0 0,-7-39 0,4 6 0,-2-17 0</inkml:trace>
  <inkml:trace contextRef="#ctx0" brushRef="#br0" timeOffset="65345">13085 10874 24575,'0'-32'0,"5"0"0,23 10 0,14 7 0,9 1 0,7-1 0,4 1-466,-6 7 0,4 2 1,-1-1 465,-5-1 0,-2-2 0,-1 4 170,8 3 0,-4 1-170,-2-5 0,-8 1 0,-9 5 0,-2 14 0,-28 23 0,0 18 0,-4-8 0,-4 5-854,-5-10 1,-4 2 0,2 5 853,4 1 0,1 5 0,1 4 0,-1 0 0,-1-2 0,-3-1 0,-2-2 0,0 1 0,1 0 0,2 1 0,3 5 0,3 2 0,1-1 0,0-2 0,-1-5 0,-3 9 0,-1-6 0,3-8 0,10-8 0,-4-9 918,-21-5-918,-4-21 0,-18 6 0,-9-1 0,-7-9 0,-5-2-866,6 4 1,-4 2 0,3-3 865,-10-3 0,3-2-22,1 1 0,8 0 22,17 0 0,8 0 0,24 0 0</inkml:trace>
  <inkml:trace contextRef="#ctx0" brushRef="#br0" timeOffset="65830">14326 10563 8191,'-9'-3'0,"-2"7"5063,9 8-5063,-2 14 2818,-9 9-2818,11 11 0,3-2 0,1 8 0,-2-3 0,1 4 0,1 2-268,0-6 0,2 3 1,0 0-1,-3 0 268,-4 11 0,-2 0 0,1-2 0,3-7 0,1-1 0,-2-4 2199,-8 9 0,2-6-2199,6 6 0,-9-1 0,5-51 0,0-1 0,1-5 0</inkml:trace>
  <inkml:trace contextRef="#ctx0" brushRef="#br0" timeOffset="66346">14267 10447 8191,'4'-45'0,"0"-1"0,4-8 5063,11-4-5063,7 38 2818,13 4-2818,3-1 0,15 7 0,-8 4 0,8 6 0,-9 0 859,-13 0 1,1 0-860,-1 0 0,0 0 6784,31 0-6784,-16 9 0,-35 3 0,-10 17 0,-5 9 0,-6 19 0,-1 14 0,3-24 0,-1 3 0,1 2 0,0 4-700,1 3 1,-1 4 0,1 3 0,0 0 0,0 0 699,0-9 0,1 1 0,0 0 0,0 0 0,0-1 0,-1-2 0,1 6 0,0-1 0,0-2 0,0-1 0,-1-5-70,-1 12 0,0-5 0,-5-7 70,-8-4 0,-7-13 0,-9-19 0,-5-9 0,0-2 0,-3-2-564,-9 4 1,-1-4 563,9-7 0,0-3-9,-7 1 1,0 0 8,4-1 0,3 0 643,3-2 0,3 2 1,-9 6-1,31-6 1</inkml:trace>
  <inkml:trace contextRef="#ctx0" brushRef="#br0" timeOffset="67662">15401 9928 24575,'0'3'0,"0"3"0,0 23 0,0 1 0,1 23 0,-2 13 0,-2-12 0,-3 3 0,2 2-1337,3-9 0,0 0 0,1 2 0,-1-1 1337,-2 0 0,-1 2 0,0-2 0,1-2 0,3-2 0,0-2 0,0-2 585,0 18 0,0-4-585,0-7 0,0-4 0,3-5 0,-6-15 0,-11-34 0,10 6 0,-11-43 0</inkml:trace>
  <inkml:trace contextRef="#ctx0" brushRef="#br0" timeOffset="68183">15436 9674 8191,'34'-20'0,"4"13"0,6 2 2305,4-5 1,5 0-2306,0 7 0,5 4 0,-2-2 0,8-6 0,-2 1 0,5 6 0,-4 0 0,-25 0 0,-5 0 2872,2 10-2872,-30 1 1774,-5 33-1774,-13 8 0,-4 11 0,6-13 0,1 6 0,-1 3 0,1 2 96,2-3 0,0 2 1,1 2-1,-1-1 1,1-1-97,-2 6 0,-1-1 0,1-1 0,3-1 0,4-3 0,2 0 0,2-4 0,-2-9 177,1-9 1,-2-5-178,-16 27 0,-13-48 0,-15-7 0,-7-2 0,7-2 0,-3-2-206,-7-2 1,-6-2 0,1 2 205,12 1 0,1 1 0,-2 1 295,-15-1 0,-2 1 0,6 1 0,11-1 0,5 3 1,3 2-1,0 1 0</inkml:trace>
  <inkml:trace contextRef="#ctx0" brushRef="#br0" timeOffset="69513">11613 14141 8191,'-6'25'0,"1"0"5063,14 9-5063,9-6 2818,4-21-2818,37 3 0,-22-16 0,3-5 0,0 2 0,4-2 0,2-1-245,10-6 0,4-3 1,-3 0 244,-7 0 0,-2 1 0,0-1 0,6-2 0,0 1 0,-3 0 2409,4-5 0,-1-1-2409,-4 2 0,3 0 0,2-1 0,-10 5 0,1 1 0,1-1 0,2 0-879,0-2 1,2 0 0,2-1-1,-1 0 1,-1 2 878,3-1 0,-2 1 0,0 1 0,0 0 0,2 0 0,0 0 0,0 1 0,-4 1 0,-1 2 0,-2 2 0,2 0 0,1 2 0,3-1 0,1 1 0,-1 1-302,12-4 0,-1 2 1,2 1 301,-10 3 0,2 2 0,0 0 0,-3 1 0,3 0 0,-3 2 0,-3 2 0,5 1 0,-3 6 1126,-2 8 1,-3 7-1127,-6 7 0,-1 7 0,-8 1 0,1 6 0,-1 1-285,0-3 0,-1 1 1,-3 0 284,5 13 0,-6-3 0,-8-18 0,-3-4 4578,0-2-4578,-16-32 1407,7-6-1407,-8-19 0,-2-10 0,8-15 0,4-5 0,2 10 0,3-2 0,2 0-840,-1 3 0,3 0 1,2 3 839,4 3 0,3 1 0,2 5 0,8-3 0,4 4 213,-1 5 1,5 1 0,2 1-214,3 2 0,2 2 0,3-1 0,-5 3 0,2 0 0,0 0 0,-1 2-1000,8-1 0,-2 2 1,-1 0 999,-2 3 0,0 0 0,0 0 0,6 0 0,1-1 0,-3 1 0,-15 3 0,-2-1 0,2 0 0,16-6 0,3-2 0,-5 0 0,-1-5 0,-3-2-308,-5 2 0,1-3 0,-3-1 308,-11 3 0,-2-2 0,-1 1 0,12-12 0,-5 1 0,-14 6 0,-9 2 2096,-16-2-2096,-11-17 0,-5 22 0,-6 0 0,-2 1 0,-2 1 549,-3 4 0,0 4-549,-18-4 3513,13 19-3513,-17 17 0,32-5 0,-12 11 0</inkml:trace>
  <inkml:trace contextRef="#ctx0" brushRef="#br0" timeOffset="70846">14608 14969 8191,'26'-34'0,"-14"13"5063,28 21-5063,-17 45 0,-14-3 0,-1 4 0,-1-1 0,1 1 1151,-3 5 1,-1-3-1152,-1 8 1790,7-22-1790,-10-21 6564,8-44-6564,-6-7 0,16-16 0,7-6 0,-1 7 0,5 1 0,-2 16 0,4 0 0,-2 4 0,3-6 0,1 10 0,20 13 0,-32 40 0,1 23 332,-15-11 0,-2 3-332,4-4 0,-2-1 0,-5 16 0,4-27 0,-6-23 0,0 3 0,0-9 0</inkml:trace>
  <inkml:trace contextRef="#ctx0" brushRef="#br0" timeOffset="71180">15247 15056 11643,'33'-24'0,"9"-20"2442,-17 19 1,0-2-2443,1-7 0,-7 0 0,-13-4 2251,-8 11-2251,-10 22 1273,-12 5-1273,-1 34 4523,-4 24-4523,18-18 0,3 1 0,1-6 0,4-3 0,17 15 0,15-35 0,4-4 0,4-5 0,7-11 0,1-4 0,-3 3 0,-2-2 0,14-13 0,-34 9 0</inkml:trace>
  <inkml:trace contextRef="#ctx0" brushRef="#br0" timeOffset="71481">15748 14866 24575,'0'21'0,"9"0"0,15 0 0,0-10 0,22-22 0,-13-15 0,-1-8 0,-12 5 0,-16 24 0,-4 11 0,5 10 0,2 5 0,4-9 0,-3-3 0,-3-9 0</inkml:trace>
  <inkml:trace contextRef="#ctx0" brushRef="#br0" timeOffset="71763">16087 14781 24575,'6'-1'0,"3"7"0,-3 6 0,0 8 0,-1-9 0,-5-5 0,0-16 0,8-50 0,1 24 0,1 1 0,2 4 0,-2 19 0,2-1 0</inkml:trace>
  <inkml:trace contextRef="#ctx0" brushRef="#br0" timeOffset="72279">16336 14624 8191,'4'-6'0,"-12"1"5063,-2 22-5063,-9 2 2818,4 11-2818,18-8 1719,4-11-1719,25-18 6784,0-15-6784,0 0 0,-4 7 0,-17 11 0,4 9 0,-3-5 0,4-9 0,-5 1 0,7-16 0,5-26 0,-9 3 0,-2-4-951,-2-3 0,-2-1 951,-1-6 0,-3 3 0,-4-8 0,-4 36 0,-21 64 0,14-3 0,1 3 0,-4 5 0,2 1 0,6-2 0,2-3 0,4 11 0,9-9 0,3-10 0,-1-11 0,-2-10 0</inkml:trace>
  <inkml:trace contextRef="#ctx0" brushRef="#br0" timeOffset="72797">16958 13828 8191,'0'-11'0,"0"10"5063,0 31-5063,0 33 0,0-16 0,0 3 0,0 3 0,0-2 1409,0-15 0,0-3-1409,0 20 1719,0-37-1719,5-5 0,-4-7 0,4-4 0</inkml:trace>
  <inkml:trace contextRef="#ctx0" brushRef="#br0" timeOffset="73498">17116 14100 24575,'-4'-17'0,"-2"7"0,-5 10 0,5 6 0,1 5 0,5-1 0,5 5 0,10-8 0,7 3 0,1-20 0,-2 8 0,-14-12 0,2 13 0,2-4 0,5 5 0,14-12 0,-5-5 0,2-8 0,-15 4 0,-6 6 0,-1 9 0,6 6 0,5 1 0,14 4 0,-2-10 0,-2-1 0,-6 0 0,-14 15 0,-11 44 0,4-9 0,-1 4 0,-3-2 0,0 0 0,5-5 0,0-5 0,0-4 0,-4-26 0,-2-2 0,-5-4 0,5-4 0,1-7 0,5 4 0,0-2 0</inkml:trace>
  <inkml:trace contextRef="#ctx0" brushRef="#br0" timeOffset="73949">17564 14081 24575,'12'-22'0,"5"2"0,-10 5 0,-7 29 0,-2-8 0,3 18 0,27-15 0,5-9 0,0-9 0,1-6 0,-4 0 0,-1-3 0,1-3 0,-1 0 0,12-9 0,-26 24 0,-1 12 0,-7 4 0,13-4 0,-4-7 0,5-7 0,-5-4 0,8-1 0,-10-3 0,-12 8 0,1-2 0,-17 10 0</inkml:trace>
  <inkml:trace contextRef="#ctx0" brushRef="#br0" timeOffset="74946">15491 16054 24575,'0'3'0,"0"4"0,0 14 0,15 15 0,-12 12-694,10-12 1,1 2 693,-13 0 0,1 0 0,8-1 0,1-1 0,-8 28 0,16-8 0,-16-16 338,12-8-338,-14-17 0,4-9 0,-5-1 0</inkml:trace>
  <inkml:trace contextRef="#ctx0" brushRef="#br0" timeOffset="75279">15553 16418 24575,'9'-10'0,"12"-9"0,19-14 0,-3 1 0,-10 1 0,-2-3 0,2-22 0,-10 25 0,-2 2 0,-5 1 0,-4 58 0,-1 2 0,0 5 0,1 19 0,0 0 0,-1-14 0,2-3 0,5 1 0,-1-5 0,-8-10 0,15-7 0,-12-12 0,0-1 0,-1-5 0</inkml:trace>
  <inkml:trace contextRef="#ctx0" brushRef="#br0" timeOffset="75463">16129 16313 10523,'6'15'0,"-5"9"5046,5-2-5046,3 4 2444,-2-11-2444,4-13 0,-7 2 0,-4-9 0</inkml:trace>
  <inkml:trace contextRef="#ctx0" brushRef="#br0" timeOffset="75581">16140 16119 8191,'-5'-11'0,"-1"7"1265,0 14 1,2-3 0,4 2 0</inkml:trace>
  <inkml:trace contextRef="#ctx0" brushRef="#br0" timeOffset="76063">16340 16176 24575,'0'-11'0,"-9"5"0,-2 1 0,-16 25 0,6 11 0,4 13 0,8-5 0,9-11 0,14-10 0,1 2 0,11-12 0,-3-8 0,-11-8 0,12-47 0,-21 19 0,-2-2 0,7-16 0,-1-1 0,-10 5 0,-3 4 0,-1-11 0,-3 73 0,6 36 0,7-17 0,2 0 0,6 28 0,8-25 0,1-11 0,-10-8 0,-1-13 0</inkml:trace>
  <inkml:trace contextRef="#ctx0" brushRef="#br0" timeOffset="76499">16623 16121 10836,'-9'-12'0,"-6"-7"5009,-6 9-5009,-11-2 2391,7 26-2391,-9 18 0,19-2 1371,0 11-1371,15-25 4968,9 0-4968,10-10 0,16 0 0,-4-32 0,8 0 0,-30-7 0,-6-7 0,6-7 0,-3-2 0,-5 2 0,-2 2 0,2 2 0,-2 7 0,-5 10 0,5 49 0,-6 27 0,14 10 0,5-5 0,-3-26 0,2-15 0</inkml:trace>
  <inkml:trace contextRef="#ctx0" brushRef="#br0" timeOffset="76780">16765 15967 24575,'25'-23'0,"-6"-7"0,-4 1 0,-14 7 0,-11 14 0,-10 36 0,8-10 0,-1 14 0,18-21 0,5 0 0,-3-5 0,2-2 0</inkml:trace>
  <inkml:trace contextRef="#ctx0" brushRef="#br0" timeOffset="77063">16900 15899 8191,'6'4'0,"-1"2"5063,-5 5-5063,9-10 2818,27-13-2818,17-12 859,-19 13 1,1 2-860,20 0 6784,-13 23-6784,-18 3 0,-10 2 0,-8-8 0,-6-7 0</inkml:trace>
  <inkml:trace contextRef="#ctx0" brushRef="#br0" timeOffset="77946">17576 15142 8191,'0'-11'0,"9"39"2397,-8 3 0,0 7-2397,9 22 0,0 4 0,-9-5 0,1-1 0,7 3 0,2-7 0,-4-8 2851,2-1-2851,1-38 0,-9 2 0,4-9 0</inkml:trace>
  <inkml:trace contextRef="#ctx0" brushRef="#br0" timeOffset="78648">17853 15315 24575,'-5'-12'0,"-5"3"0,-7 18 0,0 7 0,0 6 0,11-1 0,9-6 0,13-9 0,10-12 0,-4-1 0,-2-10 0,-9 11 0,4 6 0,6 1 0,-4 4 0,7-5 0,-3-22 0,-4 7 0,6-19 0,-2 18 0,6 5 0,-5 2 0,4-2 0,-6-9 0,-1 8 0,-5 8 0,-9 24 0,5 35 0,-9-6 0,0 3 0,4-5 0,0 0 0,-4-1 0,-2-5 0,-4-11 0,4-36 0,-4-1 0,5-2 0</inkml:trace>
  <inkml:trace contextRef="#ctx0" brushRef="#br0" timeOffset="79049">18292 15358 8191,'13'-49'0,"-4"10"5063,-1 33-5063,-3 5 2818,-2 17-2818,15-27 1719,13-5-1719,2-15 6784,1 3-6784,-1 12 0,2-3 0,0 22 0,0 10 0,-18 14 0,-4 4 0,-13-6 0,-17-10 0,-6-9 0,-17-1 0,12-5 0,4 0 0,18 0 0,1 0 0</inkml:trace>
  <inkml:trace contextRef="#ctx0" brushRef="#br0" timeOffset="81299">16278 10095 8191,'11'-6'0,"7"-11"4933,7 14-4933,17-25 0,23 14 0,-9-18 2834,4 13-2834,-27-8 1735,-17 10-1735,-2-1 6735,-8 7-6735,4 16 147,-4 14-147,4-5 0,-9 12 0,-1-19 0,-6 8 0,0-4 0,-4-5 0,9-1 0,-4-5 0</inkml:trace>
  <inkml:trace contextRef="#ctx0" brushRef="#br0" timeOffset="81614">17312 9559 24575,'0'53'0,"4"-20"0,1 3 0,2 16 0,-1 0 0,0-7 0,0-3 0,3 1 0,-2-4 0,-5 7 0,9-12 0,-10-19 0,4-10 0</inkml:trace>
  <inkml:trace contextRef="#ctx0" brushRef="#br0" timeOffset="82131">17304 9324 24575,'0'-26'0,"18"-3"0,20 1 0,22 1-1716,-20 17 1,3 1 1715,1-6 0,3 0 0,1 8 0,3 3 0,0-1 0,-5-2 0,0-1 0,1 1 0,10 2 0,3 1 0,-6 1 0,-3 3 0,-5 0 0,-4 0 0,-5 0 1074,-7 0-1074,3 6 563,-9 10-563,-2 27 0,-8 6 0,-4 6 0,-3-1 0,-5 3-950,-3-5 1,-3 3 0,1-2 949,3-7 0,-1-1 0,-3 2 0,-6 7 0,-5 2 0,3-4 0,5 3 0,1-4 0,-8-4 0,-2-7 0,-8-5 601,-30-22-601,6 2-228,-6-8 0,-6-4 228,7-2 0,0-2 0,-14-6 0,2-2 0,16 5 0,6-3 0,-10-15 0,39 14 0,14 4 0</inkml:trace>
  <inkml:trace contextRef="#ctx0" brushRef="#br0" timeOffset="82746">17620 9705 24575,'-26'4'0,"2"12"0,13-3 0,3 6 0,13-8 0,11-5 0,11-10 0,-4-8 0,-7-9 0,-11 5 0,-5 0 0,-9 10 0,7-8 0,-7 12 0,9-7 0</inkml:trace>
  <inkml:trace contextRef="#ctx0" brushRef="#br0" timeOffset="83013">17859 9609 24575,'0'31'0,"-5"1"0,-1 5 0,0 1 0,-1 3 0,1 8 0,-1 0 0,-3-6 0,1-3 0,7 7 0,-6-23 0,8-4 0,9-13 0,-7 2 0,7-9 0</inkml:trace>
  <inkml:trace contextRef="#ctx0" brushRef="#br0" timeOffset="83380">18014 9933 24575,'-4'43'0,"2"-4"0,-7-27 0,7-12 0,19-33 0,-4 1 0,4-3 0,15-4 0,3 1 0,-9 8 0,0 2 0,4 2 0,-2 11 0,1 30 0,-13 2 0,-17 11 0,-6-3 0,-12-12 0,2-1 0,-28 13 0,-3-2 0,-2-3 0,18-7 0,23-13 0</inkml:trace>
  <inkml:trace contextRef="#ctx0" brushRef="#br0" timeOffset="83662">17783 10454 24575,'38'-16'0,"-1"0"0,16 0 0,4-2 0,-8-1 0,2-3 0,0 3-298,-3 4 1,-2 2 0,1-1 297,0-2 0,0 0 0,-5 2 58,-6 6 1,-4 1 0,24-8-1,-42 15 1</inkml:trace>
  <inkml:trace contextRef="#ctx0" brushRef="#br0" timeOffset="83864">18047 10590 24575,'63'-10'0,"-27"1"0,5 0 0,23-2 0,1-1 0,-21-2 0,-3 2 0,2 5 0,-7 2 0,-19-4 0</inkml:trace>
  <inkml:trace contextRef="#ctx0" brushRef="#br0" timeOffset="122662">27544 1904 8191,'-5'-12'0,"4"-2"5063,-4 55-5063,-5 22 0,4-20 0,-1 5 0,0-1 820,1 9 0,-2-2-820,-7 6 0,3-5 0,9 9 1873,-7-7-1873,5-16 6277,4-8-6277,15-64 0,-10 25 0,15-36 0</inkml:trace>
  <inkml:trace contextRef="#ctx0" brushRef="#br0" timeOffset="123146">27570 2041 24575,'0'-27'0,"6"-3"0,5 8 0,23 0 0,-9 11 0,12-1 0,-8 10 0,1-4 0,0 0 0,4 4 0,-17 6 0,4 32 0,-15 23-1645,-7-14 0,-4 3 1645,-1 5 0,-3 3 0,-3-4 0,-2 4 0,0-4 0,0 7 0,-1-3 0,-2 4 0,-2-8 0,-2-10 0,5-35 0,-4 0 0,4-7 0,-5 0 0,-4-5 3290,2-10-3290,-7-16 0,16 2 0,1 5 0,13 14 0</inkml:trace>
  <inkml:trace contextRef="#ctx0" brushRef="#br0" timeOffset="123482">27601 2417 24575,'52'-21'0,"1"0"0,-2 2 0,0 2 0,-1 7 0,-4 2 0,10-2 0,-29 10 0</inkml:trace>
  <inkml:trace contextRef="#ctx0" brushRef="#br0" timeOffset="123714">27976 2257 10741,'6'-4'0,"8"2"5020,8 13-5020,1 3 2407,-1 13-2407,-13-4 1384,-9-2-1384,-5-5 5023,-5-1-5023,-20 4 0,10-7 0,-12 2 0,25-9 0,-2-5 0</inkml:trace>
  <inkml:trace contextRef="#ctx0" brushRef="#br0" timeOffset="124363">28194 2203 24575,'-5'41'0,"0"0"0,-3 15 0,-3 0 0,-3-7 0,-1-1 0,5-2 0,0-6 0,-5-5 0,15-79 0,5 9 0,1-3 0,3-10 0,1-3 0,1 7 0,0-3 0,3 6 0,7 3 0,-1 4 0,-4-5 0,-1 15 0,14 73 0,-23-9 0,-5 4 0,4 23 0,-1-1 0,-4-21 0,0-5 0,0 9 0,0-34 0,4-4 0,-11-5 0,9-1 0,-11-5 0</inkml:trace>
  <inkml:trace contextRef="#ctx0" brushRef="#br0" timeOffset="124530">28143 2494 24575,'61'-20'0,"-16"1"0,-27 4 0,-13 5 0</inkml:trace>
  <inkml:trace contextRef="#ctx0" brushRef="#br0" timeOffset="124863">27410 3047 24575,'51'-21'0,"1"6"0,8-2 0,-14 2 0,3-1 0,1 2-477,3 3 1,0 2 0,2-1 476,5-4 0,0-1 0,-5 3 0,-6 5 0,-5 1 232,1-3 1,-15-1-233,-30 1 0,-11 9 0,-14 0 0</inkml:trace>
  <inkml:trace contextRef="#ctx0" brushRef="#br0" timeOffset="125013">27432 3162 8191,'18'0'0,"41"-11"1979,1 2 1,9-3-1980,-8 1 0,4-1 0,-6 1 0,1-1 0,-4 1 0,-3 1 0,-1 1 0</inkml:trace>
  <inkml:trace contextRef="#ctx0" brushRef="#br0" timeOffset="129412">27506 2251 24575,'-11'-6'0,"0"1"0,-9 5 0,3 0 0,-25 9 0,-16 3 0,-4-2 0,-3 2 0,24-1 0,0-1 0,-14-3 0,7-1 0,23 3 0,10-5 0,9-2 0,1 2 0</inkml:trace>
  <inkml:trace contextRef="#ctx0" brushRef="#br0" timeOffset="129733">27006 2263 24575,'-15'0'0,"-5"17"0,-2-2 0,2 15 0,10-7 0,10-7 0,15-6 0,19-5 0,5-9 0,2-2 0,4 4 0,15 1 0,-55 3 0,-5 7 0</inkml:trace>
  <inkml:trace contextRef="#ctx0" brushRef="#br0" timeOffset="131481">26988 2320 24575,'-6'-4'0,"1"-2"0,5-5 0,0 0 0,0 0 0,0 0 0,5 0 0,-4-4 0,4-1 0,-5 0 0,4-4 0,-3 4 0,4 0 0,0 1 0,-4 4 0,9 0 0,-4 0 0,4 0 0,1 0 0,0 0 0,-5 10 0,-1-2 0,-5 7 0</inkml:trace>
  <inkml:trace contextRef="#ctx0" brushRef="#br0" timeOffset="133363">27011 2212 8191,'-4'-6'0,"2"-4"5063,-2 4-5063,4-5 2818,0 0-2818,0-4 1719,0-1-1719,9-5 6784,7 1-6784,-4-1 0,11 10 0,-9-7 0,7 10 0,3-11 0,2 6 0,-2-4 0,-3 9 0,-6 2 0,4 0 0,-1 0 0,12-2 0,-7-3 0,11 4 0,-7-6 0,10-3 0,3-4 0,-6 3 0,1 3 0,-10 3 0,-4 9 0,-1-9 0,14-3 0,-1 0 0,3 0 0,2 2 0,-6 4 0,25-8 0,-1-7 0,3 4 0,-9 3 0,7 1 0,2 4 0,-21 6 0,1 0 0,0-4 0,-2 1 0,23 6 0,-5-7 0,-9-1 0,-11 9 0,3 0 0,0-4 0,3 0 0,18-1 0,0 2 0,-14 3 0,-1-1-341,2-3 0,-2 0 341,20 5 0,1 0 0,-5 0 0,-2 0 0,-13 0 0,-14-6 0,3 5 682,-6-6-682,3 7 0,-6 0 0,-8 0 0,-12 0 0,-25 0 0,5-4 0,-10-2 0,25 0 0,15-4 0,2 9 0,16-4 0,-14 10 0,4-4 0,-13 8 0,5-1 0,-8 3 0,3 1 0,-10-1 0,-10 1 0,3-6 0,-12 6 0,7-6 0,2 6 0,5-6 0,5-1 0</inkml:trace>
  <inkml:trace contextRef="#ctx0" brushRef="#br0" timeOffset="133730">29437 1604 24575,'6'-11'0,"4"5"0,-4 1 0,0 24 0,-2-6 0,-4 50 0,0-22 0,0 3 0,0 5 0,0 2-310,0-4 0,0-2 310,0 19 0,0-29 0,0-10 0,0-15 0,-6-15 0,5-3 0,-5-1 0</inkml:trace>
  <inkml:trace contextRef="#ctx0" brushRef="#br0" timeOffset="134300">29403 1610 10307,'5'-11'0,"1"-4"5067,0 3-5067,3-3 2481,7 9-2481,10-5 1438,9 10-1438,5-6 0,15 7 0,-12 0 2641,-7 0 0,0 0-2641,7 0 0,5 0 0,-22 5 0,-9 6 0,-11 9 0,0 19 0,-6 23 0,0 0 0,0-17 0,0 0 0,0 16 0,0 1 0,-13-19 0,0-26 0,-11 2 0,-6-18 0,-10 5 0,-3-6 0,3-6 0,15 5 0,9-10 0,1 9 0,-2-7 0,-4 8 0,9-4 0,3 5 0</inkml:trace>
  <inkml:trace contextRef="#ctx0" brushRef="#br0" timeOffset="138765">29627 1796 24575,'15'0'0,"2"0"0,13 0 0,11 0 0,2 0 0,7 0 0,-17 0 0,-3 0 0,-1 0 0,-6 0 0,10 6 0,-12-4 0,5 4 0,-10-6 0,-1 0 0,-22-13 0,9 10 0,-15-10 0</inkml:trace>
  <inkml:trace contextRef="#ctx0" brushRef="#br0" timeOffset="139045">30039 1697 24575,'15'4'0,"-2"7"0,2 5 0,2 7 0,-1 0 0,0-5 0,-6 3 0,-5-9 0,-14-2 0,-10 0 0,-9-3 0,-11 0 0,12 5 0,6-11 0,12 5 0</inkml:trace>
  <inkml:trace contextRef="#ctx0" brushRef="#br0" timeOffset="141265">30378 1632 24575,'0'12'0,"0"22"0,-10 17 0,10-15 0,-3 1 0,-9-5 0,-2 2 0,7 11 0,0 0 0,-12 14 0,9-27 0,31-81 0,-9 8 0,1-5 0,9-14 0,2 1 0,-7 18 0,-1 2 0,1 1 0,0 4 0,10-3 0,7 9 0,4 5 0,-10 15 0,-3 20 0,-19 35 0,-17 15 0,3-23 0,-3-1 0,-14 21 0,29-4 0,29-3 0,-6-25 0,3-2 0,14 13 0,-35 1 0,-60-29 0,11-1 0,-4-1 0,-4-7 0,0-2 0,9 1 0,2 0 0,-18 0 0,25 0 0,1 0 0,18 0 0,2 0 0</inkml:trace>
  <inkml:trace contextRef="#ctx0" brushRef="#br0" timeOffset="141581">30220 2294 24575,'23'0'0,"36"-10"0,-23 1 0,2 0 0,2 3 0,-2-1 0,20-14 0,-34 19 0,-18-4 0,-20 14 0,5-5 0,-8 5 0</inkml:trace>
  <inkml:trace contextRef="#ctx0" brushRef="#br0" timeOffset="141714">30238 2339 11420,'0'10'0,"34"-4"4197,25-1-4197,-25-4 0,3-2 0,4 1 0,-1 0 0,16 0 0,-25 0 0,-6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3:53:03.676"/>
    </inkml:context>
    <inkml:brush xml:id="br0">
      <inkml:brushProperty name="width" value="0.05292" units="cm"/>
      <inkml:brushProperty name="height" value="0.05292" units="cm"/>
      <inkml:brushProperty name="color" value="#A020F0"/>
    </inkml:brush>
  </inkml:definitions>
  <inkml:trace contextRef="#ctx0" brushRef="#br0">26356 12455 24575,'0'0'0</inkml:trace>
  <inkml:trace contextRef="#ctx0" brushRef="#br0" timeOffset="1899">27949 12164 24575,'0'0'0</inkml:trace>
  <inkml:trace contextRef="#ctx0" brushRef="#br0" timeOffset="10634">1692 1335 8191,'-5'-16'0,"4"0"5063,-4 6-5063,-4 4 2818,-2 1-2818,-46 40 0,12-12 859,8 5 1,-4 5-860,5-7 0,-1 3 0,3-1 0,-1 9 0,1 1 0,3-4 0,-2 2 0,8 1 0,7 7 0,10-1 0,15 21 2935,-2-28 1,3 0-2936,8-7 0,2 1 0,3 13 0,-2 4 0,-1 0 0,-3 3 0,3 13 0,-7 2 0,-16-7 0,-5-2 0,4-8 0,-4-2 0,-13 4 0,0-2 0,11-13 0,3-1 0,-2 5 0,2-1 0,3 12 0,6-4 0,0-27 913,0 5-913,5-9 0,1 1 0,4 4 0,1-8 0,-5 14 0,4-17 0,-9 27 0,4-26 0,-5 8 0</inkml:trace>
  <inkml:trace contextRef="#ctx0" brushRef="#br0" timeOffset="11934">4158 997 8191,'39'0'0,"0"0"5063,-2 9-5063,-15 2 2818,-7 18-2818,-15 2 1719,0 15-1719,-1-12 0,2 5 0,6 14 0,3 5 0,-1-8 0,0 4 0,2-1 1320,0-4 1,1-2-1,0 1-1320,1 3 0,0 1 0,0-4 0,2 3 0,-3-1-124,-4 12 1,-1 0 123,0-7 0,-3-3 0,-4-5 0,-4-2 0,-4-9 0,-3-6 0,-2-8 0,-10-7 0,10-1 2783,-11 1-2783,-15 12 0,-3-2 0,9-8 0,16-9 0</inkml:trace>
  <inkml:trace contextRef="#ctx0" brushRef="#br0" timeOffset="16084">1473 1731 24575,'9'0'0,"31"0"0,3-5 0,4-1 0,-2 5 0,1 0-1267,12-11 0,-1 1 1267,-19 9 0,-1 1 0,1-5 0,-2 0 0,20 6 808,-13 0-808,-23-4 104,-1 2 0,-18-2 1,4 4-1</inkml:trace>
  <inkml:trace contextRef="#ctx0" brushRef="#br0" timeOffset="17117">2438 1549 24575,'17'-5'0,"19"4"0,25-14 0,-5 13 0,-20-4 0,-1 2 0,-5 4 0,15-6 0,-20 4 0,4-4 0,-20 6 0</inkml:trace>
  <inkml:trace contextRef="#ctx0" brushRef="#br0" timeOffset="18167">3399 1284 24575,'51'-9'0,"0"-1"0,4-5 0,-2 1 0,-12 9 0,-2 0 0,-4-3 0,-4-1 0,2 3 0,-23 2 0,-5 2 0,-5-2 0</inkml:trace>
  <inkml:trace contextRef="#ctx0" brushRef="#br0" timeOffset="18668">1573 2069 9996,'15'0'0,"1"0"5092,17 0-5092,16-9 0,6 7 0,-15-6 0,-15 8 0</inkml:trace>
  <inkml:trace contextRef="#ctx0" brushRef="#br0" timeOffset="18817">2343 2024 16043,'40'-9'0,"23"-8"0,-16 5 0,3-3 0</inkml:trace>
  <inkml:trace contextRef="#ctx0" brushRef="#br0" timeOffset="18966">3243 1873 24575,'27'-4'0,"33"-13"0,-26 9 0,16-7 0</inkml:trace>
  <inkml:trace contextRef="#ctx0" brushRef="#br0" timeOffset="19100">4068 1706 24575,'0'-6'0,"0"1"0</inkml:trace>
  <inkml:trace contextRef="#ctx0" brushRef="#br0" timeOffset="19501">1652 2441 24575,'23'0'0,"12"0"0,4-8 0,3 0 0,-1 6 0,0-1 0,-6-5 0,-3 0 0,9 8 0</inkml:trace>
  <inkml:trace contextRef="#ctx0" brushRef="#br0" timeOffset="19618">2382 2382 8191,'15'-6'0,"-8"5"0,2-5 0</inkml:trace>
  <inkml:trace contextRef="#ctx0" brushRef="#br0" timeOffset="19769">2813 2335 24575,'10'-5'0,"15"4"0,1-12 0,-4 10 0,-5-5 0</inkml:trace>
  <inkml:trace contextRef="#ctx0" brushRef="#br0" timeOffset="22467">3072 3146 8191,'-11'0'0,"36"0"2209,12 1 0,10-2-2209,6-1 0,7-3 0,0 0 0,-3-2 0,1-1 0,3 0 354,1 1 0,5-1 0,0 0 0,-4 1-354,-2-1 0,-3 1 0,-1 0 0,0-1 0,-1 0 0,-6 2 985,1 7 0,-20-4-985,-32-5 0,-9 8 0,-12 0 0</inkml:trace>
  <inkml:trace contextRef="#ctx0" brushRef="#br0" timeOffset="23599">3885 2755 8191,'-39'-23'0,"6"6"0,-3 3 2303,-4 3 0,-4 2-2303,3 2 0,-5 2 0,-1-1 0,-5 1 0,-1 1 0,1 3 349,6 3 0,2 3 0,-1-1-349,-2-4 0,-1 0 0,3 3 0,-2 10 0,0 3 558,4-4 0,-2 0 0,1 2-558,-15 12 0,1 5 0,10-4 0,0 2 0,2 0 0,8-2 0,2 1 0,3-1 2829,-9 11 0,6 3-2829,8 5 0,7 3 0,10-6 0,5 2 0,2 10 0,8 1 0,12-3 0,5-4 0,0-6 0,4-4-377,10-6 1,4-5 376,-3-5 0,5-2 0,3-3 0,7 0 0,2-3 0,9 0 0,3-3 0,4 0-608,-17-5 1,4 1-1,0-1 1,0-1-1,-1 0 608,5-1 0,-1-1 0,0-1 0,-1-2 0,0-4 0,1-2 0,-2-1 0,-3 0-264,-1 1 1,-3 0 0,2-3 263,1-2 0,2-2 0,1-1 0,-2-1 0,-3 1 0,-1 0 0,0-2 0,2 0-712,9-5 0,3 0 0,-1-2 0,-4 0 712,-1-3 0,-4-1 0,-3-2 0,-7 1 0,-2-1 0,-7 0 353,-2-5 1,-9-3-354,-8-5 0,-6-3 0,-2-7 0,-10-1 0,-22-6 0,-11 1 701,4 8 0,-5 3-701,1 17 0,-6 1 0,1 4 0,-11-2 0,-1 4-390,-6 0 1,-2 2 389,17 7 0,-1 2 0,-5 0 0,-3 2 0,-4 2 0,-3 0 0,-2 1 0,7 2 0,-2 0 0,-1 1 0,0 0 0,1 0 90,-9-1 1,1 1-1,1-1 1,3 2 0,-7 1-1,3 1 1,11 1 0,-3-1-1</inkml:trace>
  <inkml:trace contextRef="#ctx0" brushRef="#br0" timeOffset="25719">22033 17225 8191,'-21'-14'0,"0"6"5063,5-3-5063,1 10 2818,4-4-2818,0 5 1719,0 0-1719,-9 0 6784,0 18-6784,-16 29 0,22-14 0,3 4 0,-2 7 0,5-1 0,13 20 0,9-12 0,19-35 0,0-2 0,6-23 0,10-15-858,-4-17 858,-20 13 0,-1-5 0,6-22 0,-5-7 0,-15 18 0,-3-1 0,0-1 0,4-5 0,0-1 0,-4 3 0,-10-4 0,-3 6 0,-1-9 0,-14 74 0,15 17 0,5 12 0,-3 7 0,0 7 0,2-1-876,1-8 1,0-1 0,3 0 875,4 7 0,2 1 0,0-9 0,6 15 185,14-29 1,-18-18 0,-5-13-1</inkml:trace>
  <inkml:trace contextRef="#ctx0" brushRef="#br0" timeOffset="26019">22376 17328 24575,'0'38'0,"0"-7"0,12 15 0,17-24 0,8 13 0,12-39 0,-26-29 0,-38-16 0,-27-1 0,-13 20 0,12 21 0,28 26 0,11-8 0,4 9 0,0-13 0</inkml:trace>
  <inkml:trace contextRef="#ctx0" brushRef="#br0" timeOffset="26251">22759 17300 24575,'-52'15'0,"16"-7"0,14 13 0,18 3 0,4 12 0,42 12 0,2-8 0,-12-23 0,3-8 0,5-15 0,-5-3 0,-8 3 0,9-18 0</inkml:trace>
  <inkml:trace contextRef="#ctx0" brushRef="#br0" timeOffset="27001">23111 17064 24575,'-5'41'0,"0"0"0,4 7 0,-1 0 0,-9 5 0,1-1-1268,8-1 1,1-1 1267,-5-13 0,0-1 808,0 29-808,4-28 418,-4-19-418,6-25 0,0-38 0,13 14 0,-4-15 0,24 18 1309,-9 16-1309,16 0 0,-12 12 0,-3 5 0,-10 1 0,1 4 0,5 1 0,18-5 0,-10-1 0,6-14 0,-25 2 0,-16-26 0,-40 5 0,-11-5 0,2 13 0,54 14 0,30 2 0,19 8 0,-7 3 0,5 3 0,0 2-782,6 0 0,2 1 0,-5 1 782,5 6 0,-7 2 0,-10-2 0,-12-1 0,-20-9 0,-19 2 0,5-5 0,-6-10 0,52-47 0,-4 13 0,8 1 0,0 10 0,5 3 0,-1 0 605,9-13 0,-1 7-605,-6 18 0,-6 7 0,-13 4 0,-44 12 0,10 0 0,-19-2 0</inkml:trace>
  <inkml:trace contextRef="#ctx0" brushRef="#br0" timeOffset="27301">22465 18044 24575,'12'0'0,"23"-6"0,11 0 0,3 4 0,5 0-2251,0-5 1,4-3 0,0 2 2250,-4 6 0,-1 2 0,4-1 0,-2-2 0,4-1 0,0 0 0,-2 1 0,7 3 0,-1 0 0,-2 0 0,-1 0 0,0 0 0,-7 0 979,0 2 0,-24-4-979,-45-4 0,12 5 0,-30-5 0</inkml:trace>
  <inkml:trace contextRef="#ctx0" brushRef="#br0" timeOffset="33050">22934 16718 8191,'0'-11'0,"0"1"5063,6-6-5063,-5 4 2818,6-3-2818,-12 4 1719,-1 5-1719,-26 2 0,-4 3 0,-5 2 0,-18 3 0,-6 3 503,6-3 0,-4 1 1,1 0-504,10 0 0,1 0 0,0-1 0,-3 1 0,0 0 0,4-2-209,-2-4 0,2 2 209,7 4 0,-2 3 0,1 1 0,-15 3 0,1 2 0,12 1 0,-2 2 0,4-1 0,-5 2 0,3 0 0,6 0 0,4 1 0,-14 9 0,21-5 0,1 1 0,1-1 0,0 1 0,-7 8 0,1 3 0,5-1 0,0 2 0,-12 13 0,2 4 0,14-3 0,3 1 0,-1-11 0,-1 1 0,6 0 0,8 12 0,4-2 2356,-4-11 1,3-3-2357,15 26 551,1-24-551,26 7 0,-10-19 0,3-1 0,14 6 0,7 1 0,-6-6 0,2 2 0,1-2 0,-5-2 0,1-1 0,0 0 0,2 1 0,1-1 0,-1-1 0,11 5 0,-2-2 0,2-3 0,0-2-708,-7-2 0,-1-2 708,2-5 0,-2 0 0,-7 3 0,0-2 0,15-4 0,4-3-447,1 5 1,3-1 446,-13-5 0,2-2 0,-2 0 0,11-3 0,-2 0-603,0 0 1,-3 0 602,-12 0 0,1 0 0,-1-3 0,2-2 0,1 0-42,-1 0 0,0-2 0,4-1 42,3-2 0,4-1 0,0-2 0,-4 2-327,-4-1 1,-4 0 0,0 0 326,8-2 0,0 0 0,-7 0 0,-8 2 0,-4 0 388,-2-2 1,0-1-389,10-1 0,2-3 0,-2-5 0,1-1-79,12-4 1,0 0 78,-11 3 0,-3 0 0,0 1 0,-3 1 124,17-9-124,-25 13 0,-1 0 1166,-1-3 0,0 0-1166,2-3 0,-1-1 0,-7 2 0,-2-1 0,3-3 0,-4-1 0,-4-12 985,-7 1 1,-3-2-986,-6-20 0,-4 17 0,-1 0 0,-2 8 0,-1 3 0,-4-15 0,-5 21 0,-4 1 0,-12-12 0,5 13 0,-6 2 0,-7-2 0,-1 3-396,9 10 1,-1 2 395,-7-7 0,1 3 0,-16 12 0,17-8 0,-3-1 0,4 7 0,-3 1 0,-14-1 0,0 0-388,15 1 1,1 2 387,-6 2 0,1 2 0,-22-1 0,7-6 0,-4 0 0,0 4 0,-1 1 0,12-2 0,-2-2 0,2 1 0,-7 0 0,4 0 0,16 4 0,5-2 0,1-12 0,18 13 759,4-9-759,-17 9 0,8-4 0,-4 5 0,15 0 0</inkml:trace>
  <inkml:trace contextRef="#ctx0" brushRef="#br0" timeOffset="35352">23100 15936 8191,'0'-11'0,"0"22"5063,-11 38-5063,5 4 0,0 6 0,-1-3 0,0 0 0,1 2 0,2-5 2818,4-1-2818,0-24 429,-8-55 1,6 28 0,-7-35 0</inkml:trace>
  <inkml:trace contextRef="#ctx0" brushRef="#br0" timeOffset="35685">22938 15986 24575,'0'-11'0,"25"-5"0,6 3 0,3 0 0,19-14 0,-18 14 0,-4 4 0,-17 5 0,-9 16 0,0 9 0,5 2 0,-3-6 0,19 4 0,-17-10 0,14 8 0,-17-12 0,-1 2 0</inkml:trace>
  <inkml:trace contextRef="#ctx0" brushRef="#br0" timeOffset="42567">9661 16971 24575,'18'-6'0,"10"-15"0,17-21 0,-14 9 0,2-2 0,9-6 0,2-2 0,-11 12 0,1 1 0,1 0 0,1 1 0,0 1 0,0 0 0,19-11 0,-1 2 0,-5 2 0,0 1 0,-5 3 0,-1 1 0,-5 1 0,-2 1 0,-6 4 0,-2 2 0,12-10 0,-16 11 0,-10 11 0,-8 4 0,-2 2 0,-4-1 0,-2-1 0,-7-4 0,-7-3 0,-10-5 0,-4 1 0,0 3 0,2 3 0,5 5 0,4 2 0,7 3 0,6 1 0,7 0 0,12 0 0,12 0 0,10 0 0,5 1 0,-3 4 0,-9 1 0,-9 1 0,-6 0 0,-7 0 0,-1 1 0,-2 3 0,0 4 0,0 7 0,-1 4 0,-1 3 0,-1-2 0,0-5 0,0-2 0,0-2 0,0-7 0,0-2 0</inkml:trace>
  <inkml:trace contextRef="#ctx0" brushRef="#br0" timeOffset="45250">24117 15348 24575,'17'0'0,"7"5"0,9 7 0,8 9 0,2 9 0,4 8 0,1 5 0,-24-20 0,-1 1 0,0 1 0,0 0 0,21 22 0,-5-5 0,-9-9 0,-8-10 0,-8-6 0,-4-8 0,-6-4 0,-8-3 0,-16-6 0,-22-11 0,13 3 0,-3-3 0,-5-4 0,0-3 0,-3-1 0,1-2 0,2 1 0,0-1 0,4 3 0,1 0 0,-22-14 0,11 8 0,8 8 0,5 5 0,7 4 0,4 3 0,4 0 0,3 2 0,1 0 0,1 0 0,2 2 0,4 0 0,1 1 0,4 1 0,0 6 0,1 10 0,-1 16 0,-1 15 0,0 11 0,0-2 0,0-7 0,0-15 0,0-12 0,-1-9 0,-1-6 0,-2-4 0,-5-8 0,-4-11 0,-3-9 0,-2-9 0,3-6 0,3-4 0,4 0 0,4 5 0,3 8 0,1 10 0,0 6 0,3 3 0,11 1 0,17-3 0,25-6 0,-19 8 0,3 1 0,4-3 0,3 0 0,1-1 0,0 0 0,-2 1 0,-2 2 0,-3 0 0,-1 1 0,23-7 0,-17 6 0,-15 4 0,-10 4 0,-8 4 0,-6 1 0,-4 1 0</inkml:trace>
  <inkml:trace contextRef="#ctx0" brushRef="#br0" timeOffset="103083">14586 7756 24575,'5'-11'0,"2"-4"0,17-5 0,-4-9 0,-1-5 0,0 12 0,-17-4 0,12 15 0,-8-6 0,4 2 0,5 9 0,-7-8 0,18 12 0,-11-16 0,15 6 0,-5-8 0,-1-1 0,-1 3 0,0 3 0,-3 8 0,-3-3 0,7 9 0,2-17 0,1 9 0,11-12 0,-6 14 0,9-5 0,0 10 0,0-10 0,-9 10 0,6-4 0,-6 0 0,9 4 0,-9-4 0,-2 6 0,-14 0 0,8 0 0,-2 0 0,14 0 0,0 0 0,13 0 0,-15 0 0,13 0 0,-20 6 0,13-4 0,-3 10 0,-5-10 0,-3 10 0,-8-11 0,8 12 0,-6-7 0,8 6 0,-10-1 0,-4-1 0,-2-4 0,-4 4 0,5-4 0,0 5 0,7 4 0,5 1 0,-2 4 0,3 1 0,-6-1 0,-5 1 0,-8-1 0,-1 1 0,-3-1 0,5 1 0,0 0 0,9 7 0,-7-5 0,7 4 0,-10-5 0,1-1 0,-5-4 0,4 3 0,-9-3 0,8 5 0,-3-1 0,5-4 0,-5-2 0,-1-4 0,0 5 0,-4 0 0,8 6 0,-7-1 0,7-4 0,-8-1 0,4-6 0,1 15 0,0-7 0,8 12 0,-8-13 0,6 2 0,-4 6 0,8 15 0,-8-3 0,1 2 0,10 17 0,-8-7 0,-2-1 0,2-4 0,2-11 0,-1 0 0,-8 6 0,10-3 0,2 2 0,-10-3 0,0 1 0,7 3 0,-1-1 0,-6-1 0,-1-3 0,12 7 0,-6 22 0,5-20 0,0 14 0,5-12 0,1 0 0,0-8 0,2-4 0,-4-3 0,12 6 0,-2-2 0,-3-4 0,-2-13 0,-7-2 0,-1-3 0,4 4 0,-4-4 0,3-4 0,-9 3 0,8-10 0,-8 10 0,17-10 0,-10 5 0,5-1 0,-12-4 0,12 4 0,-4-5 0,17 0 0,-17 0 0,4 0 0,-22-5 0,-10-9 0,-4 6 0,-1-4 0,9 12 0</inkml:trace>
  <inkml:trace contextRef="#ctx0" brushRef="#br0" timeOffset="103549">17130 9297 24575,'34'16'0,"-10"-4"0,5 3 0,-9-4 0,-8 0 0,-2 9 0,-10-3 0,-10 11 0,-6-5 0,-1-5 0,7-1 0,-1 3 0,5-7 0,-1 11 0,2-12 0,5-2 0,0-5 0</inkml:trace>
  <inkml:trace contextRef="#ctx0" brushRef="#br0" timeOffset="107382">26369 1939 8191,'0'-10'0,"4"4"5063,-2-4-5063,2 51 0,-3-5 0,-2 7 0,1 1 0,0 5 0,0-1 694,0 16 0,0-1-694,0 0 0,0-4 0,0 7 853,0-29 0,0-1-853,0 2 6069,0 2-6069,-11-67 0,9-17 0,2-5 0,-11-6 0,11 10 0,0 1 0</inkml:trace>
  <inkml:trace contextRef="#ctx0" brushRef="#br0" timeOffset="107849">26388 1853 8191,'35'-14'0,"12"1"0,9 1 1152,-2 3 1,4 1 0,2 0-1153,-9 2 0,1 0 0,1 1 0,-4 2 0,2 2 0,-2 2 0,-4 1 0,9 1 0,-12 4 2979,-20 14-2979,-8 0 0,-24 45 0,1-17 0,-2 4-203,2-5 1,0 4-1,-2-3 203,-9 14 0,-1-1 0,10-17 0,2 1 0,-2-6 2458,-5-5 0,-1-3-2458,0 4 0,-1-3 1502,-17 4-1502,5-20 0,-7-4 0,-2-13 0,-2-4 0,-6-3 0,-5-5 0,-3-1 339,8 3 1,-1 0 0,3-1 0,3-3 0,4 2 0,-19-3-1</inkml:trace>
  <inkml:trace contextRef="#ctx0" brushRef="#br0" timeOffset="108521">25898 2306 24575,'-6'45'0,"1"0"0,-5 0 0,1 0 0,8 3 0,0-1 0,-4-8 0,0-5 0,0 0 0,4-11 0,-4-58 0,4-12 0,2-9 0,2 7 0,1-3 0,1-1-721,-1-5 0,0 0 0,2 4 721,4-4 0,3 8 0,5-1 0,10 68 0,-12 11 0,-2 7 0,2 3 0,1 3 0,7 21 0,-2-2 0,-13-26 0,-2-3 0,16 30 0,-40-50 0,13-6 0,-13-5 0</inkml:trace>
  <inkml:trace contextRef="#ctx0" brushRef="#br0" timeOffset="108669">25905 2465 24575,'31'-20'0,"-1"-1"0,1 2 0,-1 3 0,16-5 0,-15 8 0,-27 13 0</inkml:trace>
  <inkml:trace contextRef="#ctx0" brushRef="#br0" timeOffset="108899">25808 3083 24575,'11'-5'0,"24"-17"0,3 3 0,3-9 0,-14 18 0,-22 6 0</inkml:trace>
  <inkml:trace contextRef="#ctx0" brushRef="#br0" timeOffset="109033">25906 3070 24575,'-12'11'0,"8"-6"0,10 0 0,9-5 0,34-18 0,-8 0 0,3-2 0,-2 0 0,-1-1 0,-3 1 0,-5 3 0,-8 2 0</inkml:trace>
  <inkml:trace contextRef="#ctx0" brushRef="#br0" timeOffset="110282">26696 2359 24575,'20'-6'0,"-7"1"0,7 5 0,-5 0 0,2-5 0,0 4 0,-2-4 0,-4 5 0,13-6 0,4 4 0,20-12 0,-14 12 0,13-13 0,-15 13 0,9-4 0,0 0 0,-5 5 0,-9-6 0,-3 1 0,-8 5 0,22-5 0,11 6 0,3-9 0,3 7 0,-17-6 0,0 8 0,1 0 0,16 0 0,4-9 0,-21 8 0,1 0 0,0-4 0,-2 1 0,23 4 0,-5 0 0,-25 0 0,-1 0 0,1 0 0,10-8 0,19 6 0,-8-7 0,-11 4 0,0 2 0,22 0 0,-28-1 0,0 0 0,31 4 0,-23 0 0,5 0 0,-1 0 0,19-10 0,-20 8 0,3 1 0,4-4 0,2 0 0,7 5 0,-2 0-234,-19 0 0,-1 0 234,-2 0 0,-3 0 0,4 0 0,9 0 0,3 0 0,16 0 0,-22 0 0,-3 0 0,-26 0 0,1 0 0,-4-4 468,3 2-468,-9-7 0,-18-2 0,8 4 0,-13-2 0</inkml:trace>
  <inkml:trace contextRef="#ctx0" brushRef="#br0" timeOffset="110520">29281 2026 8191,'10'0'0,"10"0"5063,2 0-5063,8 13 2818,-3-4-2818,0 18 1719,-2 0-1719,-9 9 6784,-4 1-6784,-21-10 0,1-11 0,-15 3 0,-19-8 0,-1-3 0,-1-1 0,-6 2 0,-16-9 0</inkml:trace>
  <inkml:trace contextRef="#ctx0" brushRef="#br0" timeOffset="111616">28417 1697 9110,'-5'-6'0,"4"18"5120,-10 1-5120,9 31 2678,-13 14-2678,9-16 0,0 1 797,-2-8 0,0-2-797,-3 25 6073,6-69-6073,5-24 0,0 0 0,0-5-708,-1-1 0,2-2 708,7-6 0,3-1 0,-4 6 0,1 2-220,6 1 0,2 3 220,1 0 0,-2 16 0,-1 64 0,-7-7 0,4 9 0,2 2 0,3 12 0,7-6 1382,-9-25-1382,-18-21 474,-8-1-474,-18-17 0,12 4 0,-11-5 0,27 8 0,-1 5 0,35 0 0,5-6 0,-3-5 0,2-3 0,17-11 0,-7-6 0,-31 18 0,-11 13 0,0 1 0,21-9 0,8 5 0,-2-10 0,-7 13 0,-4 11 0,-2-4 0,8 10 0,0-11 0,1-7 0,8-14 0,-7 1 0,6 0 0,-7 9 0,-9 1 0,-4 2 0,-14-2 0</inkml:trace>
  <inkml:trace contextRef="#ctx0" brushRef="#br0" timeOffset="113050">29545 2038 24575,'-6'5'0,"6"-4"0,6 4 0,4-5 0,5 6 0,19-5 0,6 5 0,17-6 0,7 0 0,-17 0 0,4 0 0,5 0 0,3 0-194,-14 0 1,2 0 0,0 0 193,2 0 0,1 0 0,-4 0 0,4 0 0,-1 0 0,16 0 0,-1 0 0,-15 0 0,-1 0 0,13 0 0,0 0 0,-7 0 0,-4 0 0,-11 0 0,-3 0 0,19 0 0,-24 0 0,22 0 0,-1 0 0,8 0 0,-12 0 0,-19 0 0,-12 0 580,-2 0-580,0 0 0,-8-4 0,2-3 0,-18 1 0,-13-13 0,-10 15 0,8-11 0,7 15 0</inkml:trace>
  <inkml:trace contextRef="#ctx0" brushRef="#br0" timeOffset="115466">29843 1500 24575,'-5'-11'0,"4"0"0,-9 5 0,9-3 0,-9 7 0,4-2 0,-9 4 0,3 0 0,2 9 0,-1 2 0,9 34 0,2-1 0,15 9 0,3-23 0,12-24 0,-5-20 0,7-15 0,0-9 0,-16-1 0,-4-5 0,-2-1 0,-2-1 0,-1-1 0,-5 7 0,-10 13 0,6 72 0,7-8 0,2 1 0,-2 19 0,16-28 0</inkml:trace>
  <inkml:trace contextRef="#ctx0" brushRef="#br0" timeOffset="115767">30114 1447 24575,'20'-21'0,"-1"-3"0,-13 8 0,-6 13 0,-1 11 0,-4 9 0,11 7 0,0-16 0,11 1 0,-1-9 0,-5 0 0,-2 0 0</inkml:trace>
  <inkml:trace contextRef="#ctx0" brushRef="#br0" timeOffset="116384">30379 1318 8435,'-11'0'0,"5"9"5087,1 7-5087,5 11 2783,0-1-2783,5-10 1685,5-7-1685,14-9 6585,-1-9-6585,-4-3 0,-4 0 0,-14-3 0,8 14 0,-3-4 0,0 5 0,-1 0 0</inkml:trace>
  <inkml:trace contextRef="#ctx0" brushRef="#br0" timeOffset="116783">30626 1335 8191,'0'-17'0,"-5"7"5063,-1 5-5063,0 10 2818,10-4-2818,7 4 1719,6-10-1719,-2-1 6784,-5 0-6784,1 1 0,4 5 0,-3 0 0,3 5 0,0-4 0,10 4 0,7-5 0,-9 0 0,-5 0 0</inkml:trace>
  <inkml:trace contextRef="#ctx0" brushRef="#br0" timeOffset="116967">30874 1257 24575,'5'-6'0,"1"1"0,10 5 0,-9 0 0,2 0 0</inkml:trace>
  <inkml:trace contextRef="#ctx0" brushRef="#br0" timeOffset="117831">31415 1816 24575,'0'3'0,"11"44"0,-10 6 0,0 5 0,4-2 0,1 1-1094,0 7 1,-2-3 1093,-1 2 702,13-15-702,-15-22 90,-10-31 0,6 3 0,-12-22 1</inkml:trace>
  <inkml:trace contextRef="#ctx0" brushRef="#br0" timeOffset="118300">31380 1746 24575,'20'-33'0,"19"-1"0,-2 15 0,4 4 0,-5 4 0,-1 1 0,3-3 0,-3 2 0,11 9 0,-15-6 0,-7 8 0,-4 0 0,-8 0 0,3 9 0,-9 3 0,-1 32 0,1-13 0,0 4-520,-3 12 0,-3 8 0,0 1 520,0 2 0,0 0 0,0 1 0,-1-1 0,1 1 0,-3-5 0,-4 9 0,-3-10 0,0-12 0,-11-26 0,-10-9 0,-22-1 0,-8-14 0,9 7 1560,11-11-1560,22 6 0,7-5 0,2 5 0,5 2 0</inkml:trace>
  <inkml:trace contextRef="#ctx0" brushRef="#br0" timeOffset="118966">31580 2092 24575,'21'0'0,"7"0"0,13-4 0,6-1 0,-5 3 0,1 1 0,18-4 0,-1 0 0,-19 5 0,-5 0 0,7 0 0,-19 0 0,-18-9 0,-14-6 0,5 3 0,-10-1 0</inkml:trace>
  <inkml:trace contextRef="#ctx0" brushRef="#br0" timeOffset="119183">32017 1999 8191,'5'-6'0,"10"12"5063,4 11-5063,4 6 2818,-2 4-2818,-13-6 1719,1-3-1719,-18-8 6784,2 0-6784,-12-9 0,-7 10 0,-6-10 0,9 5 0,5-6 0</inkml:trace>
  <inkml:trace contextRef="#ctx0" brushRef="#br0" timeOffset="120266">32390 1794 24575,'6'21'0,"-1"8"0,-4 15 0,-2 7 0,1-7 0,0 0 0,-2 11 0,-1-2 0,2 5 0,-4-69 0,3-19 0,4-7 0,11-1 0,3-2-502,-3-12 1,3 3 501,9 17 0,5 7 0,22-12 0,-11 20 0,-6 29 0,-28 19 0,-13 19 0,-3-17 0,-1 0 1003,-2 14-1003,20 4 0,18-21 0,1-14 0,-4 2 0,-32-6 0,-20 10 0,-9 1 0,-17 3 0,7 0 0,16-12 0,7 1 0</inkml:trace>
  <inkml:trace contextRef="#ctx0" brushRef="#br0" timeOffset="120548">31532 2768 24575,'51'-23'0,"0"-1"0,-4 8 0,4 1 0,2 0 0,8-1 0,3 1 0,0 0-1667,-3-1 0,-1-1 0,-3 4 1667,-9 6 0,-2 3 0,-5-2 0,-6-7 0,-6 2 1514,3 9-1514,-27-4 812,-18 6-812,-29 0 0,17 0 0,-8 0 0</inkml:trace>
  <inkml:trace contextRef="#ctx0" brushRef="#br0" timeOffset="120716">31796 2744 24575,'37'-6'0,"1"1"0,17-1 0,5-2 0,-12-3 0,2-2 0,1-1-300,3 0 1,1-1 0,-1 0 299,-6 0 0,-2 0 0,-5 0 0,-1-1 0,-9 2 0,-9 0 0</inkml:trace>
  <inkml:trace contextRef="#ctx0" brushRef="#br0" timeOffset="127683">14483 6912 8191,'-4'-6'0,"2"-4"5063,-2 26-5063,4 25 1409,5 1 0,1 9-1409,-2 6 0,1 6 0,1-3 0,2-13 0,1-3 0,0 2 0,-3 10 0,-2 1 0,0-5 0,2-4 0,0-5 1719,0 18-1719,-5-10 6784,5-26-6784,-6-61 0,0-20 0,0 13 0,0-1 0,0-14 0,0 25 0</inkml:trace>
  <inkml:trace contextRef="#ctx0" brushRef="#br0" timeOffset="128335">14477 6891 8191,'-5'-12'0,"4"-2"5063,1 13-5063,23-8 0,15-11 0,10-2 0,1 4 0,5 1 0,5-2-329,-4-1 0,5-1 0,0-1 0,0 3 329,-3 2 0,0 2 0,0 1 0,-2 0 0,-4 1 0,0 0 0,-3 1 0,-2 2 0,20 2 0,-6 0 1063,-12-7 1,-4 3-1064,10 8 4939,-18-6-4939,-32 53 0,-4-3 0,0 8 0,5 6 0,2 6 0,0 0-1171,-2-7 1,1-1-1,0 1 1171,1 7 0,0 0 0,0-4 0,0 2 0,-1-6 2130,-2-8 0,0-3-2130,-2 16 0,-7-23 0,-19-8 0,-27-5 0,19-7 0,-5 1-314,-10-3 0,-7-1 0,-1-1 314,-4 1 0,-1-2 0,-4 0 0,4-2 0,-4-2 0,1 1 0,3-2 0,-4 1 0,3 0 0,4-3 0,-9 0 0,12-4 0,20-2 1133,41 2 0,4-2 1,-1 4-1</inkml:trace>
  <inkml:trace contextRef="#ctx0" brushRef="#br0" timeOffset="132581">16936 9401 24575,'11'0'0,"-5"4"0,8-2 0,-7 7 0,8-8 0,0 10 0,9-9 0,23 4 0,-13-5 0,1-2 0,18-5 0,-2 4 0,-32-9 0,-12 5 0,2 0 0,-9 1 0</inkml:trace>
  <inkml:trace contextRef="#ctx0" brushRef="#br0" timeOffset="132782">17206 9314 8191,'5'-6'0,"10"1"5063,-1 14-5063,6 3 2818,-3 10-2818,-10 4 1719,2-2-1719,-28 4 0,-11-1 0,-20 3 0,18-11 0,7-4 0</inkml:trace>
  <inkml:trace contextRef="#ctx0" brushRef="#br0" timeOffset="152049">16093 3186 24575,'11'0'0,"-1"0"0,13 8 0,44-6 0,-20 4 0,3-3 0,10-10 0,2-4-1338,3 3 1,-3-1 1337,-14-6 0,-3-2 317,0 2 0,-3 2-317,3-6 0,-23-12 0,-28 16 0,-5-4 0,2 13 0</inkml:trace>
  <inkml:trace contextRef="#ctx0" brushRef="#br0" timeOffset="152248">16631 2938 24575,'21'0'0,"3"13"0,14 5 0,-3 13 0,0 6 0,-18 9 0,-26-1 0,-4-13 0,-5-1 0,-7-5 0,-2-3 0,-8 15 0,5-16 0</inkml:trace>
  <inkml:trace contextRef="#ctx0" brushRef="#br0" timeOffset="173065">21690 2512 24575,'11'0'0,"17"-8"0,3-1 0,5-1 0,18-5 0,2 0 0,-6 5 0,1-1-737,7-7 1,-4 3 736,4 10-53,-25-7 1,-1 0 52,4 9 0,-13-10 0,-42 12 0,-8-4 0,1 5 0,9 0 0</inkml:trace>
  <inkml:trace contextRef="#ctx0" brushRef="#br0" timeOffset="173519">21679 2350 24575,'-6'18'0,"-7"4"0,-6 34 0,-11 4 0,2 0 0,5-12 0,11-27 0,15-7 0,28-13 0,20 4 0,-15-12 0,3-2 0,26 5 0,-4-21 0,-48 35 0,4-15 0,-35 18 0</inkml:trace>
  <inkml:trace contextRef="#ctx0" brushRef="#br0" timeOffset="178664">22910 2083 24575,'-22'23'0,"9"-4"0,-11 31 0,1 1 0,19-13 0,-6 4 0,28-18 0,-4-12 0,18-3 0,4-42 0,-15 25 0,6-25 0</inkml:trace>
  <inkml:trace contextRef="#ctx0" brushRef="#br0" timeOffset="178934">23006 1950 24575,'0'37'0,"0"0"0,0 19 0,4-19 0,0 0 0,-1 18 0,11-13 0,-12 2 0,4-17 0,-6-12 0,0-10 0</inkml:trace>
  <inkml:trace contextRef="#ctx0" brushRef="#br0" timeOffset="179082">23135 2281 24575,'5'22'0,"-4"-2"0,4-14 0,-5-1 0</inkml:trace>
  <inkml:trace contextRef="#ctx0" brushRef="#br0" timeOffset="179351">23231 2114 24575,'0'10'0,"9"2"0,20-5 0,-9-1 0,13-6 0,-23 0 0,1 0 0,0 0 0,12 0 0,-3-9 0,10-3 0,-16 1 0,-3 2 0</inkml:trace>
  <inkml:trace contextRef="#ctx0" brushRef="#br0" timeOffset="179749">23526 2075 24575,'0'16'0,"0"-1"0,5-9 0,1-6 0,9-12 0,-8-4 0,7 7 0,-3 6 0,27 9 0,-21-1 0,14-5 0</inkml:trace>
  <inkml:trace contextRef="#ctx0" brushRef="#br0" timeOffset="179917">23770 2083 24575,'32'0'0,"-2"-6"0,5-1 0,-10 0 0,-19 2 0,-2 5 0</inkml:trace>
  <inkml:trace contextRef="#ctx0" brushRef="#br0" timeOffset="191285">22093 10850 8191,'6'-9'0,"8"6"5063,-7-10-5063,8 11 2818,-3-12-2818,-1 12 1719,8-16-1719,-1 6 6784,0-4-6784,-6 1 0,-2 9 0,-18 7 0,4 10 0,-39 30 0,7-11 0,-5 2 0,6-3 0,-3 1 0,1 0-737,-13 9 0,2-2 737,5-4 0,6-3 0,5-1 0,-1-3 0,9-12 0,-6 9 0,14-11 0,5 3 0,2-18 0,7 5 0,-2-11 0</inkml:trace>
  <inkml:trace contextRef="#ctx0" brushRef="#br0" timeOffset="191581">21595 11024 8191,'-4'-11'0,"-23"51"4422,8 7-4422,-3-8 0,2 0 2893,8 9-2893,-3-17 1797,15-10-1797,29 3 0,6-14 0,5-7 0,-1-7 0,3-2 2823,13 5 1,-2-4-2824,-20-15 0,-3 2 0,17 14 0,-25-11 0,-13 15 0</inkml:trace>
  <inkml:trace contextRef="#ctx0" brushRef="#br0" timeOffset="205801">21158 4001 24575,'11'0'0,"16"9"0,2-7 0,6 12 0,3-12 0,-8 4 0,28 9 0,-25-10 0,2 2 0,9 8 0,1 2 0,1-3 0,-3-1 0,-8 1 0,-2-1 0,26 4 0,-18 7 0,-2-12 0,2 13 0,14 3 0,-8 4 0,2-5 0,-12 7 0,-19-16 0,15 19 0,3 3 0,-6-8 0,0 4 0,3 9 0,0 3 0,1-3 0,-2 1 0,-8-4 0,-3 0 0,0-7 0,-2-3 0,6 9 0,-8-11 0,-2 0 0,1 20 0,0-20 0,-2 1 0,-10 24 0,8-5 0,2 5 0,-8-13 0,-2 2 0,0 3-1052,0 10 1,0 4 0,2-2 1051,1-10 0,2-2 0,-3-1 0,-4 18 0,-1-6-859,5-20 1,-1-2 858,-5 1 0,0 0 0,0-1 0,0 1 0,0 11 0,0 3 0,0 7 0,0 4-1247,-4-11 0,0 3 0,0-1 1247,4-5 0,0-1 0,-3 0 0,-5-1 0,-3-1 0,1-2 945,3 7-1,-2 0-944,-4-5 0,-2 2 0,-1 1 0,0 2 0,0 0 0,0 3-312,3-6 1,-1 2 0,0 1 0,1-3 311,-3 5 0,0-3 0,0 0 0,3-3 0,0-2 0,2-2-139,-3 4 0,1 0 139,2-4 0,-2 3 0,0 0 0,-2 0 0,-1 0 0,1 0 646,-1 2 1,0 0 0,0-1-647,-7 17 0,1-1 0,0 1 0,1-2 0,7-15 0,0 0 0,-4 12 0,0-2 98,6-19 0,-1 0-98,-6 15 0,-3 2 0,-1-1 0,-3 0 0,5-10 0,-1 1 0,0-1 0,-9 15 0,0-4 745,5-13 0,1-2-745,7-6 0,0-2 0,-7 10 361,6-3-361,-1 0 2193,-7 17-2193,11-21 0,0 0 0,0 0 0,1 1 52,4-1 1,1-3-53,-9 4 1961,12-2-1961,-4-56 0,6-13 0,5-4 0,0-3 0,0-8 0,0 10 0</inkml:trace>
  <inkml:trace contextRef="#ctx0" brushRef="#br0" timeOffset="206249">21422 9032 24575,'0'37'0,"0"0"0,0 25 0,0-26 0,0 1 0,0 27 0,5-20 0,1 2 0,0 2 0,1 1 0,-1 4 0,1-2 0,3-9 0,-1-4 0,-1 11 0,11-25 0,6-15 0,3-20 0,1 2 0,-4-10 0,-4 5 0,12-12 0,-6-3 0,10-17 0,-21-11 0,-3 17 0,-13 4 0,0 26 0</inkml:trace>
  <inkml:trace contextRef="#ctx0" brushRef="#br0" timeOffset="207348">21375 3855 8191,'15'0'0,"1"0"5063,-14 6-5063,-17 8 2818,-28 10-2818,12-7 0,-2 0 0,-7 2 0,1-1 0,8-3 0,0 0 0,-1 0 0,1-1 0,-7 5 1719,5 1-1719,9-4 6784,12 3-6784,7-7 0,17 16 0,36 12 0,-14-13 0,5 1 0,10 1 0,1-2 0,-11-6 0,-4-2 0,10 6 0,-26-18 0,-18 3 0,4-9 0,-5 4 0</inkml:trace>
  <inkml:trace contextRef="#ctx0" brushRef="#br0" timeOffset="225333">10779 12017 24575,'12'0'0,"6"0"0,12 0 0,16-7 0,13-9 0,-24 3 0,0-2 0,1-4 0,-1-1 0,-1 1 0,0-1 0,0 1 0,-1 1 0,-3 2 0,0 1 0,25-10 0,-5 4 0,-6 4 0,-2 1 0,-6 4 0,-6 1 0,-8 3 0,-4 1 0,-3 4 0,-4-3 0,-5 4 0,-2-2 0</inkml:trace>
  <inkml:trace contextRef="#ctx0" brushRef="#br0" timeOffset="226383">10669 12304 24575,'25'0'0,"15"0"0,17 0 0,-20 0 0,2 0 0,1 0 0,2-1 0,1-3 0,0-1 0,3-1 0,-2-3 0,-3-1 0,-1-1 0,-3-1 0,-1 0 0,25-6 0,-16 4 0,-14 3 0,-11 4 0,-7 2 0,-2 2 0,-4 3 0,-4 0 0,-1 0 0</inkml:trace>
  <inkml:trace contextRef="#ctx0" brushRef="#br0" timeOffset="356865">7252 3304 24575,'20'0'0,"-3"0"0,16-8 0,30-4 0,0 1-705,-18 0 0,0 1 705,21 7 343,-13-13-343,-30 15 0,-10-4 0,-18 5 0</inkml:trace>
  <inkml:trace contextRef="#ctx0" brushRef="#br0" timeOffset="357062">7524 3294 24575,'0'27'0,"0"-2"0,0 4 0,0 10 0,6 3 0,-4 2 0,4-17 0,-6-7 0,0-10 0,0-4 0,0-1 0</inkml:trace>
  <inkml:trace contextRef="#ctx0" brushRef="#br0" timeOffset="357379">7799 3376 24575,'0'23'0,"13"8"0,3 13 0,19 5 0,-8-17 0,-1-4 0,-5-31 0,14-28 0,-15 0 0,-2-5 0,4 5 0,-3 0 0,-7-2 0,-2 3 0,11-2 0,-17 15 0,13 3 0,-16 9 0,4 5 0</inkml:trace>
  <inkml:trace contextRef="#ctx0" brushRef="#br0" timeOffset="357748">7081 3971 24575,'46'0'0,"12"0"0,-13-8 0,3-2-1087,8 2 0,6-1 1087,-15 0 0,4-2 0,1 0 0,0 1-1298,14-3 0,-1 1 0,0 1 1298,-1 3 0,0 0 0,-5 1 0,3-3 0,-12 2 1323,-23 3-1323,-42 14 0,-17-1 0,1 4 0,6-2 0</inkml:trace>
  <inkml:trace contextRef="#ctx0" brushRef="#br0" timeOffset="358629">7060 4382 24575,'-7'38'0,"2"-6"0,-1 2 0,-3 6 0,1 0 0,2 0 0,0-2 0,-9 26 0,14-38 0,-6-2 0,17-18 0,1-1 0,34-22 0,15-6 0,-7-4 0,-20 6 0,-7 2 0,-13 3 0,2-10 0,-20 20 0,9 1 0,-2 14 0,9-7 0,11 27 0,1-13 0,0 16 0,-8-14 0,-10 9 0,-22-10 0,8 7 0,-19-14 0,12 0 0,4-9 0,2 4 0</inkml:trace>
  <inkml:trace contextRef="#ctx0" brushRef="#br0" timeOffset="359113">7657 4557 24575,'0'31'0,"0"-3"0,0 2 0,0 9 0,-5 0 0,4-5 0,-4-43 0,5-51 0,0 26 0,0-4-566,7-11 0,3 0 566,-2 11 0,4 2 0,7 2 0,2 2 0,18-19 0,3 23 0,-15 24 0,-3 11 0,-18 8 1132,-1 0-1132,-30 18 0,-8-3 0,3-7 0,-1-2 0,-12-3 0,12-3 0,22-15 0</inkml:trace>
  <inkml:trace contextRef="#ctx0" brushRef="#br0" timeOffset="359814">6989 5602 24575,'-6'9'0,"1"2"0,5 18 0,-6 10 0,5 11 0,-5-8 0,6-5 0,9-25 0,2-3 0,17-9 0,11-10 0,3-6 0,4-3 0,-8 3 0,-1-2 0,5-5 0,-5 0 0,-2 0 0,-25 17 0,-9 12 0,4 5 0,-5 5 0,0-6 0,0 1 0,0 5 0,-5 0 0,-5 1 0,-2-6 0,1-6 0,7-5 0</inkml:trace>
  <inkml:trace contextRef="#ctx0" brushRef="#br0" timeOffset="360312">7615 5651 24575,'8'49'0,"6"11"0,-12-8 0,7-8 0,-9-20 0,0-35 0,0-6 0,10-29 0,-8-10 0,15 26 0,1 2 0,-7-11 0,19 15 0,-15 34 0,-3-2 0,3 9 0,-4-7 0,5 1 0,9-5 0,-1-1 0,5-20 0,-17-32 0,-9 2 0,-15-16 0,-23 13 0,18 28 0,-9-6 0</inkml:trace>
  <inkml:trace contextRef="#ctx0" brushRef="#br0" timeOffset="361812">1638 7561 24575,'0'15'0,"0"26"0,0 18 0,0-24 0,0 1 0,0 3 0,0-4 0,0 3 0,0-6 0,0-21 0,-8-23 0,6-4 0,-7-38 0,9-4 0,-1-2 0,2-2 0,6 17 0,2 2 0,-3-6 0,2 4 0,15 4 0,-2 45 0,-13 19 0,3 27 0,-24 6 0,5-12 0,-16-11 0,7-21 0,1 8 0,5-13 0,6 2 0</inkml:trace>
  <inkml:trace contextRef="#ctx0" brushRef="#br0" timeOffset="362146">1722 7686 24575,'26'16'0,"1"14"0,-20-21 0,11 20 0,-10-3 0,3-1 0,-15 1 0,2-11 0,-12-9 0,8-1 0,0-14 0,1-3 0,15-9 0,1 8 0,10 4 0,0 9 0,-10 0 0,-2 0 0</inkml:trace>
  <inkml:trace contextRef="#ctx0" brushRef="#br0" timeOffset="362830">2034 7763 24575,'-5'-6'0,"-1"1"0,-9 9 0,3 12 0,2-3 0,5 6 0,10-13 0,6 4 0,22-17 0,28-6 0,-10-4 0,2 1 0,-33 11 0,-9 5 0,4 0 0,-8 9 0,2-2 0,-9 9 0,5-11 0,5 0 0,2-5 0,4-9 0,-5-7 0,11-42 0,-17 25 0,-1-1 0,11-26 0,-15 22 0,-10 76 0,7 2 0,-1 7 0,-2 4 0,2-15 0,0-1 0,3 0 0,0-2 0,-8 3 0,9-27 0</inkml:trace>
  <inkml:trace contextRef="#ctx0" brushRef="#br0" timeOffset="363166">1501 8327 13587,'-11'0'0,"23"0"2835,54 0-2835,-27-9 0,5-1 0,18 8 0,2 0 0,-6-13 0,2-1 0,-6 9 0,3 3 0,0-1 0,-7 0 0,0 0 0,-2 0 757,0 0 1,0 0 0,-5 3-758,2 3 0,-11-2 322,-21-13 0,-5 10 0,-14-10 1</inkml:trace>
  <inkml:trace contextRef="#ctx0" brushRef="#br0" timeOffset="363447">2643 7693 24575,'29'6'0,"10"9"0,17-13-2047,-20 3 1,1 0 2046,1-4 0,0-2 319,5 1 1,-3 0-320,6 0 201,-11-9 0,-30 7 0,-5-7 0</inkml:trace>
  <inkml:trace contextRef="#ctx0" brushRef="#br0" timeOffset="363630">3085 7633 11962,'4'-6'0,"7"17"4826,1-3-4826,-2 14 2195,-5-11-2195,-5 4 1235,-11 6-1235,-10-2 4357,0 1-4357,-3-13 0,18-2 0,1-5 0</inkml:trace>
  <inkml:trace contextRef="#ctx0" brushRef="#br0" timeOffset="366535">4602 6557 24575,'0'11'0,"0"0"0,0 4 0,0 9 0,0 14 0,0-3 0,0 3 0,-4-3 0,-1 1 0,4 7 0,0-2 0,-7 5 0,8-14 0,-5-26 0,4-20 0,-14-15 0,12-21 0,-7-6 0,8 20 0,4-1 0,6-2 0,3 1 0,-4 3 0,1 3 0,18-13 0,-9 26 0,-2 23 0,-3 2 0,-2 19 0,-5-1 0,-10 1 0,-1-9 0,-5-6 0,-4 1 0,-15 14 0,15-16 0,-7 10 0</inkml:trace>
  <inkml:trace contextRef="#ctx0" brushRef="#br0" timeOffset="366846">4392 7108 24575,'33'-4'0,"0"0"0,27-9 0,-27 8 0,0-1 0,12-4 0,-15 10 0,-16 0 0</inkml:trace>
  <inkml:trace contextRef="#ctx0" brushRef="#br0" timeOffset="367030">4439 7182 24575,'16'6'0,"33"-2"0,-12-17 0,2-4 0,3 7 0,-2-2 0,-5-5 0,-6 1 0,-3 1 0</inkml:trace>
  <inkml:trace contextRef="#ctx0" brushRef="#br0" timeOffset="367963">5772 6616 8191,'0'3'0,"0"13"5063,-15 41-5063,12-14 2818,-12 8-2818,15-53 1719,0-23-1719,9-14 6784,-2 14-6784,12 37 0,-3 14 0,12 13 0,-10-22 0,5-9 0,-12-12 0,5-12 0,0-26 0,12 0 0,-16-22 0,3 20 0,-15 6 0,0 14 0,-6 28 0,-10 14 0,6 1 0,-5 1 0</inkml:trace>
  <inkml:trace contextRef="#ctx0" brushRef="#br0" timeOffset="368330">5576 7035 24575,'38'-6'0,"27"-5"0,-2 2-630,-21-1 1,-3 0 629,9 8 0,-9-8 0,-20 10 0,-10 0 0</inkml:trace>
  <inkml:trace contextRef="#ctx0" brushRef="#br0" timeOffset="368480">5617 7132 8191,'3'0'0,"4"0"5063,22 0-5063,9-10 2818,19-1-2818,-10-1 0,-9-2 0,-24 13 0,-14-4 0</inkml:trace>
  <inkml:trace contextRef="#ctx0" brushRef="#br0" timeOffset="369345">3981 7914 24575,'-11'0'0,"5"5"0,2-8 0,8 1 0,-2-4 0,2 1 0</inkml:trace>
  <inkml:trace contextRef="#ctx0" brushRef="#br0" timeOffset="369763">4113 7788 24575,'40'-15'0,"0"8"0,-9-8 0,-3 14 0,-12-5 0,-6 10 0,-5 12 0,-13 9 0,5 10 0,-5-5 0,2 8 0,4-11 0,-4 0 0,6-7 0,9-36 0,-7 15 0,6-21 0</inkml:trace>
  <inkml:trace contextRef="#ctx0" brushRef="#br0" timeOffset="370081">4430 7759 8191,'5'-1'0,"-4"2"5063,10 23-5063,-4 4 2818,1 11-2818,4-7 1719,-11-4-1719,6-7 6784,-7-5-6784,-14-5 0,-3-23 0,-5 3 0,1-18 0,15 19 0,-1-1 0</inkml:trace>
  <inkml:trace contextRef="#ctx0" brushRef="#br0" timeOffset="370248">4538 7739 24575,'37'-18'0,"1"-1"0,2 4 0,-2 1 0,19-12 0,-9 15 0,-42 1 0,-1 9 0,-5-4 0</inkml:trace>
  <inkml:trace contextRef="#ctx0" brushRef="#br0" timeOffset="371145">5480 7713 24575,'15'-6'0,"-8"10"0,-3-5 0,-5 7 0,-4-1 0</inkml:trace>
  <inkml:trace contextRef="#ctx0" brushRef="#br0" timeOffset="372332">5710 7608 24575,'15'-5'0,"1"4"0,0 1 0,-6 6 0,0 4 0,-9 1 0,4 13 0,-17 4 0,4-1 0,-11-7 0,9-15 0,4-10 0,5 3 0,7 2 0,11 11 0,8 9 0,4-8 0,-3 1 0,-6-13 0,-14 0 0,-1 0 0</inkml:trace>
  <inkml:trace contextRef="#ctx0" brushRef="#br0" timeOffset="372537">5917 7656 24575,'5'31'0,"1"-7"0,0-9 0,-1 0 0,-5-3 0,-14-1 0,11-7 0,-11-4 0</inkml:trace>
  <inkml:trace contextRef="#ctx0" brushRef="#br0" timeOffset="372714">5996 7596 8191,'18'-21'0,"13"-3"5063,-10 7-5063,7-2 704,-22 8 1,-1 5-1,-5 1 1</inkml:trace>
  <inkml:trace contextRef="#ctx0" brushRef="#br0" timeOffset="374095">6444 6563 8191,'-6'-11'0,"6"5"5063,1-4-5063,13 9 2818,-7-9-2818,13 9 1719,5-10-1719,7 3 6784,5 1-6784,-11 1 0,-11 10 0,-2 47 0,-10-8 0,-4 8 0,2 2-1707,1 4 0,2 2 1,-2 3 1706,-1 1 0,0 5 0,-1 0 0,-2-1 0,-2-5 0,-2-2 0,0 1 0,1 1 0,1-4 0,1 3 0,-1 0 0,1-2 0,-1-2-275,-2 2 0,-1-3 1,1-1-1,0 0 275,1 13 0,1-1 0,1-11 0,2-16 0,-3-9 0,-11-9 0,-3-27 0,-9-10 0,-3-7 4753,10 0-4753,-3 3 366,8 6 1,8 7-1,-2 0 1</inkml:trace>
  <inkml:trace contextRef="#ctx0" brushRef="#br0" timeOffset="374416">6558 7668 24575,'48'-11'0,"0"0"0,7 0 0,1 1 0,3-4 0,-2 0 0,-12 4 0,-5 1 0,4-3 0,-35 6 0</inkml:trace>
  <inkml:trace contextRef="#ctx0" brushRef="#br0" timeOffset="374630">6996 7500 24575,'14'22'0,"10"25"0,1-18 0,-3 18 0,-16-26 0,-11-9 0,-10 1 0,-11-5 0,7-2 0,1 0 0</inkml:trace>
  <inkml:trace contextRef="#ctx0" brushRef="#br0" timeOffset="394132">7561 6996 24575,'0'16'0,"0"3"0,0 5 0,0 15 0,0 16 0,0-7 0,0 3 0,0-6 0,0 1 0,0 6 0,0-2 0,0 3 0,0-21 0,0-76 0,-12-4 0,9 2 0,2-11 0,2 2-280,3 9 0,3 0 0,-1 0 280,0-6 0,1 0 0,3 6 0,8 1 0,1 8 0,8-3 0,-15 38 0,3 5 0,3 37 0,-10 20 0,-4-19 0,-4 0 0,-8 19 0,-8-15 0,4-29 840,-5 4-840,5-8 0,-8 4 0,12-10 0,-1-2 0</inkml:trace>
  <inkml:trace contextRef="#ctx0" brushRef="#br0" timeOffset="394431">7786 7305 24575,'4'16'0,"2"-6"0,14-5 0,-7-10 0,11-2 0,-12-4 0,-2-10 0,-5 7 0,-29-16 0,8 22 0,-21-1 0,25 15 0,3 1 0,9-2 0</inkml:trace>
  <inkml:trace contextRef="#ctx0" brushRef="#br0" timeOffset="394680">7976 7145 24575,'28'-8'0,"-4"2"0,-18 11 0,-1 13 0,-5-4 0,4 14 0,2-12 0,5 1 0,-5-1 0,-1-6 0,-10-4 0,-1 4 0,-9-9 0,2-5 0,2 1 0,5-6 0</inkml:trace>
  <inkml:trace contextRef="#ctx0" brushRef="#br0" timeOffset="394831">8191 7156 24575,'0'35'0,"0"-5"0,0-5 0,0-14 0,0-2 0</inkml:trace>
  <inkml:trace contextRef="#ctx0" brushRef="#br0" timeOffset="394964">8245 6974 8191,'-11'-6'0,"5"1"0,1 5 0</inkml:trace>
  <inkml:trace contextRef="#ctx0" brushRef="#br0" timeOffset="395181">8365 6893 24575,'0'43'0,"0"4"0,0 2 0,0 8 0,0-24 0,-5 0 0,4-17 0,-4-10 0,5-2 0</inkml:trace>
  <inkml:trace contextRef="#ctx0" brushRef="#br0" timeOffset="395346">8381 7097 24575,'15'0'0,"-3"5"0,3-4 0,0 8 0,1-3 0,-4 5 0,1-5 0,-11-1 0,2-5 0</inkml:trace>
  <inkml:trace contextRef="#ctx0" brushRef="#br0" timeOffset="395515">8491 6997 24575,'6'5'0,"-2"-4"0,-4 4 0</inkml:trace>
  <inkml:trace contextRef="#ctx0" brushRef="#br0" timeOffset="395731">8580 7061 8191,'4'6'0,"-2"8"5063,7-7-5063,-3-6 2818,6-12-2818,-6-20 1719,1 7-1719,-7 0 1696,4 18 0,-3 1 0,4 5 0</inkml:trace>
  <inkml:trace contextRef="#ctx0" brushRef="#br0" timeOffset="395980">8798 7025 24575,'14'-21'0,"2"5"0,-20 5 0,3 7 0,-10 4 0,-1 9 0,-1 11 0,6 8 0,1-2 0,35 4 0,-5-21 0,8 1 0,3-5 0,5-25 0,-2 15 0,-23-15 0</inkml:trace>
  <inkml:trace contextRef="#ctx0" brushRef="#br0" timeOffset="399431">1110 6790 24575,'-11'39'0,"2"25"0,12-24 0,2 5 0,0 4-3277,-3 14 0,-2 4 0,1 0 3050,2-16 0,1-1 0,-1 1 0,0-1 227,-2 2 0,-2 0 0,1-1 0,0-3 551,0-2 0,0-3 0,0 3-551,0 11 0,0 2 0,0 1 0,0 4 0,0 1 0,0 2-357,0-4 1,0 2-1,0 0 1,0-3 356,0 4 0,0-2 0,0-2 0,0 1 0,1-1 0,-2-4-147,-5 1 0,-1-1 147,6-13 0,1 1 0,-2-1 0,-5 0 0,-2-1 0,2 0 0,6 15 0,0-4 2176,-5-18 1,2-5-2177,9-5 991,1-22-991,4-5 4858,5-6-4858,19-5 0,-3 2 0,3 0 0,29-2 302,-21-1 0,5-2-302,1 3 0,6 0 0,-1-1 0,-1-1 0,1-2 0,3 1-491,0 1 0,3-1 0,2 1 0,-1 1 491,-4 2 0,1 2 0,-1-1 0,-1 1-902,0-1 0,-1 0 1,-1 1-1,-1 1 902,8 1 0,-2 2 0,2-1 0,-8-2 0,2 0 0,-1-1 0,-5-1 0,14-5 0,-3-1 0,-8 4 0,2-1 0,2-2 0,8-3 0,1-2 0,-1 2 0,-15 6 0,-1 1 0,3 0 0,2-1 0,4 0 0,1 0 0,-4 1 0,2 0 0,-2 1 0,3-1 0,0-1 0,3 0 0,2 0 0,1 1-649,0-1 1,1 2-1,0-1 1,3 0 648,-6 0 0,1-1 0,2 1 0,0 0 0,-2 0 0,-2 1 0,0 0 0,-1 0 0,0 1 0,-1-1 0,-1 0 0,0 0 0,-1 0 0,-1 1 0,-2 0 0,2 1 0,-2 2 0,-2 0 0,0-2 0,14-4 0,-2-1 0,-4 4 0,2 6 0,0 1-265,-4-8 1,3-3 0,0 2 264,-5 4 0,0 1 0,2-1 0,-4-2 0,2 0 0,0-1 0,-5 1 0,-2 2 0,-3 2 0,0-1 0,7-2 0,1-1 0,-2 0 0,7 1 0,1 0 0,-6-1 0,4-1 0,1 1 0,3-1 0,1 0 0,1 0 0,0 0 0,1 0 0,-3 0-133,-8 0 0,-2 0 0,-1 1 133,19 1 0,-4-1 0,-14-6 0,-1-2 981,13 6 0,3-1-981,-19-3 0,1-3 0,2 1 0,6 5 0,2 0 0,-3-1 0,6-9 0,-2 0 0,5 6 0,-4 0 2756,2-10-2756,-24 12 0,1 1 545,-4 0 1,1 1-546,4-1 0,-1 2 0,27-8 1233,-25 8 1,0 2-1234,19-3 1081,2-6-1081,-5 1 0,-20-4 0,7-3 0,-15 3 0,1 1 0,-9 4 0,-8-9 0,-2 5 0,1-8 0,-10 11 0,5-14 0,-6-18 0,0 4 0,0-19 0,4 27 0,1-2 0,1-5 0,0-2 0,-1-10 0,1-3 0,5-5 0,-1-2-911,-8 19 1,-2-1 0,0 1 910,6-17 0,-1 1 0,-4-1 0,-2 2-58,1 14 1,0 2 57,0-9 0,0-1 0,0 3 0,0-1 0,1 1 0,-2 0 0,-3 3 0,0 4 0,2-7 0,-13 6 0,14 20 0,-6 9 0,7-3 2713,0 9-2713,0 0 133,-4 5-133,2-3 0,-12 7 0,7-7 0,-13 7 0,-4-2 0,-40-6 0,18 8 0,-3 1 0,1-4 0,-3 0-724,-7 5 1,2 0 723,17 0 0,2 0 0,-3 0 0,-1 0 0,1 0 0,-2 0 0,-18 0 0,-4 0 0,17 0 0,0 0 0,-2 0 0,-10 0 0,-3 0 0,0 0 0,0 0 0,0 0 0,2 0 0,12 0 0,1 0 0,0 0 0,-11 0 0,-2 0 0,4 0-404,-3 0 0,0 0 404,6 0 0,-2-1 0,1 2 0,4 2 0,1 2 0,1-2-854,-16-2 0,3 1 854,1 3 0,4 1 0,15 0 0,0-1 0,-15-4 0,-2 0 0,-3 10 0,-3 0-30,11-9 1,-3-3-1,0 3 30,-3 5 0,1 2 0,1-3-466,9-4 1,1-2 0,0 1 465,-2 3 0,1 1 0,2-2 0,-5-3 0,1 0 234,5 3 1,-3 2 0,0-1-235,1-3 0,-1-1 0,1 1 0,-1 3 0,0 1 0,1-2 0,-18-3 0,-2 0 0,10 3 0,-1 2 0,-1-1 0,7-3 0,-1-1 0,-2 2-293,-1 2 0,-4 2 0,0 1 1,2-1 292,-8-1 0,2-1 0,0 2-466,14 1 0,-1 2 0,1 1 0,2-3 466,-4-1 0,3-2 0,-3 2 0,4 2 0,-3 2 0,0 0 0,2-1 171,-3-2 0,2 0 0,-2 1-171,0 1 0,-2 0 0,-2 2 0,3 1 0,2 2 0,1 2 0,2-1 0,-1-2 0,-7-3 0,0-2 0,-1 2 0,8 2 0,-3 3 0,1 0 0,2-3 0,-3-3 0,2-3 0,-2 1 0,-9 4 0,-1 0 0,2 1 68,6-1 1,2-1-1,2-1-68,-13-2 0,4-1 0,11 5 0,3-2 0,7-8 0,3 1 0,-21 18 539,20-15 1,-1 0-540,3 5 0,-1 1 1744,-7-1 0,-1-1-1744,3-3 0,2-1 1744,-23 9-1744,3-12 750,17 4-750,4-6 0,10 0 0,12-5 0,1 4 0,7-4 0,-8 5 0,-5 5 0,7-4 0,-15 17 0,20-15 0,-5 10 0</inkml:trace>
  <inkml:trace contextRef="#ctx0" brushRef="#br0" timeOffset="402080">2652 5677 8191,'-17'0'0,"2"4"5063,4 2-5063,1 5 2818,-1 0-2818,-1 4 1719,-14 14-1719,3 4 0,-17 5 0,18-12 6784,-6-6-6784,4-6 0,-8 7 0,-5-1 0,5 0 0,5-5 0,59-31 0,2-1 0,13-2 0,7 0-473,-4 2 0,2 2 473,-1 1 0,4 0 0,-1 2 0,-5 2 0,0 0 0,0 1 0,-2 0 0,-1-1 0,-4 2 0,1 3 0,-10 0 0,-15 0 0,-36 4 0,-10-4 0,-23-5 0,-5 8 0,9-8 0,-4-1 0,-6 4 0,-1 0-786,-5-4 1,2-1 785,13 0 0,3 2 0,-18-2 870,25 3-870,-2 9 0,14 0 0,6 9 0,20 7 0,14 10 1647,3 8-1647,6 0 0,-8 0 0,1 3 0,1-5 0,0 0 0,-2 3 0,1-2 0,11 9 0,-20-27 0,-2-18 0,3-11 0,-6-25 0,7-9 0,-4 9 0,0-3 0,-4-1 0,0-1 0,7-1 0,0 2 0,-6-23 0,4 28 0,-6 21 0,0 12 0,-5 6 0,-1 9 0,-5 1 0,-1 4 0,0 1 0,-5 7 0,-9 6 0,6-5 0,-12 9 0,17-12 0,-12 16 0,17-13 0,-2 0 0,12-14 0</inkml:trace>
  <inkml:trace contextRef="#ctx0" brushRef="#br0" timeOffset="436497">26815 8105 24575,'0'0'0</inkml:trace>
  <inkml:trace contextRef="#ctx0" brushRef="#br0" timeOffset="562496">27847 9965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4:02:31.004"/>
    </inkml:context>
    <inkml:brush xml:id="br0">
      <inkml:brushProperty name="width" value="0.05292" units="cm"/>
      <inkml:brushProperty name="height" value="0.05292" units="cm"/>
      <inkml:brushProperty name="color" value="#A020F0"/>
    </inkml:brush>
  </inkml:definitions>
  <inkml:trace contextRef="#ctx0" brushRef="#br0">19160 6408 24575,'40'0'0,"0"0"0,1 0 0,4 0 0,4 0 0,5 0 0,5 0 0,4 0 0,0 0-1360,-2 0 1,2 0 0,2 0-1,1 0 1,1 0 1359,-5 0 0,1 0 0,1 0 0,0 0 0,1 0 0,0 0-299,-7 0 0,1 0 0,1 0 0,-1 0 0,0 0 0,1 0 0,-2 0 299,9 0 0,0 0 0,-1 0 0,0 0 0,0 0 0,-1 0 0,-2 0 0,-1 0 0,0 0 0,0 0 0,-1 0 0,-1 0-5,6 0 0,0 0 0,-1 0 1,-1 0-1,0 0 5,-5 0 0,0 0 0,0 0 0,-2 0 0,1 0 0,9 0 0,-1 0 0,0 0 0,-1 0-233,-2 0 1,0 0 0,-2 0 0,-1 0 232,-5 0 0,-2 0 0,0 0 0,-2 0 682,10 0 1,-2 0 0,-2 0-683,-8 0 0,-1 0 0,-3 0 1603,11 0 1,-4 0-1604,-8 0 0,-3 0 2468,18 0-2468,-20 0 1604,-15 0-1604,-11 0 129,-7 2 0,-4-1 0,-2 0 0</inkml:trace>
  <inkml:trace contextRef="#ctx0" brushRef="#br0" timeOffset="1883">4370 7427 24575,'19'0'0,"46"0"0,-7 0 0,9 0 0,-21 0 0,4 0 0,1 0 0,2 0-1126,10 0 1,2 0 0,1 0 0,1 0 1125,-12 0 0,0 0 0,1 0 0,-1 0 0,0 0 0,10 0 0,1 0 0,-2 0 0,-2 0 127,-9 0 1,-1 0 0,-1 0 0,-2 0-128,4 0 0,-1 0 0,-3 0 459,13 0 0,-4 0-459,-8 0 0,-6 0 0,14 0 0,-25 0 0</inkml:trace>
  <inkml:trace contextRef="#ctx0" brushRef="#br0" timeOffset="3535">11064 7330 24575,'34'0'0,"0"0"0,15 0 0,9 0 0,5 0 0,-6 0 0,5 0 0,3 0 0,3 0 0,2 0-1229,-16 0 0,1 0 0,2 0 0,2 0 1,0 0-1,1 0 0,1 0 0,1 0 1196,-1 0 0,1 0 0,1 0 0,1 0 1,1 0-1,-1 0 0,2 0 0,-1 0 1,0 0-211,-4 0 1,0 0 0,1 0 0,0 0 0,0 0 0,1 0 0,-1 0 0,0 0 0,-1 0 0,0 0 242,5 0 0,-1 0 0,0 0 0,0 0 0,-1 0 0,0 0 0,0 0 0,0 0 0,0 0 0,-3 0 0,0 0 0,0 0 0,0 0 0,-1 0 0,1 0 0,-2 0 0,1 0 0,-2 0 1,3 0 0,0 0 1,0 0-1,-1 0 1,-1 0-1,0 0 1,-1 0-1,-1 0-1,12 0 0,-2 0 0,-1 0 0,0 0 0,-1 0 0,-1 0 0,-5 0 0,0 0 0,0 0 0,-2 0 0,-2 0 0,-2 0 0,7 0 0,-2 0 0,-3 1 0,-5-1 0,17 1 0,-12 1 3229,-7 2-3229,-48 0 5005,3-1-5005,19-2 0,10 0 0,10-1 0,9 0 0,8 0 0,5 0 191,-13 0 1,3 0 0,3 0 0,1 0 0,2 0-192,-4 0 0,2 0 0,1 0 0,1 0 0,0 0 0,-1 0 0,1-1 0,0 1 0,0 0 0,-1-1 0,0 1 0,-1-1 0,4 1 0,0-1 0,-1 1 0,-2-1 0,-2 1-171,2-1 0,-1 0 0,-3 0 0,-3 1 171,2-1 0,-3 0 0,-4 1 0,6-1 0,-7 2 0,9-1 0,-21 0 0,-14 0 3209,-4 0-3209,-2 0 818,-1 0-818,7 0 0,-11 0 0,3 0 0</inkml:trace>
  <inkml:trace contextRef="#ctx0" brushRef="#br0" timeOffset="7767">23133 7258 24575,'29'0'0,"20"0"0,-7 0 0,7 0 0,-6 0 0,4 0 0,2 0-882,9 0 1,2 0 0,1 0 881,-9 0 0,0 0 0,2 0 0,-1 0 0,-2 0 0,1 0 0,0 0 0,-2 0 0,13 0 0,-1 0 0,-2 0 53,-6 0 1,-1 0 0,-1 0-54,-3 0 0,-2 0 0,-1 0-928,12 1 0,-5 0 1,-14 0-1,-6-1 0,2 3 1</inkml:trace>
  <inkml:trace contextRef="#ctx0" brushRef="#br0" timeOffset="9484">6957 8385 24575,'38'0'0,"3"0"0,8 0 0,1 0 0,6 0 0,5 0-1317,-9 0 1,5 0 0,2 0-1,3 0 1,-1 0 1316,-3 0 0,1 0 0,1 0 0,1 0 0,1 0 0,0 0 0,3 0 0,2 0 0,0 0 0,0 0 0,0 0 0,-1 0 0,-2 0 0,1 0 0,0 0 0,-2 0 0,0 0 0,-3 0 0,0 0 0,-1 0 0,-2 0 0,-1 0 0,-2 0 303,4 0 1,-1 0 0,-2 0-1,-4 0-303,0 0 0,-4 0 0,-3 0 596,4 0 1,-6 0-597,17 0 0,-26 0 0,-17 0 872,-9 0 0,-4 0 0,-2 0 0</inkml:trace>
  <inkml:trace contextRef="#ctx0" brushRef="#br0" timeOffset="17149">13184 7465 8191,'-5'-6'0,"-1"1"5063,-9 5-5063,-6 0 2818,-1 0-2818,-9 0 1719,9 0-1719,-3 0 6784,4 0-6784,-17 0 0,-14 15 0,17-7 0,-3 2 0,-14 7 0,1 0 0,16-8 0,1 0 0,-8 3 0,4-3 0,12-7 0,-3 4 0,17-1 0,-3 1 0,4 4 0,0 1 0,-4 0 0,3 9 0,-7-1 0,5 7 0,-2 1 0,3-5 0,6 4 0,2-1 0,5-7 0,0 2 0,0-9 0,5 4 0,1 2 0,18 17 0,-3-5 0,13 9 0,-7-8 0,-2-8 0,8 4 0,-1-5 0,25 12 0,-14-9 0,-5-5 0,4 0 0,7-3 0,3-1 0,9 4 0,4 1-892,-14-8 0,2-2 0,-2 0 892,8 0 0,-3-1 0,-2 3 0,-2-2-52,-15-9 0,-1 1 52,16 7 0,3 3 0,0-1 0,4-3 0,-7-2 0,4-1 0,-1-1-1404,1 2 0,0 1 0,0-3 1404,-6-3 0,-1-2 0,2 1 0,9-1 0,2 1 0,-1 1-243,-7 2 1,-2 2 0,2-2 242,7-2 0,1-1 0,1 2-737,-11 3 1,1 2 0,-1-1 0,-3-1 736,14-4 0,-4 1 0,-13 0 0,1 2 0,-2 0 16,4 2 1,0-1-17,7-3 0,3-1 0,-12 2 0,3 1 0,0 0 190,-1 0 1,1 0 0,-2-1-191,11-3 0,-4 3 0,-4 7 0,-3 0 593,16-7-593,-21 1 0,2 2 0,6 0 0,3-1 2544,11-4 0,1 0-2544,-19 3 0,0 0 0,-3-1 0,5-2 0,-1-2 0,12 1 0,1 0 0,-12 0 0,-1 0 0,8 1 0,2-2 0,-2-3 0,-2 0 0,-20 3 0,1 0 0,12-8 0,2-1 0,-10 4 0,1 0 11,11-4 0,2-1-11,-3-3 0,-3 1 0,-12 7 0,-2-1 0,21-20 3876,-25 24-3876,6-30 0,-6 13 0,8-15 0,-7 3 0,-7 8 457,2-14-457,-16 5 23,4-12-23,-13 9 0,0 9 0,0 7 0,-9 8 0,1-4 0,-11-4 0,2-2 0,-13-13 0,3 7 0,-22-12 0,-4 15 0,24 4 0,-1 0 0,-1 7 0,0 0 0,1-9 0,1 2 0,-17 4 0,7 2 0,-5 0 0,-2 5 0,-3 0 0,5 0 0,-4 0 0,0-1-1236,1 1 1,-1-1-1,2 2 1236,-16 1 0,3 2 0,12 0 0,4 1 0,-21-5 0,17 8 0,-3 1 0,-2-3 0,-3-2-271,3 2 1,-3 0 0,-1 1 270,0 2 0,-1 0 0,3 0 0,6-2 0,1-2 0,-1 1 0,-9 0 0,-3 0 0,4 1 0,10 1 0,3 2 0,-3-1 0,-12-2 0,-4-2 0,1 1 0,1 0 0,1 0 0,2 0 0,12 3 0,1 1 0,-1-1 0,-7-3 0,-1-1 0,3 2 0,-12 2 0,1 2 0,17-1 0,-1-1 0,0 2 0,-1 2 0,0 1 0,3-1 0,-11-2 0,3 0 0,12 4 0,1 0-9,-5-4 0,6-2 0,11 1 0,-8 0 0</inkml:trace>
  <inkml:trace contextRef="#ctx0" brushRef="#br0" timeOffset="20583">7209 9745 24575,'15'0'0,"18"0"0,8 0 0,17 0 0,13 0-1736,-25 0 1,3 0-1,3 0 1,4 0 1735,-6 0 0,3 0 0,3 0 0,1 0 0,3 0 0,0 0-557,-3 0 1,2 0 0,2 0 0,2 0 0,-1 0 0,0 0 0,-1 0 0,-1 0 556,-1 0 0,-2 0 0,0 0 0,-1 0 0,1 0 0,2 0 0,3 0 0,-5-1 0,2 1 0,2 0 0,2 0 0,0-1 0,1 1 0,-1 0 0,0 0 0,-2 1 0,-3 0-206,4 0 1,-2 0 0,-1 1 0,-1 0-1,0 0 1,0 0 0,1 0 0,3 0 205,0 0 0,2-1 0,0 1 0,2 0 0,0 0 0,-1-1 0,1 2 0,-2-1 0,-1 1-309,2 0 1,1 1 0,-1 0-1,0 0 1,-2 0 0,-1 1-1,-2-1 1,-2-1 308,13 1 0,-4 0 0,-2-1 0,-2 0 0,-1 1 8,7-1 1,-1 1-1,-5 0 1,-5-2-9,8-1 0,-5-2 1215,4 1 1,-3 0-1216,-16 0 0,-3 0 0,-5 0 0,-7 0 0,-13 0 0,-25 0 0</inkml:trace>
  <inkml:trace contextRef="#ctx0" brushRef="#br0" timeOffset="23683">27372 1947 24575,'11'0'0,"-5"-5"0,-1-1 0,-19 0 0,-16 1 0,-3 18 0,-1-5 0,15 10 0,4-1 0,8 9 0,-3 8 0,30 3 0,-5-5 0,17-10 0,-16-2 0,-5-8 0,-15 3 0,-3-5 0,-22-4 0,1-1 0,-4-10 0,-4-16 0,23 11 0,-2-10 0</inkml:trace>
  <inkml:trace contextRef="#ctx0" brushRef="#br0" timeOffset="24133">27547 1572 24575,'0'46'0,"0"0"0,1 8 0,-2 4 0,-2-7 0,-1 3 0,1-3 0,2 8 0,-1-4 0,-6 0 0,0-8 0,7-15 0,-4-43 0,20-15 0,6-3 0,8 1 0,-4 22 0,-3 15 0,-2 11 0,0 11 0,-1 1 0,-6-11 0,-7-12 0,-2-9 0</inkml:trace>
  <inkml:trace contextRef="#ctx0" brushRef="#br0" timeOffset="24416">27802 2107 8191,'12'-9'0,"-1"6"5063,15-18-5063,-7 13 2818,1-15-2818,-10 12 1719,-15 0-1719,-10 6 6784,-21 38-6784,9-11 0,-3 19 0,24-21 0,11-9 0,14 7 0,16-10 0,23-4 0,-23-6 0,-1-6 0</inkml:trace>
  <inkml:trace contextRef="#ctx0" brushRef="#br0" timeOffset="24867">27082 2629 24575,'31'-18'0,"0"-1"0,23 1 0,1 2 0,-17 0 0,0 3 0,19 5 0,1 1 0,-17-6 0,-8 3 0,-8 9 0,-23 16 0,-59 2 0,28 0 0,-2 0 0,-10-4 0,1-3 0,0 8 0,6-3 0,40-9 0,23-1 0,1-5 0,25 0 0,-15-6 0,2 0 0,-27-2 0,-10 4 0</inkml:trace>
  <inkml:trace contextRef="#ctx0" brushRef="#br0" timeOffset="25402">24990 2361 24575,'43'0'0,"12"0"0,-21-4 0,0 0 0,9 2 0,-9-7 0</inkml:trace>
  <inkml:trace contextRef="#ctx0" brushRef="#br0" timeOffset="25582">26252 2207 24575,'29'-6'0,"-15"4"0,4-4 0</inkml:trace>
  <inkml:trace contextRef="#ctx0" brushRef="#br0" timeOffset="25734">26818 2137 24575,'9'-6'0,"-6"1"0,6 5 0</inkml:trace>
  <inkml:trace contextRef="#ctx0" brushRef="#br0" timeOffset="26204">29147 2065 24575,'26'0'0,"-10"0"0,-7 0 0</inkml:trace>
  <inkml:trace contextRef="#ctx0" brushRef="#br0" timeOffset="26401">30144 2089 24575,'15'-6'0,"6"1"0,-8 5 0,1 0 0</inkml:trace>
  <inkml:trace contextRef="#ctx0" brushRef="#br0" timeOffset="26602">31549 2140 10350,'6'-4'0,"-1"-3"5063,0-3-5063,1 4 0,0 1 0,-2 5 0</inkml:trace>
  <inkml:trace contextRef="#ctx0" brushRef="#br0" timeOffset="28316">31623 1435 24575,'-23'-30'0,"-2"-3"0,-5 15 0,-3 1 0,-18-13 0,-4 9 0,-4-1 0,15 0 0,-3-1-2000,-1 2 1,-5 0-1,3 0 2000,-9-8 0,1 1 0,11 8 0,-1 1 0,1 1 0,4 1 0,1 1 0,-1 0 0,-2-1 0,-1 0 0,0 0 0,-4-3 0,0 1 0,-4-1 0,-2 1 0,-5 1 0,-2-1 0,-1 2 0,11 3 0,-1 2 0,-1-1 0,0 1 0,-2 0 0,2 0 0,0 0 0,-2 1 0,-1-1 0,1 2 0,0 0 0,0 1 0,-1 1 0,-1 0 0,2 1 0,1 0 0,2 1 0,-11-1 0,2 1 0,1 1 0,-2 0 0,2 2 0,-3-1 0,-1 2 0,2 0 0,2 0 0,-2 1 0,4 1 0,-1 1 0,-2-1 0,1 0 0,-2 0 0,-2 0 0,3 0 0,3 0-572,2 0 0,4-1 0,1 1 0,-1 1 572,1 2 0,-1 0 0,2 1 0,3-1 0,-16-3 0,1 3-728,14 6 1,-4 3-1,0 2 1,4-4 727,0-2 0,3-3 0,-2 3 0,-2 3 0,-4 1 0,-1 1 0,2 0-269,3-3 0,1 0 1,-1 1-1,-2-1 269,-7 3 0,-2 0 0,-1 0 0,-2 1 0,6-1 0,-3 0 0,0 0 0,1 1 0,2 0 0,-2 0 0,3 1 0,0 0 0,-1 1 0,7-2 0,0 0 0,-1 2 0,2-1 0,2 0 0,-13 6 0,4 0 0,-2 2 0,4-1 0,-2 2 0,1 0 0,1 1 0,4-3 0,2 0 0,1 0 0,2 1 0,-5 4 0,3 0 0,-1 1 0,-3 3 0,1 0 0,3 0 514,-2 4 0,3 1-514,7-3 0,-2 2 0,3 0 0,5-1 0,2 0 0,0 1 0,-2 6 0,0 0 0,1 0 0,6-6 0,0 0 0,-1 0 0,-10 10 0,-1 1 0,2-2 0,0 4 0,2-1 0,-4 4 0,6-1 1111,15-8 1,5 1-1112,3 10 0,4 3 0,5 6 0,1 2 1700,-3-12 0,0 2 1,2-2-1701,7-1 0,3-1 0,0-3 562,-2 7 1,3-4-563,9-3 0,3-5 0,-5-12 0,3-2 417,13 12 1,5 1-418,9 4 0,4 1 0,-7-7 0,2 1 0,2 0-581,1 1 1,2-2 0,1-1 580,5-1 0,1-1 0,-1-3 0,-13-5 0,-2-2 0,5-1 0,4-4 0,3-1 0,3-2 0,-2 0 0,-4-2 0,-2-1 0,2-1 0,3 0-1034,0 1 0,4 0 1,2 0-1,-1-1 1,-3 0 1033,6 0 0,-3-1 0,0-1 0,0 0 0,-2 0 0,0-1 0,-1-1 0,-2 0-141,2 0 1,-3 0-1,4-1 141,0 0 0,3-2 0,1 1 0,1-2 0,-1-1 0,0-1 0,2-1 0,2 2-342,-2 0 0,3 1 1,1 0-1,0-1 1,0-1 341,-4-2 0,0-1 0,-1-1 0,1 0 0,1 0 0,-5 1 0,1-1 0,0 0 0,0 0 0,-1 0 0,-1 0 0,3 0 0,-1 1 0,-2-2 0,1 1 0,1-3 0,3-1 0,1-3 0,0 0 0,-1 0 0,-1 2 0,-5 1 0,-2 1 0,0 0 0,0 0 0,-1-2 0,1-1 0,1-1 0,-1-1 0,-1 1 0,-2 1 0,5 1 0,-3 1 0,0 1 0,1-1 0,7-2 0,0 0 0,0 0 0,-3-2-142,4-2 1,-4-2 0,2 0 141,-6 2 0,2 0 0,-1-1 0,-1-2 0,-3-2 0,-2-1 0,-1-1 0,-2 1 0,2 0 0,-2 1 0,0-2 0,4-2 0,0-3 0,-3-1 1172,-8-1 1,-3-2-1,2-1-1172,7-4 0,2-1 0,-1-2 0,0-4 0,-1-2 0,-2 2 0,-8 6 0,-3 1 0,1 1 0,15-15 0,-4 3 0,-14 10 0,-2 0 0,12-12 0,-1-3 0,-7 0 0,0-4 0,-3 7 0,2-1 0,0-3 0,-1-7 0,0-1 0,-1 1 0,-3 10 0,0 1 0,-2 0-55,1-2 0,-1 0 0,-2 3 55,2 0 0,-3 3 0,-3 6 0,0 2 1185,-3 0 1,0 0-1186,-1 0 0,-3-1 0,-4-1 0,-2 0 0,4-25 2296,-9 3-2296,0 26 1317,0-8-1317,0-26 0,-6 23 1043,3 7 1,-1 1-1044,-8 6 0,1 0 0,1 5 0,-16-14 0,7 19 0,-3-9 0,13 20 0</inkml:trace>
  <inkml:trace contextRef="#ctx0" brushRef="#br0" timeOffset="31501">27652 2935 8191,'0'25'0,"10"28"2422,-8-1 1,-1 5-2423,4-7 0,-1 0 0,-3-7 0,-2-3 0,1 5 2845,0-25-2845,0-3 1746,0-2-1746,-4-14 0,2 2 0,-2-7 0</inkml:trace>
  <inkml:trace contextRef="#ctx0" brushRef="#br0" timeOffset="31799">27500 3026 8191,'0'-11'0,"5"0"5063,13-4-5063,2-1 2818,9 6-2818,-11-4 1719,-2 12-1719,-6 2 6784,1 6-6784,0 5 0,0-5 0,-6-1 0,0-5 0</inkml:trace>
  <inkml:trace contextRef="#ctx0" brushRef="#br0" timeOffset="39533">27684 1341 8191,'-11'0'0,"5"-5"5063,-4 4-5063,4-4 2818,-9 5-2818,-9 0 1719,1 0-1719,-10 5 6784,1 2-6784,-13 8 0,11-1 0,-3-4 0,21 1 0,-6-1 0,5 7 0,-10 5 0,-8 9 0,6-9 0,-9 9 0,16-12 0,-4 3 0,4 1 0,11-6 0,-17 12 0,24-15 0,-24 15 0,21-12 0,-9 5 0,-6 19 0,0-3 0,-3 15 0,11 0 0,2-11 0,10-2 0,-4-10 0,6-10 0,0 10 0,6 2 0,-4 9 0,10-9 0,-11-2 0,10-9 0,0 2 0,2 7 0,3-1 0,-8-2 0,3 2 0,3-4 0,3 5 0,7-4 0,-8-9 0,12 8 0,-9-6 0,11 10 0,0-5 0,7 1 0,-5-3 0,2-8 0,-10 5 0,14-7 0,15 11 0,0-12 0,-10-3 0,-5-2 0,-15-4 0,13 4 0,-1-6 0,2 0 0,-9 0 0,1 0 0,-13 0 0,6-5 0,-6 4 0,0-4 0,6-9 0,-4 11 0,11-20 0,-7 16 0,6-19 0,-6 11 0,5-8 0,-6 10 0,8-7 0,-6 1 0,7-6 0,-8 2 0,-11 6 0,5-13 0,-9 2 0,7-13 0,-7 0 0,0 9 0,-7 2 0,6 10 0,-5-26 0,5 2 0,-6-13 0,0 9 0,0 1 0,0 14 0,0-14 0,-5 19 0,4-3 0,-10 0 0,10 14 0,-15-9 0,9 9 0,-12-8 0,-1-9 0,8 8 0,-14-20 0,10 10 0,-19-14 0,5 5 0,-2 4 0,12 15 0,-2 4 0,6 10 0,-21-2 0,-1-6 0,-11 2 0,14 3 0,0 5 0,0 3 0,-6 5 0,4-3 0,0 1 0,-4 4 0,0 0 0,18 0 0,5 0 0</inkml:trace>
  <inkml:trace contextRef="#ctx0" brushRef="#br0" timeOffset="46465">4154 12312 24575,'10'0'0,"13"0"0,13 0 0,4 0 0,-2 0 0,4 0 0,4 0 0,3 0 0,11 0 0,4 0 0,-19 0 0,2 0 0,-2 0-254,11 0 1,1 0 253,8 0 0,3 0 0,-23 0 0,1 0 0,1 0-355,8 0 1,1 1-1,0-2 355,6-2 0,0-2 0,-2 1 0,-12 3 0,-2 1 0,2-2 0,11-1 0,3-1 0,-2 0 0,-9-1 0,-2 1 0,3 1 0,-2 1 0,3 2 0,1 0 0,-1-2-833,-2 0 1,1-2-1,-1 1 1,-2 0 832,6 3 0,-2 0 0,-1 0 0,17 0 0,-6 0-91,-21 0 1,-2 0 90,12 0 0,2 0 0,-5 1 0,1-2 0,6-3 0,0 0 0,-8 3 0,-4 0 0,8-8 391,-2 9-391,-33 0 222,3 0 0,-14 0 0,-1 0 0</inkml:trace>
  <inkml:trace contextRef="#ctx0" brushRef="#br0" timeOffset="48183">11851 12318 24575,'11'0'0,"4"0"0,6 0 0,18 0 0,-1 0 0,17 0 0,1 0 0,-9-5 0,4-1 0,5 4 0,3 1-288,-12-2 1,3-2 0,0 2 287,0 2 0,-1 2 0,-1-1 0,10 0 0,-2 0 0,10 0 0,0 0 0,-14 0 0,0 0 0,12 0 0,2 0 0,-20 0 0,1 0 0,-3 0 0,6 0 0,-1 0 0,5 0 0,-4 0 0,8 0 106,-15 0 0,3 0-106,-3 0 0,1 0 0,11 0 0,2 0 0,-1 0 0,0 0 0,-9 1 0,1-2 0,12-4 0,3-1 0,-3 5 0,2-1-335,-8-1 0,1 0 1,2-1 334,-1 0 0,0 0 0,-1 1-855,13 1 1,-4 1 854,-4-5 0,-6 1 0,12 5 280,-22 1 1,1-2-281,-2-4 0,1 0 0,8 4 0,0-1 0,-12-3 0,-3 1 0,18 4 0,-18 0 0,26 0 0,-29 0 0,3 0 0,12 0 0,4 0 0,10 0 0,0 0 159,-14 0 0,3 0-159,4-1 0,7 1 0,-1 1 54,-9 2 1,0 2 0,3-1-55,-2-3 0,3-1 0,1 1 0,0 0 0,1 1 0,0 1 0,1 1 0,-1-1 0,-1 0 0,1 1 0,-1-1 0,-2-1 0,5-1 0,-2 0 0,-1 0 0,-1 3 0,0 1 0,-6-2-117,-1-3 1,-3 0 116,2 4 0,-4 1 0,13-3 0,-25 6 622,-17-8-622,-19-6 0,5 5 0,-11-5 0</inkml:trace>
  <inkml:trace contextRef="#ctx0" brushRef="#br0" timeOffset="50082">23571 12101 24575,'32'12'0,"-4"-6"0,13 2 0,6 0 0,-1 0 0,5-2-1201,2-2 0,5 0 0,2 0 1201,4 4 0,2 1 0,-1-2 0,-5-5 0,-1-2 0,2 1 0,-4 1 0,2 2 0,1-1 0,-3 0 0,9-2 0,-1-2 0,2 1-418,-5 0 0,2 0 0,1 0 0,-1 0 418,2 0 0,1 0 0,-1 0 0,-2 0-887,-10 0 0,-2 0 0,-1 0 0,0 0 887,1 0 0,0 0 0,-1 0 0,-4 0 0,0 0 0,-3 0 0,3 0-314,0 0 0,4 1 1,0-1-1,0-1 314,12-3 0,0-1 0,3 2 0,-4 1 0,3 2 0,0 0 0,-4-2 0,-1-1 0,-3-2 0,-2 1 0,-3 3 0,-1 2 0,-5-1 0,-5 0 0,-1 0 486,9 0 1,1 0-487,-2 5 0,0 0 0,9-4 0,-2 1 566,-15 7 1,-3 0-567,27-7 5068,-34 7-5068,-1-5 2120,-9-2-2120,-8 7 146,-12-8-146,-22-11 0,8 7 0,-6-12 0</inkml:trace>
  <inkml:trace contextRef="#ctx0" brushRef="#br0" timeOffset="53066">5156 13411 24575,'11'6'0,"4"-1"0,1 0 0,10 2 0,5-1 0,2 3 0,2-2 0,21-4 0,-5 1 0,3 2 0,-7-1 0,1 1 0,8-5 0,2 0 0,-10 3 0,1 0 0,-3-1-750,6-2 0,-3-2 750,10 1 0,-3 0 0,9 0-28,-14-1 0,3 2 28,-9 4 0,1 0 0,9-4 0,1 1 0,-4 3 0,-4-1 0,14-4 0,-15 5 0,2 0 0,-6-3 0,1-1 0,11 4 0,4 0 0,5-5 0,-1 0-1080,-13 0 1,-3 0 1079,-1 0 0,-1 0 0,18 0 846,-7 10-846,0-8 0,-17 3 0,3 0 0,5-4 0,1-2 0,0 0 0,1 2-526,1 4 1,-2 1 525,-11-5 0,0 1 0,22 3 0,4 1 0,-5-6 0,3 0 0,-6 0 0,3 0 0,0 0 0,-6 0 0,0 0 0,1 0 0,5 0 0,1 0 0,-3 0 0,7 0 0,1 0 0,-9 0 0,4 0 0,-2 0 0,-12 0 0,-1 0 0,1 0 0,13 0 0,2 0 0,-3 0 0,8 0 0,-5 0 0,-5 0 0,-6 0 0,7 0-105,2 0 105,-22 0 2119,0 0-2119,-24 0 505,-2-5-505,-15 4 317,-6-10 1,-1 9 0,3-4 0</inkml:trace>
  <inkml:trace contextRef="#ctx0" brushRef="#br0" timeOffset="54900">12205 13421 24575,'16'0'0,"17"8"0,33-5 0,-16 6 0,4 1-716,-2-8 0,3-1 716,-3 2 0,4 1 0,1 0-805,0-4 1,1 0 0,3 0 804,-5 0 0,3 0 0,0 0 0,-2 0-600,8 0 0,-2 0 0,-1 0 600,-4 0 0,-1 0 0,-6 0 0,-3 0 0,-4 0-140,-6 0 1,-2 0 139,19 0 537,-12 0-537,-17 0 479,-25 6 1,0-5 0,-15 5 0</inkml:trace>
  <inkml:trace contextRef="#ctx0" brushRef="#br0" timeOffset="57149">16258 13355 24575,'5'-11'0,"1"5"0,9 1 0,7 5 0,-1 0 0,5 0 0,20 0 0,13 0 0,-13 0 0,2 0 0,-8 0 0,-1 0-259,3 0 1,-3 0 258,17 0 0,-10 0 0,5 0 0,0 0 0,4 0 0,-8 0 0,3 0 0,0 0-776,0 0 1,0 0-1,-2 0 776,10 0 0,-2 0 0,3 0 0,-4 0-67,-17 0 1,0 0 66,18 0 0,2 0 0,-1 0 0,1 0-705,-10 0 0,2 0 0,-1 0 705,8 0 0,0 0 0,-11 0 0,1 0 0,-1 0-267,11 0 1,1 0 266,-8 0 0,3 0 0,-1 0 587,-3 0 0,0 0 1,2 0-588,10 0 0,3-1 0,-1 2 0,-6 3 0,0 0 0,0 0-312,9-3 0,1 0 0,0 0 312,-2 2 0,-1 2 0,-2-2-98,-9-2 0,-3-1 0,0-1 98,1 1 0,0 0 0,-3 0 0,7 0 0,0 0 211,-12 0 0,3 0 1,-1 0-212,17 0 0,0 0 0,-15 0 0,0 0 0,-3 0-267,5 0 1,-3 0 266,-5 0 0,-1 0 0,1 0 0,-2 0 0,24 0 339,-4 1 1,3-2-340,-17-3 0,1-2 0,0 2 0,4 0 0,-3-1 0,4-1 0,-3-1 888,2 1 1,-2 1-889,16 5 96,-13 0 1,3 0-97,-2 0 0,4 0 0,3 0 0,5 0 0,0 0-896,-1 0 1,0 0 0,-1 0 895,-5 0 0,-1 0 0,1 0 0,6 0 0,2 0 0,-2 0-391,-10 0 0,-1 0 0,1 0 391,10 0 0,2 0 0,0 0 0,0 0 0,-1 0 0,0 0 0,1 0 0,0 0 0,-3 0 0,-16 1 0,-3-1 0,2-1 0,7-2 0,1-1 0,-3 0 230,4 3 1,-1 0-231,11-4 0,1-1 0,-8 0 0,-2 2 0,-2 3 0,-4-1 0,-13-3 0,-3 0 72,5 5 1,-3 0-73,2 0 3404,2 0-3404,-13 0 1957,-6 0-1957,-3 0 235,-2 0-235,-34-4 0,17 2 0,-23-3 0</inkml:trace>
  <inkml:trace contextRef="#ctx0" brushRef="#br0" timeOffset="58470">23739 13306 24575,'-2'-6'0,"3"1"0,32 5 0,5 0 0,8 0 0,3 0 0,5 0 0,1 0-1197,1 0 1,0 0-1,6 0 1197,-7-2 0,5 0 0,2-1 0,1 0 0,-2-1-445,-4 1 0,-1 0 1,0 0-1,0-1 0,3 0 445,-3 0 0,2-1 0,1-1 0,1 1 0,-2 0 0,0 1 0,5-1 0,0 2 0,0 0 0,-3 0 0,-1 0 0,4-1 0,-1 1 0,-4 0 0,-4 0 0,-3 0 0,-4-1 0,-4 2 0,5 2 0,-9-2 0,-11-7 0,-26 14 0,5-4 0,-17 4 0</inkml:trace>
  <inkml:trace contextRef="#ctx0" brushRef="#br0" timeOffset="75733">23457 14287 24575,'-21'0'0,"5"-4"0,5-2 0,6-5 0,19 5 0,16 2 0,9 3 0,2 0 0,4 2 0,5-1-1696,1 0 0,5 0 0,1 0 0,0 0 1696,-3 0 0,1 0 0,-1 0 0,1 0 0,3 0 0,0 0 0,0 0 0,-2 0-548,5 0 1,-2 0-1,2 0 548,-1 0 0,2 0 0,1 0 0,-2 0 0,-6 0 0,-3 0 0,1 0 0,2 0 0,7 0 0,4 0 0,-2 0 0,-5 0 0,-6-1 0,-3 1 0,-3 1 0,13 4 0,-6 0 0,10-3 0,-23 3 0,-1 0 0,23-5 0,-26 0 0,-3 0 0,0 0 5971,-10 0-5971,-12 0 614,-7 0 0,-1 0 0,-9 0 0</inkml:trace>
  <inkml:trace contextRef="#ctx0" brushRef="#br0" timeOffset="77183">27795 14418 8191,'-5'-6'0,"13"1"5063,23-5-5063,18 8 0,9 2 0,1-5 0,3 0-17,-5 4 0,4 2 1,-1-1 16,-6-4 0,-1-1 0,4 0 0,0 4 0,5 0 0,1 1 0,1-1 51,1-2 1,0-1 0,1 0 0,2 2-52,-8 1 0,2 0 0,0 2 0,-1-1 0,-3 1 0,1-1 0,-1 0 0,-3 0 0,-4 0 0,-2 0 0,-3 0 0,-6 0 1153,16 0 1,-45 0-1,-7 0 1</inkml:trace>
  <inkml:trace contextRef="#ctx0" brushRef="#br0" timeOffset="78714">6968 15592 24575,'23'0'0,"3"0"0,28 0 0,12 0-2268,-18 0 1,4 0 2267,6 0 0,3 0-834,-14 0 1,2 0 0,0 0 833,5 1 0,0-1 0,2-1-507,4-3 0,0-1 1,1 1 506,0 2 0,0 2 0,0-2 0,1-2 0,-2-2 0,0 3 0,-7 2 0,-1 1 0,-2 1 0,-4-1 0,-1 0 0,0 0 0,16 0 0,-4 0 0,-18 0 0,-3 0 0,22 0 1589,-38 0-1589,-9 0 0,-5 0 0,-2 0 0</inkml:trace>
  <inkml:trace contextRef="#ctx0" brushRef="#br0" timeOffset="80950">30645 14786 24575,'11'-11'0,"8"5"0,-17 2 0,7 4 0</inkml:trace>
  <inkml:trace contextRef="#ctx0" brushRef="#br0" timeOffset="82148">30854 14614 8191,'0'-11'0,"0"0"5063,0 0-5063,0 1 2818,5 4-2818,1-4 1719,17-9-1719,-3 1 6784,17-15-6784,-12 15 0,5 4 0,-6-5 0,2 11 0,4-6 0,-3 5 0,-6 8 0,-6-4 0,-4 5 0,5 0 0,0 5 0,6 1 0,1 9 0,-6-4 0,4 9 0,-4-2 0,1 8 0,-8 31 0,-4-16 0,-5-6 0,-2 1 0,1 12 0,0-9 0,0 3 0,0 0 0,0 3 0,0 10 0,0 2 0,0 0 0,0-2 0,0-11 0,0-1 0,0 2 0,0 0 0,4-11 0,1-1 0,6 25 0,9-16 0,-3-16 0,-1-19 0,-4 7 0,3-13 0,2 4 0,5-5 0,-4-14 0,2 4 0,-12-10 0,1 3 0,-9 5 0,0-7 0,-5 12 0,-5-2 0,3 33 0,-15 12 0,14 12 0,2 10 0,-3-11 0,-1 2 0,1 0-741,3-2 0,2-1 0,0 0 741,-1 2 0,1 0 0,1-4 0,2-1 0,2-6 0,-1 8 0,-14-7 0,-8-31 0,-23-1 0,9-6 0,-2 0 0,2 0 0,0 0 0,-22 0 0,26 0 0</inkml:trace>
  <inkml:trace contextRef="#ctx0" brushRef="#br0" timeOffset="83816">4628 16710 24575,'18'-6'0,"37"1"0,-3 5 0,9 0 0,-2 0 0,6 0 0,3 0-1715,-7 1 0,3-1 0,1 0 0,2-1 1715,-5-1 0,3-1 0,0 0 0,0 0 0,-3 1-661,5 1 0,-3 0 0,0 1 0,-1-2 661,-2-1 0,1-1 0,-3 0 0,-5 2 0,-6 1 0,-4 1 0,-1 1 926,22-1 0,-3 0-926,-16-1 0,-3 2 0,-7 1 0,-3 0 0,3 0 0,-24 2 725,3-8 1,-9 2-1,-1-2 1</inkml:trace>
  <inkml:trace contextRef="#ctx0" brushRef="#br0" timeOffset="84967">12794 16519 24575,'5'11'0,"10"1"0,43 5 0,-11-11 0,6-3 0,6 3 0,6-1-927,-10-1 0,5-1 1,3 1-1,0-2 927,-11-1 0,1 0 0,1-1 0,1 1 0,3 0-576,-4 0 0,2 1 0,2 0 0,1 0 1,1 1-1,0-2 0,0 1 576,2-2 0,1 0 0,-1 0 0,2 0 0,0-1 0,1 1 0,1 1 0,-2 0 0,2 0 0,1 1 0,0 0 0,0 0 0,0 0 0,-1 0 0,-1-1 0,3 0 0,-2-1 0,0 0 0,-1 0 0,0 0 0,0 1 0,1 1 0,0 0 0,2 2 0,-1 1 0,1-1 0,-2 1 0,-1-2 0,-2 0 0,-1-2 0,-2 0 0,-1-2 0,-2 1 0,1 1 0,-2 0 0,8 4 0,0 0 0,-2 2 0,-1-2 0,-3-1 0,1-2 0,-2-2 0,-2 0 0,-2 1-582,12 3 1,-3 1-1,-4-1 582,1-4 0,-1 0-82,-14 0 0,2 0 0,-2 0 82,20 0 0,-3 0 0,-11 0 0,-3 0 0,17 0 1737,-49 0-1737,-4 0 4792,0 0-4792,-5-5 685,-10 4 1,1-4 0,-6 5-1</inkml:trace>
  <inkml:trace contextRef="#ctx0" brushRef="#br0" timeOffset="86332">25589 16623 8191,'-11'0'0,"-4"6"5063,26 1-5063,50 11 0,-17-14 0,7-2 0,2 0-206,3 2 1,2 0 0,2-2 205,-4-1 0,2-1 0,1 0 0,-2-1-197,-4 2 1,-2-1 0,1 0 0,2-1 196,7-1 0,2-2 0,0-1 0,1 2 0,-2 2 0,1 0 0,1 1 0,4-1 0,-7-1 0,4-1 0,3 0 0,0 0 0,1 1 0,-1 0 0,-9 1 0,0 1 0,0 0 0,1 0 0,-1 1 0,0-1 0,0 0 0,-1 0 0,1 0 0,-1 0 0,0 0 0,0 0 0,-1 0 0,-1 0 0,5 0 0,1 0 0,-1 0 0,-1 0 0,-3 0 0,-2 0 0,4 0 0,-4 0 0,-1 0 0,3 0-202,-1 0 1,2 0-1,1 0 1,0 0 0,-1 0 201,-4 0 0,-1 0 0,1 0 0,-1 0 0,1 0 0,1 0 0,2 0 0,0 0 0,-3 0 0,-2 0 0,13 0 0,-3 0 0,-8 0 973,-6 0 1,-9 0-974,-9 0 804,-40-6 1,2 5 0,-6-6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4:04:05.620"/>
    </inkml:context>
    <inkml:brush xml:id="br0">
      <inkml:brushProperty name="width" value="0.05292" units="cm"/>
      <inkml:brushProperty name="height" value="0.05292" units="cm"/>
      <inkml:brushProperty name="color" value="#A020F0"/>
    </inkml:brush>
  </inkml:definitions>
  <inkml:trace contextRef="#ctx0" brushRef="#br0">4813 3872 24575,'5'6'0,"1"4"0,5-9 0,-1 9 0,-4-4 0,4 0 0,-9 3 0,9-3 0,17 6 0,5-8 0,5-1 0,2 0 0,3 0-993,15-3 1,3 0 992,-11 0 0,3 0 0,2 0 0,6 0 0,0 0 0,4 0 0,2 0 0,2 0 0,-5 0 0,3 0 0,0 0 0,-4 0-1067,7 0 0,-4 0 1,0 0 1066,-5 0 0,-1 0 0,-4 0 0,0 0 0,-1 0 0,-2 0 0,5 0 0,0 0-553,6 0 1,2 0-1,4 0 553,-6 0 0,3 0 0,2 0 0,-1 0 0,-13 0 0,0 0 0,0 0 0,-1 0 0,-1 0-688,5 0 0,-1 1 1,-1-1-1,-1-1 688,-2-2 0,0-1 0,-2 0 0,-2 1 0,2 2 0,-3 0 0,4 0-185,5-2 1,5-1-1,2 0 1,-1 2 184,-1 1 0,0 1 0,0 1 0,4-1 0,-2 0 0,4 0 0,0 0 0,0 0 0,-4 0-190,0 0 0,-1 0 1,-3 0-1,1 0 190,-2 0 0,0 0 0,-1 0 0,-4 0 0,-3 0 0,-3 0 0,3 0 0,2 0 0,3 0 0,1 0 0,-1 0 1,-3 0 0,0 0 0,0 0 0,3 0-1,-2 0 0,2 0 0,2 0 0,0 0 0,-1 0 0,0 0 0,-1 0 0,0 0 0,0 0 0,-3 0 1,5 0 1,-3 0 0,0 0 0,-1 0-2,1 0 0,0 0 0,-1 0 0,-3 0 0,-3 0 0,-4 0 0,4 0-645,16 0 1,4 0 0,-5 0 644,1 0 0,0 0 0,-8 0 0,4 1 0,-1-2 626,-6-2 1,0-2 0,2 0-627,-2 1 0,3 1 0,2-1 0,0 0 0,4 0 0,0 0 0,1 0 0,1 0 31,2 1 1,1 0 0,0 0-1,-1 0-31,-6 0 0,-1-1 0,0 1 0,0 0-117,0 2 1,0 1 0,-1 0 0,-1-2 116,9-2 0,-3-1 0,1 2 0,0 2 0,-1 2 0,-3-1 2005,5-7 0,-1 1-2005,-8 4 0,2 2 0,0-1 0,-1-3 0,0-1 0,2 1 0,5 4 0,2 0 0,0 0 0,-14-2 0,2-1 0,-1 0 0,-2 0 0,8 2 0,-2 1 0,1-1-127,8-3 0,2 0 0,-1 1 127,-2 2 0,-1 1 0,1 1-360,-13-1 0,1 0 0,-1 0 0,-2 0 360,7 0 0,-3 0 0,1 0 0,0 0 0,0 0 0,-5 0 1772,-4-1 0,-3 2-1772,-2 2 0,-4 0 511,13-2-511,-24 5 1154,0-6-1154,-8 0 4074,4-5-4074,-18-18 0,-1 13 0,-10-12 0</inkml:trace>
  <inkml:trace contextRef="#ctx0" brushRef="#br0" timeOffset="12367">9893 5264 24575,'9'6'0,"7"4"0,14-8 0,5 6 0,6 1 0,8-7 0,6-1-995,-1 5 0,5 4 0,2-3 995,-6-5 0,2-2 0,1 0 0,-1 1-1013,8 3 0,-1 0 0,1 0 1013,-11-3 0,3-1 0,-2-1 0,-3 1 0,1 0 0,-4 0 0,4 0-485,3 0 1,2 1 0,3-1-1,0-1 485,-8-1 0,-1 0 0,1-1 0,2-1 0,2 1 0,2 1 0,2-1 0,1 0 0,1 0 0,0 0 0,0 0-691,0 1 0,1-1 0,0 0 0,-1 0 0,-1 0 0,-1 1 691,2-1 0,-1 0 0,-2 0 0,1 1 0,1-1 0,4 0 0,1 0 0,0 0 0,-2 1 0,-4 0 99,-4 1 0,-5 1 0,0-1 0,0 0-99,2-2 0,1-1 0,-2 0 0,-4 2 961,18 1 1,-11 2-962,2-1 413,-38 0 1,-14 0 0,-1 0 0</inkml:trace>
  <inkml:trace contextRef="#ctx0" brushRef="#br0" timeOffset="13368">16496 5276 24575,'9'12'0,"15"3"0,9-10 0,6-2 0,4 2 0,7-1-1610,3-3 0,9-1 1,4 0-1,2-1 1610,-7-1 0,3-1 0,1-1 0,2 1 0,2 0 0,-10 2 0,2 1 0,2-1 0,1 1 0,1 0 0,0 0 0,0-1 0,-4 0 0,2-1 0,1 0 0,1 0 0,-2-1 0,-1 2 0,-2-1 0,-3 1 0,13 0 0,-4 1 0,-3 0 0,-1 0 0,-2 1 0,7 0 0,-1 1 0,-6 0 0,-11-1 0,15 0 470,-58 6 1,-3-7 0,-8 0 0</inkml:trace>
  <inkml:trace contextRef="#ctx0" brushRef="#br0" timeOffset="17200">25931 5310 24575,'8'0'0,"-4"0"0,37 0 0,12 0 0,0 0 0,4 0-818,-9 6 1,5 0 817,7-4 0,7-2 0,3 1-864,-15 1 0,1 2 0,2-1 0,3 0 864,-1-2 0,3-1 0,2 0 0,2 0 0,1-1 0,-13-1 0,2 0 0,0 0 0,2 0 0,-1-1 0,1 1 0,0 1 0,2 0 0,1 0 0,0 1 0,0 0 0,0 0 0,-1-1 0,-2 0 0,1-1 0,-2 0 0,-2-1 0,1 0 0,1 1 0,3 0 0,-1 1 0,2 1 0,1 1 0,1-1 0,0 1 0,-3-1 0,-1-1 0,9-1 0,-4-1 0,0 0 0,0 0 0,3 0 0,-12 2 0,1 1 0,2 0 0,0 0 0,-1 0 0,-1-1 0,-3 0-762,9-1 0,-2-2 0,-2 1 0,-2 0 0,-1 1 762,4 1 0,-3 1 0,-1 1 0,-1-1 0,-2 0 0,0 0 0,-3 0 0,-5 0 0,10 0 0,-3 0 0,22 4 0,-23-8 186,-53-11 0,0 11 1,-22-11-1</inkml:trace>
  <inkml:trace contextRef="#ctx0" brushRef="#br0" timeOffset="19182">2620 6119 24575,'16'0'0,"11"0"0,7-10 0,30 7-2191,-20-2 1,3 0 2190,12 4 0,2 2 0,-17-1 0,1 0 0,3 0 0,3 0 0,4 0 0,1 0 0,0 0 0,2 0 0,1-1 0,0 1 0,2 1 0,-6 1 0,2 1 0,1 0 0,0 0 0,-2-1 0,10-1 0,-1-1 0,-2 0 0,-2 2 0,7 2 0,-3 1 0,-4-2 0,3-2 0,-8-2 0,11 1 1345,-44 0-1345,-22 0 0,3 0 0,-9 0 0</inkml:trace>
  <inkml:trace contextRef="#ctx0" brushRef="#br0" timeOffset="39822">17476 6109 24575,'0'0'0</inkml:trace>
  <inkml:trace contextRef="#ctx0" brushRef="#br0" timeOffset="40400">17329 6171 8191,'-11'-5'0,"11"4"5063,24 1-5063,18 0 0,12 1 0,-3 1 0,5 0 0,0-1-40,5-1 0,0 0 0,2 0 40,-13 0 0,2 0 0,0 0 0,-2 0 0,5 0 0,-2 0 0,0 0 0,-3 0 0,-2 0 0,1 0 0,2 0 0,0 0 0,1 0 386,9 0 0,2 0 1,-1 0-387,-7 0 0,0-1 0,-1 2 1608,3 2 1,0 1-1,-5-1-1608,0-2 0,-6 0 0,8 9 0,-33-10 0,-16 0 0,-6 0 0</inkml:trace>
  <inkml:trace contextRef="#ctx0" brushRef="#br0" timeOffset="40700">18274 6348 24575,'38'7'0,"19"-1"0,-12-5 0,8-1 0,0-1 0,-3 1 0,0 0 0,2 0-575,12 1 1,2-1-1,-4-1 575,3-3 0,-8 0 0,-20 3 0,-5 0 558,0-8-558,-14 4 0,-11 4 0,5-4 0</inkml:trace>
  <inkml:trace contextRef="#ctx0" brushRef="#br0" timeOffset="41449">21731 6142 8191,'31'-10'0,"5"8"1965,-2-9 0,4 0-1965,5 8 0,5 3 0,8-4 0,7 0 0,2 0 0,-10 4 0,1 0 0,1 0 0,2 0-60,-6 0 0,2 0 0,0 0 0,-1 0 0,-3 0 60,18 0 0,-3 0 0,-4 0 0,-12 0 0,-3 0 0,-6 0 2132,15 0-2132,-13 0 4883,-18 0-4883,-5 0 1006,-31-8-1006,-13 6 0,0-7 0,-1 9 0</inkml:trace>
  <inkml:trace contextRef="#ctx0" brushRef="#br0" timeOffset="41683">22398 6225 24575,'54'-11'0,"-1"5"0,12-1 0,-4-1 0,2-9 0,2-1-816,-5 8 0,8 2 0,1 0 1,-9 0 815,-10 0 0,-6 0 0,-1 2 0,16-1 0,-5 2 0,-16 5 0,-7 0 256,-11 0 0,-8 0 1,-3 0-1</inkml:trace>
  <inkml:trace contextRef="#ctx0" brushRef="#br0" timeOffset="49498">3633 7062 8191,'-7'-5'0,"20"4"5063,5-4-5063,19 5 1409,-1 0 0,4 0-1409,10-1 0,5 2 0,-3 2 0,4 2 0,1-1-550,7-3 1,2 0 0,-3 0 549,-10 3 0,-2 1 0,0-2 0,0-2 0,0-1 0,-5-1 2456,-4 1 1,-1 0-2457,22 6 0,5 0 0,-20-4 0,1-2 0,4 1-455,0-1 1,3-1-1,3 1 1,0-1 454,-6 1 0,3 0 0,-1 0 0,0-1 0,-1-1-468,4-3 0,-2-3 1,0 1-1,4 1 468,1 4 0,2 1 0,3 1 0,-2 1 0,-1-2 300,4-2 0,-2-1 0,0 0 0,2 1-300,-9 2 0,3 1 0,-1 1 0,0-1 0,-2 0 0,6 0 0,-1 0 0,-2 0 0,-5 0 0,-3 0 0,-4 0 0,-4 0 0,7 0 0,-8 0 170,5 0-170,-6 0 1750,-18 0-1750,-5 0 2376,-10 0-2376,-22 13 0,12-10 0,-18 9 0</inkml:trace>
  <inkml:trace contextRef="#ctx0" brushRef="#br0" timeOffset="51318">9363 7114 8191,'8'0'0,"-5"0"5063,17 0-5063,-5 0 2818,26 0-2818,-9-1 0,3 2 859,11 4 1,4 0-860,-5-4 0,2-1 0,-2 1 0,6 4 0,-1 0 0,8-5 0,0 0 0,-5 5 0,0 1 0,-1-5 0,3 1 0,-10 4 0,2 2 0,-2-1 2677,8-6 0,-1 0-2677,-2 4 0,-2 0 0,-11-5 0,0 0-88,11 0 0,2 0 88,5 0 0,3 0 0,7 0 0,1 0 0,-20 0 0,1 0 0,-2 0-286,7 0 0,0 0 286,-4 0 0,2 0 0,-1 0 0,-4 0 0,-1 0 0,2 0 0,10 0 0,3 0 0,1 0-1574,6 0 1,2 0-1,-5 0 1574,-15 0 0,-3 0 0,1 0 0,6 0 0,2 0 0,-4 0 386,1 0 0,-1 0-386,-4 0 0,2 0 0,1 0 0,0 0 0,1 0 0,1 0-231,6 0 0,2-1 0,0 2 231,5 2 0,0 2 0,-3-1 0,-14-3 0,-3 0 0,2 0 0,13 3 0,4 1 0,-4-2 0,-13-2 0,-3-1 0,2-1 0,10 1 0,1 0 0,-2 0 0,-6 0 0,-1 0 0,-2 0 0,12 0 0,-3 0 0,-15 0 0,-4 0 427,19 0-427,2 0 2448,-24-4 1,3 0-2449,10 3 0,4 0 0,7-3 0,0-1 0,-8-1 0,1 1-48,-5 4 0,4 1 1,-1-2 47,18-3 0,2 0 17,-12 0 1,1 2 0,1 0-18,1 1 0,1 2 0,-3-1-857,8-5 1,-4 1 856,-1 4 0,-3 2 0,-19-1 0,-1 0-167,12-5 1,3-1 166,3 4 0,4 1 0,-10-2 0,2-1 0,-1 0 0,-1 0 0,0 0 0,-2 1 0,14 2 0,0 0 0,3-5 0,-2 1 210,-16 4 1,-1 2-211,-2-1 0,-3 0 0,12 0 993,-32 0-993,-30-14 0,12 11 0,-18-10 0</inkml:trace>
  <inkml:trace contextRef="#ctx0" brushRef="#br0" timeOffset="54415">23260 7076 24575,'37'0'0,"12"0"0,-4 0 0,4 0 0,8 0 0,-9 0 0,4 0 0,4 0-2126,4 0 0,5 0 0,1 0 1,-2 0 2125,-5 0 0,-2 0 0,1 0 0,0 0 0,6 0 0,1 0 0,-1 0 0,-3 0-9,3 0 1,-3 0 0,4 0 8,-13 0 0,4 0 0,1 0 0,1 0 0,-1 0 0,-3 0 0,-1 0 0,1 0 0,0 0 0,1 0 0,3 0 0,3 0 0,-1 0 0,-2 0 0,-3 0 0,17 0 0,-5 0 0,-6 0-123,-3 0 1,-10 0 122,-3 5 0,-26-4 0,-13 4 0,0-5 0,-2 0 0</inkml:trace>
  <inkml:trace contextRef="#ctx0" brushRef="#br0" timeOffset="55267">27846 7051 8191,'9'6'0,"35"-2"1721,9-3 0,11-2-1721,-16 1 0,5 0 0,2 0 0,0 0 0,-1 3 0,-1 0 0,3 1 0,3 0-50,-2-1 0,3-1 0,3 1 0,1 0 1,-1 0-1,-1 0 50,-6 2 0,-2 0 0,0 0 0,0 1 0,2-1 0,2 0 0,1 0 0,3 0 0,2-1 0,0 1 0,-1-1 0,0 0 0,-4 0-134,0-1 1,-2 0 0,-1 0 0,-1 0 0,0-1 0,-1 1 133,8 0 0,-1 0 0,0 0 0,-2 0 0,-4-1 0,14-2 0,-4-1 0,0 2 600,-9 1 1,1 1 0,-1 1 0,-3-1-601,5-2 0,-2-1 0,-3 2 0,17 4 0,-8 0 905,2-6-905,-63 0 3152,-2 0-3152,-14 0 0,8 0 0,-2 0 0</inkml:trace>
  <inkml:trace contextRef="#ctx0" brushRef="#br0" timeOffset="56698">2310 8077 24575,'54'0'0,"0"0"0,0 0 0,-4 0 0,4 0 0,4-1 0,1 2 0,4-1 0,-4 2 0,4-1 0,3 2 0,1-1 0,1 1 0,-1-1 0,-1 0-1405,-1-1 1,-1-1 0,0 0-1,0 0 1,0 0 0,0 1-1,1 0 1218,-6 2 1,2 0 0,0 1 0,0 1 0,-1-1-1,-1 0 1,-2 0 0,-2-2 259,12 0 0,-3-2 0,-2 0 0,-1 0 0,2 2-73,-6 1 0,2 2 0,0 1 0,-1 0 0,-1-1 0,-3-2 0,12-1 0,-2-2 0,-2 0 0,-2 1 0,-5 3 0,0 0 0,-3 0 0,-5-2 0,11-1 0,-18-2 2009,-32 1-2009,-14 0 0,-6 0 0,3 0 0</inkml:trace>
  <inkml:trace contextRef="#ctx0" brushRef="#br0" timeOffset="58948">7473 9778 24575,'0'3'0,"7"4"0,-5 22 0,-3 11 0,4 13 0,0 7-915,1-6 1,0 3 0,0 1 914,-3-1 0,-2 1 0,4-4 0,8 14 0,-1-7 0,-9-18 0,1-5 871,8 0-871,-10-5 451,0-16-451,0 3 0,-5-19 0,4 3 0,-4-9 0</inkml:trace>
  <inkml:trace contextRef="#ctx0" brushRef="#br0" timeOffset="59382">7292 9986 8191,'5'-26'0,"-4"3"5063,29 2-5063,-1 3 0,6 2 0,11 3 0,4 4 0,16-2 0,-2 6 0,-19 10 0,-5 6 0,-6 1 0,-8 6 2818,-13 31-2818,-22 6 0,-6 7 0,4-3 0,-1 3 431,-2-10 0,-1 1 0,6-1-431,12 9 0,5-4 0,-5-16 0,6-3 0,16-3 0,4-5 0,10 10 6574,-8 1-6574,-3-3 0,-46 10 0,-12-25 0,-7-3 0,-2 4 0,-1-3 0,-7-6 0,3-8 159,-2-10 0,30-1 0,10-15 0</inkml:trace>
  <inkml:trace contextRef="#ctx0" brushRef="#br0" timeOffset="59715">7880 10566 24575,'36'-13'0,"2"1"0,-8-16 0,3 4 0,-11-1 0,-8-24 0,-17-1 0,-4 8 0,-8 9 0,-11 48 0,7 6 0,-13 23 0,25-9 0,3 3 0,-2 1 0,2 1 0,8-2 0,3-2 0,5 9 0,15-25 0,-2-31 0,-8 14 0,-4-16 0</inkml:trace>
  <inkml:trace contextRef="#ctx0" brushRef="#br0" timeOffset="59982">8156 10400 24575,'23'8'0,"11"20"0,15 12 0,-12-3 0,-11-6 0,-21-20 0,-10-5 0,-1-1 0,-6-19 0,6-16 0,8-32 0,12 21 0,4 0 0,-6 1 0,2 2 0,18-13 0,-22 26 0</inkml:trace>
  <inkml:trace contextRef="#ctx0" brushRef="#br0" timeOffset="60165">8547 9932 24575,'0'53'0,"-1"-20"0,2 3 0,4 19 0,0 2 0,-4-8 0,0-1-633,4-1 0,0-3 633,-5 12 103,0-13 0,0-23 1,0-6-1</inkml:trace>
  <inkml:trace contextRef="#ctx0" brushRef="#br0" timeOffset="60316">8555 10413 8191,'0'-10'0,"14"-14"5063,23-2-5063,19-4 0,-1-1 0,0 13 0,-29-14 0,-6 22 0,-11-7 0</inkml:trace>
  <inkml:trace contextRef="#ctx0" brushRef="#br0" timeOffset="61149">7979 11769 8191,'-24'-6'0,"-3"14"2391,-8 29 1,0 14-2392,13 5 0,3 4 0,0-12 0,0 3 0,7-2 0,11 11 0,9-7 0,14 3 0,18-32 0,-2-16 1426,-4-10 0,3-5-1426,26-12 0,0 5 1754,-23 20-1754,-34 17 6679,-1 17-6679,-10-13 316,4-7-316,-4-23 0,5 5 0,0-11 0</inkml:trace>
  <inkml:trace contextRef="#ctx0" brushRef="#br0" timeOffset="61532">8238 11936 24575,'0'38'0,"0"19"0,10 5 0,-8 4 0,8-32 0,-10-41 0,0-35 0,4-11 0,3-4 0,2 10 0,1 1 0,-1 0 0,2 5 0,11 6 0,-12 30 0,6 5 0,-3 14 0,3-1 0,-22 16 0,3-12 0,-20-3 0,3 4 0,-1-15 0,-4 16 0,9-18 0,6 5 0,5-6 0</inkml:trace>
  <inkml:trace contextRef="#ctx0" brushRef="#br0" timeOffset="61832">8590 11836 8191,'30'-41'0,"0"16"0,3 3 4336,16-13-4336,-16 17 0,-3 3 2902,-6 0-2902,-26 20 1807,-3 3-1807,-9 16 6509,2-4-6509,10 26 830,-4 5-830,6-17 0,0 1 0,0 19 0,0-19 0,0-11 0,-5-17 0,4 3 0,-4-10 0</inkml:trace>
  <inkml:trace contextRef="#ctx0" brushRef="#br0" timeOffset="63947">8159 13086 24575,'22'-6'0,"2"-12"0,5 7 0,13-14 0,6 4 0,9 2 0,-20 8 0,-10 0 0,-22 9 0,-5-2 0</inkml:trace>
  <inkml:trace contextRef="#ctx0" brushRef="#br0" timeOffset="64114">8358 13094 24575,'6'44'0,"0"-1"0,6 1 0,1-3 0,4 13 0,7-1 0,-10-22 0,-8-12 0,-6-14 0</inkml:trace>
  <inkml:trace contextRef="#ctx0" brushRef="#br0" timeOffset="64332">8759 13070 24575,'0'26'0,"0"1"0,0-3 0,9 24 0,2 11 0,-7 2 0,-15-11 0,-9-28 0,-10-10 0,19-12 0,2 0 0</inkml:trace>
  <inkml:trace contextRef="#ctx0" brushRef="#br0" timeOffset="64466">8923 12937 8191,'40'-40'0,"-11"18"0,1-2 834,1-5 0,0 1 0,19-7 0,-31 13 0</inkml:trace>
  <inkml:trace contextRef="#ctx0" brushRef="#br0" timeOffset="65751">8754 9388 8191,'-5'-15'0,"9"-2"5063,3-9-5063,13 0 2818,11 0-2818,6-4 0,7 12 0,7 1 0,0-2 0,2 1 0,-5 8 0,3 1 0,-3 2 0,12-3 0,-6 3 0,-14 7 0,-5 0 0,11 0 1719,-22 13-1719,2 1 6784,-4 20-6784,-5-7 0,-3 6 0,-8 16 0,-3 5 0,5-1 0,-1 6-501,-5 0 1,-3 7 0,0-1 500,1-3 0,0 0 0,0 3-556,0-3 0,0 5 1,-1 0-1,2 0 556,1-4 0,1-1 0,0 0 0,1 1 0,1 4 0,0 0 0,2-1 0,1-4 0,4 2 0,3-4 0,1-2-24,1-4 0,2-2 0,0-7 24,2-10 0,0-8 0,18 7 0,-27-34 1319,20-19-1319,-26 5 0,17 45 0,-16 9 0,-4 13 0,0 7-102,0-10 1,2 6 0,-1 4-1,0 3 1,1 2 0,-2 0 101,0-5 0,-1 3 0,1 2 0,-1 1 0,0 1 0,0-2 0,0-1 0,0-3-809,2 6 0,0-2 0,0-2 1,0 0-1,0-2 0,-2 0 809,0 10 0,1 3 0,-2-2 0,-2-11 0,-4-16 0,-13-2 0,-29-16 0,10-21 0,-5-4 0,-6-1 0,0-4 0,9-1 0,1-3 0,2-3 0,4-4 0,-4-15 2161,1 1-2161,20-1 0,6-9 0,9-18 1033,0 14 0,0 0 0,0-11 1,0 4-1</inkml:trace>
  <inkml:trace contextRef="#ctx0" brushRef="#br0" timeOffset="66498">10756 10071 24575,'0'46'0,"0"-8"0,0 4 0,6 12 0,0 5-2000,-5-5 0,-1 3 0,2-3 2000,4 12 0,-1-3 0,-4-2 0,-2-8 1774,1-7-1774,0-21 967,-15-40-967,12-11 0,-13-7 0,-1-6-383,13-5 0,4-4 383,-6-2 0,-1-5 0,2 0 0,4-2 0,1-1 0,1 0 0,2 0 0,0 0 0,0 4 0,-4-5 0,4 9 0,15 6 3114,-16 30-3114,29 13 0,-11 21 0,14 28 0,-23-7 0,-5 3 0,-5-8 0,-3-1 0,-6 29 0,-8-36 0,-10-5 911,-3-4-911,1-6 0,9-7 0,14-6 0</inkml:trace>
  <inkml:trace contextRef="#ctx0" brushRef="#br0" timeOffset="66815">10895 10328 24575,'32'56'0,"-15"-25"0,-1-1 0,14 29 0,-18-22 0,-5-1 0,-3 3 0,-10 3 0,-5-27 0,-1-28 0,6-34 0,12 13 0,5-2 0,3-5 0,3 4 0,22-12 0,2 11 0,-20 35 0,-6-10 0,-6 13 0</inkml:trace>
  <inkml:trace contextRef="#ctx0" brushRef="#br0" timeOffset="67098">11307 10351 12524,'0'-11'0,"4"5"4710,-2-8-4710,-3 7 2095,-14 2-2095,1 27 0,-17 26 0,22-3 1170,6 7-1170,16-34 4076,28 2-4076,0-4 0,10-7 0,-14-10 0,-17-1 0,-14-7 0</inkml:trace>
  <inkml:trace contextRef="#ctx0" brushRef="#br0" timeOffset="67516">12033 9434 24575,'7'40'0,"0"1"0,-1 13 0,2 2 0,5 6 0,0 2 0,-5-15 0,-1 1 0,0-5 0,-1-5 0,0-3 0,2 25 0,-17-56 0,7-1 0,-7-5 0</inkml:trace>
  <inkml:trace contextRef="#ctx0" brushRef="#br0" timeOffset="67665">12045 9933 24575,'31'-14'0,"-5"6"0,-11 2 0,2-3 0,-10 7 0,4-8 0</inkml:trace>
  <inkml:trace contextRef="#ctx0" brushRef="#br0" timeOffset="67914">12325 9808 24575,'11'17'0,"0"10"0,-5 5 0,-1-2 0,-10-14 0,-1-10 0,-5-2 0,5-13 0,1-19 0,23-30 0,-4 15 0,2 0 0,13-16 0,-3 8 0,-21 46 0</inkml:trace>
  <inkml:trace contextRef="#ctx0" brushRef="#br0" timeOffset="68332">12545 9674 12442,'0'15'0,"-12"14"4727,2 0-4727,-4 6 2110,17-14-2110,8-10 1179,10-6-1179,8-23 4117,-15 9-4117,9-10 0,-13 19 0,14 1 0,-6 4 0,9-5 0,-3 0 0,7 0 0,8-6 0,-13 0 0,-1-2 0,-19 3 0,-2 5 0</inkml:trace>
  <inkml:trace contextRef="#ctx0" brushRef="#br0" timeOffset="68482">12916 9500 8191,'0'-16'0,"-5"6"1265,4 10 1,-4 1 0,5 4 0</inkml:trace>
  <inkml:trace contextRef="#ctx0" brushRef="#br0" timeOffset="68982">13104 9614 24575,'15'0'0,"-3"4"0,-2 7 0,-5 6 0,-5 0 0,9-24 0,5-10 0,2-10 0,2 3 0,-7 18 0,0 1 0,-5 14 0,-1-2 0,-1 8 0,-2-4 0,2-5 0,-4-1 0</inkml:trace>
  <inkml:trace contextRef="#ctx0" brushRef="#br0" timeOffset="69584">13481 9523 24575,'11'-19'0,"-1"12"0,-1 12 0,11 9 0,3-4 0,7-4 0,-10-6 0,13-12 0,-7-6 0,7-24 0,-20 12 0,-22 1 0,-13 26 0,-10 14 0,7 7 0,14-2 0,6 4 0,5-8 0,10-2 0,-3-5 0,10-14 0,-5-2 0,14-43 0,-10 18 0,0-5 0,-4 0 0,0-4 0,-2 1 0,3-12 0,-2 2 0,-4 8 0,-3 5 0,-9 6 0,-6 30 0,-2 31 0,3 23 0,6-8 0,1 4 0,3-6 0,0 1 0,6 23 0,-1-5 0,-2-16 0,8 23 0</inkml:trace>
  <inkml:trace contextRef="#ctx0" brushRef="#br0" timeOffset="70100">10842 11325 24575,'21'-30'0,"0"1"0,25-8 0,14 0 0,-9 10 0,8 0 0,3-1 0,-1 2-2458,-1 1 0,0 1 1,1 0-1,2-1 2164,-3 3 0,2-1 1,2 1-1,-2-1 1,-1 1 293,2-2 0,-3 1 0,0-1 0,5-2 0,-8 2 0,5-1 0,1-1 0,0-1 0,0 0 0,-3 2-361,-6 1 0,-1 1 0,0-1 0,-2 1 0,1 0 0,0 0 361,10-4 0,1-1 0,0 1 0,-3 1 0,-4 1 0,-5 2 0,-2 1 0,-4 1 0,-7 4 1077,-2 3 1,-8 2-1078,4-3 0,-35 14 0,-13-4 1131,-35 5 1,26 0-1,-8 0 1</inkml:trace>
  <inkml:trace contextRef="#ctx0" brushRef="#br0" timeOffset="85597">14537 8327 24575,'11'-5'0,"-5"-1"0,13-11 0,-5-4 0,21-16 0,-1 6 0,-1 6 0,13 4 0,-12 19 0,6-7 0,-10 9 0,-13 0 0,-1 0 0,-6 5 0,7 5 0,0 8 0,1 4 0,-8 0 0,1 8 0,-10 34 0,3-18 0,-1 4 0,-10 10 0,-3 3-813,4-17 1,0 2-1,-2-4 813,-10 5 0,0-2 0,8-1 0,0-3 0,-5-11 0,-1 0 0,2 15 0,2 4 0,0-7 0,0 2 0,2 3-1142,0 11 0,3 3 0,-1-1 1142,-1-6 0,0 0 0,2 2 0,5-4 0,2 2 0,0 0 0,-1-5 0,-6 16 0,1-2 0,8-10 0,3 2 0,0-3-94,3 6 0,2-2 94,5 2 0,1 1 0,1 3 0,0-2 0,-1-10 0,1-4 0,-3-12 0,0-5 1949,8 4-1949,-7-27 0,-4-4 0,11-25 0,0-15 1919,-9 6 1,-2-4-1920,11-13 0,-3-1 264,-14-13-264,-11 33 0,-5 23 0,-15 55 0,9-3 0,1 8-663,3 3 0,1 6 0,-2 7 663,3-18 0,-1 5 0,-1 2 0,0 2 0,0-1 0,2-1-707,2-4 0,0-1 0,2-1 0,-1 1 0,-1 1 0,0 1 707,-3 6 0,0 2 0,-1 1 0,-1 0 0,0-2 0,1-3 0,-1 1 0,0-1 0,1-2 0,-2-1 0,0-3-752,-3 3 1,0-3 0,-2-2 0,1-2 751,-6 8 0,-1-3 0,-1-4-494,-7 8 1,-1-8 493,7-16 0,-1-3 551,-2-3 1,-2-3-552,-24 6 0,18-22 0,0-7 0,-8-19 1691,13-9 1,5-8-1692,12-13 0,4-8 0,-2 5 0,0-6 0,6-4-173,8 2 0,7-7 0,2-1 0,0 2 0,-4 7 0,-5 2 0,-1 7 0,3-3 0,9-2 0,0 1 0,-1-1 0,1 1 0</inkml:trace>
  <inkml:trace contextRef="#ctx0" brushRef="#br0" timeOffset="86299">15309 8836 24575,'11'0'0,"12"0"0,16 0 0,14 0 0,2 0 0,0 0 0,1 0 0,6 0-807,-9-2 1,6-1 0,1 0 0,0 0 0,-3 1 806,2 1 0,-1 1 0,-3-1 0,-2 0 0,5-3 0,-3-1 0,-6 1 623,-1 5 1,-13-2-624,-21-4 658,-11-5-658,-22-14 0,17 11 0,-7-4 0</inkml:trace>
  <inkml:trace contextRef="#ctx0" brushRef="#br0" timeOffset="86532">16409 8682 24575,'23'8'0,"10"14"0,8 7 0,-12 4 0,-10-5 0,-25-7 0,-14 3 0,1-12 0,-6 5 0,10-15 0,9 7 0,1-8 0,5 4 0</inkml:trace>
  <inkml:trace contextRef="#ctx0" brushRef="#br0" timeOffset="87014">15272 10123 14897,'11'0'0,"16"0"4071,25 0-4071,-1 1 0,4-2 0,-9-4 0,1-1 152,11 5 1,-2-1-153,-18-4 0,-2 1 590,-2 5 1,-1 0-591,20-6 2837,-17-5-2837,-21-2 0,-9 3 0,-6 5 0</inkml:trace>
  <inkml:trace contextRef="#ctx0" brushRef="#br0" timeOffset="87215">15909 9970 24575,'12'43'0,"1"-5"0,2 5 0,-6-14 0,-18-2 0,6-12 0,-20 3 0,10-5 0,-3 8 0,6-14 0,10 2 0</inkml:trace>
  <inkml:trace contextRef="#ctx0" brushRef="#br0" timeOffset="87981">16997 8552 24575,'0'23'0,"0"18"0,0 25 0,0-14 0,0 4 0,0 2 0,0-1 0,0-2 0,0-4 0,0-14 0,0-5 0,0 0 0,0-31 0,0 3 0,0-9 0</inkml:trace>
  <inkml:trace contextRef="#ctx0" brushRef="#br0" timeOffset="88499">17062 8447 8191,'9'-12'0,"19"-3"4934,37 7-4934,-10-2 0,2 0 0,-3 3 0,1 0 301,-9 2 0,3 1 0,-4-1-301,6-7 0,2 0 0,0 6 0,4 1 0,-1 1 539,-9-1 0,-1-1 0,0 2-539,0-1 0,1 0 0,-5 2 0,0 3 0,-8 0 5721,-6 0-5721,-18 10 124,-4 18-124,-3 12 0,-1 10 0,-1-1 0,-2 6 0,1-1-34,0-4 0,0 0 0,0 0 34,0 4 0,0 1 0,0-6 0,0-5 0,0-6 527,0 15-527,-20-10 0,-11-17 0,-27-15 0,-9-5 0,22-1 0,-1-1-222,-2-4 1,-4-1-1,2 2 222,-14 4 0,4 1 0,12-5 0,3 1 0,-3 4 0,4 0 2560,3-6-2560,26 0 0,4 0 0,5-9 0,1 6 0,5-6 0</inkml:trace>
  <inkml:trace contextRef="#ctx0" brushRef="#br0" timeOffset="88916">17811 8282 8191,'-8'-17'0,"7"2"5063,11 3-5063,31-10 0,2 0 0,5 0 0,5 0 0,3 0 133,-9 3 1,2-1-1,-1 2-133,15-2 0,2 3 0,-4 4 0,5 1 0,-1 3 320,-6 2 0,-1 2 1,1 1-321,-8 0 0,1 0 0,-1 1 0,-4 1 2187,23 1 0,-10 2-2187,-22 2 0,-7-1 0,1-1 0,-26 4 0,-1-5 0</inkml:trace>
  <inkml:trace contextRef="#ctx0" brushRef="#br0" timeOffset="89148">19133 7878 24575,'23'0'0,"8"19"0,-4-10 0,7 25 0,-21-7 0,0 1 0,-16-8 0,-9-4 0,-24-15 0,-8 3 0,-1-2 0,2-2 0,6 0 0,0 0 0</inkml:trace>
  <inkml:trace contextRef="#ctx0" brushRef="#br0" timeOffset="93632">17441 7579 24575,'11'35'0,"-1"-1"0,1 8 0,2 1 0,3 6 0,1 1 0,0 4 0,0-4 0,-4-14 0,-2-2 0,6 28 0,-6-43 0,-28-18 0,8-5 0,-20-15 0,8 14 0,-3 35 0,11-13 0,0 24 0,18-25 0,6-5 0,5-6 0,11-25 0,6-5 0,-7 0 0,0-3 0,7-8 0,1-3 0,-39 22 0,3 7 0,-8 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4:05:51.234"/>
    </inkml:context>
    <inkml:brush xml:id="br0">
      <inkml:brushProperty name="width" value="0.05292" units="cm"/>
      <inkml:brushProperty name="height" value="0.05292" units="cm"/>
      <inkml:brushProperty name="color" value="#A020F0"/>
    </inkml:brush>
  </inkml:definitions>
  <inkml:trace contextRef="#ctx0" brushRef="#br0">6836 3237 24575,'10'5'0,"6"5"0,33 1 0,12-4-1748,-16-1 0,2-2 1748,1-3 0,4-2 0,4 1 0,6 0 0,2 0 0,-13 1 0,1-1 0,1 0 0,1-1-306,-1-1 0,2 0 0,1-1 0,0 0 0,-1 0 306,11 2 0,-1 1 0,-1 0 0,-4-2 0,5-2 0,-4-1 0,0 1 0,1 3 0,1 2 0,-6-1 563,0 0 1,-5 0-564,0 0 0,-6 0 0,4 0 0,-30 0 0,-14 0 0,-1 0 0</inkml:trace>
  <inkml:trace contextRef="#ctx0" brushRef="#br0" timeOffset="1551">16382 3320 24575,'8'-6'0,"15"1"0,25 4 0,14 2 0,-8-1 0,5 0 0,4 0-1216,-9 0 0,3 0 0,2 1 0,2-1 0,-1-1 1216,5-1 0,0-1 0,2 0 0,-2 0 0,-2 1 0,5 0 0,-2 2 0,-1 0 0,0-2 0,0-1 0,1-1 0,-3 0 0,-8 2 895,3 2 0,-5 0-895,2 0 0,-6 0 245,-7 0 0,-27 0 0,-10 0 0</inkml:trace>
  <inkml:trace contextRef="#ctx0" brushRef="#br0" timeOffset="5467">25871 3266 24575,'12'0'0,"5"0"0,15 0 0,9 0 0,9 0 0,3 0-2410,4 0 0,2 0 2410,-12 0 0,1 0 0,-1 0 0,13 0 0,0 0 0,-16 0 0,2 0 0,-1 0 0,0 0 0,0 0 0,3 0 0,2 0 0,5 0 0,1 0 0,1 0 0,2 0 0,1 0 0,1 0 0,3 0 0,-11 0 0,1-1 0,2 1 0,1 0 0,1 0 0,-1 1-941,3 0 0,1 2 0,1-1 0,-1 1 1,-1 0-1,-2-2 941,1 0 0,-2 0 0,-2-1 0,2 1 0,1 0 0,0 1 0,3 0 0,1 1 0,-1 0 0,-1-1 0,-3-1-89,11 0 1,-3-1-1,0 0 1,3-1 88,-13 1 0,2 0 0,1 0 0,0 0 0,0 0 0,-1 0 0,6 0 0,-1 0 0,0 0 0,0 0 0,-1 0 0,2 0 0,0 0 0,-1 0 0,-1 0 0,-3 0 0,1 0 0,-4 0 0,0 0 0,2 0 0,-3 0 0,2 0 0,1 0 0,-2 0 0,-2 0-313,1 0 1,-3 0 0,1 0 0,1 0 312,0 0 0,2 0 0,2 0 0,-2 0 0,-4 0 0,15 1 0,-3-1 0,-2-1 0,0-2 0,-2-2 0,-4 1 0,0 3 0,-1-1 0,-10-1 0,2-2 0,-2 1 510,11-1 1,-1 1-511,6 4 0,-2-2 0,-14-6 0,-4-1 0,20 7 0,-5-6 0,-17 8 4672,-3 0-4672,-9-5 3381,-2 4-3381,-12-4 2594,3 5-2594,-9-9 100,-39-9 0,24 5 0,-28-1 0</inkml:trace>
  <inkml:trace contextRef="#ctx0" brushRef="#br0" timeOffset="6974">2388 4171 24575,'16'0'0,"20"0"0,17 0 0,-9-1 0,7 2 0,-3 2 0,5 2 0,-1-1-863,-7-3 1,0-1-1,4 2 863,7 4 0,7 2 0,2 2 0,-1-3-810,-10-2 1,-1-1 0,2-1 0,1 0-1,2 1 810,4-1 0,1 1 0,3 0 0,0 0 0,2 0 0,0 0 0,-5-1 0,1 2 0,1-1 0,0 0 0,1 0 0,0 0 0,-1-1 0,-6 0 0,1-1 0,0 0 0,0 0 0,0 0 0,-1 0 0,-1 0 0,-1 0 0,7 1 0,-1 0 0,-2 0 0,-1-1 0,2 2 0,2-1 0,-3 1 0,1 0 0,2 0 0,-1 1 0,0-1 0,0 0 0,-3-1 0,1-2 0,-2-1 0,-1 0 0,0 0 0,1 0 0,2 2 0,-2 1 0,3 1 0,1 0 0,0 1 0,-1 0 0,-1-1 0,-3-1 0,9-2 0,-1 0 0,-3-1 0,-1 0 0,-2 1 0,7 2 0,-1 1 0,-3 0 0,-7-1 0,11-3 0,-6 0 0,-1 4 0,-4 0 0,-21-3 0,-3 0 0,26 8 0,-60-1 369,-22 4 0,1-1 0,-2-1 0</inkml:trace>
  <inkml:trace contextRef="#ctx0" brushRef="#br0" timeOffset="34533">5211 6015 24575,'38'9'0,"8"-7"0,-1 2 0,6 0 0,14-3 0,3-2-1986,-21 1 1,1 0 0,2 0 1985,4 0 0,3 0 0,-2 0 0,-8 0 0,0 0 0,4 0 0,6 0 0,4 0 0,3 0 0,0 0 0,-8 0 0,2 0 0,0 0 0,1 0 0,0 0 0,5 0 0,2 0 0,0 0 0,-1 0 0,-1 0 0,-6 0 0,1 0 0,-1 0 0,-3 0 0,-4 0 0,9 0 0,-5 0 0,-4 0 0,11 0 0,-10 0 1763,-16 0-1763,-4 0 0,-26 0 0,-1 0 0</inkml:trace>
  <inkml:trace contextRef="#ctx0" brushRef="#br0" timeOffset="35751">10275 6224 24575,'20'-6'0,"14"-7"0,29 10 0,-17-1 0,2 0 0,-1 4 0,3 0-1245,3-4 1,5-1-1,4 1 1245,-5 3 0,2 1 0,3 0 0,4-2-829,-5-1 1,4-2 0,3 0 0,1-1 0,0 2 0,-2 0 828,-6 3 0,0 0 0,0 1 0,-1 1 0,2-2 0,0 0-558,-2-2 1,2-1 0,0-1 0,1 0-1,-2 0 1,-1 1 0,-2 1 557,6 1 0,-4 2 0,-1 0 0,2 0 0,4-2-343,-5-1 0,3-1 0,2 0 0,1-1 0,0 0 0,1 1 1,-1 1 342,-7 1 0,0 1 0,0 1 0,0 0 0,0 0 0,1 0 0,1 0 0,1-1-136,-1 0 1,2-1 0,1 0 0,0 0-1,1 1 1,-1-1 0,-1 0 0,-2 1-1,-2 0 136,3 0 0,-1 1 0,-2 0 0,-1 0 0,-1 0 0,0 1 0,-1-1 56,4 0 1,0 0-1,0 0 1,-3 0-1,-2 0 1,-4 0-57,17 0 0,-7 0 0,4 0 395,-2 0 1,4 0 0,0 0 0,-2 0-396,-10 0 0,-2 0 0,-1 0 0,2 0 0,3-2 0,2-1 0,-1 0 0,-5 1 0,0 1 0,-4 1 0,-5-2 1353,-1-3 0,-6 0-1353,5 5 4402,-27 5-4402,-15-4 0,-1 4 0,-4-5 0</inkml:trace>
  <inkml:trace contextRef="#ctx0" brushRef="#br0" timeOffset="73501">14213 10332 24575,'20'0'0,"15"0"0,27 0 0,-1 0 0,-6 0 0,4 0 0,1 0 0,2 0-1900,-7 0 1,2 0 0,-1 0 1899,-8 0 0,-1 0 0,0 0 0,1 0 0,-1 0 0,-2 0 332,6 0 1,0 0-333,1 0 0,4 0 0,2 0 0,3 0 0,1 0 0,3 0-201,-6 0 1,3 0 0,1 0 0,0 0 200,3 0 0,1 0 0,0 0 0,-4 0-684,-11 0 1,-2 0-1,-1 0 1,0 0 683,17 1 0,0-1 0,-6-1 0,1-5 0,-2 0 579,-12 4 1,1 2 0,-1-1-580,9-6 0,-3 2 0,-5 4 0,-3 2 679,8-1-679,-37 0 1887,-1 0-1887,-4 0 0,-5 0 0,-1 0 0</inkml:trace>
  <inkml:trace contextRef="#ctx0" brushRef="#br0" timeOffset="75686">25499 10357 24575,'20'6'0,"12"2"0,10-1 0,10-5 0,9-1 0,2-2-1661,-15 0 1,1 0-1,3 0 1,5 0 1660,-6 0 0,4 1 0,3 0 0,2 0 0,1-1 0,-1 0 0,-1 0-619,-1 0 0,0-1 0,0 0 1,-1-1-1,2 1 0,1 0 0,2 0 619,-5 2 0,2 0 0,2 0 0,0 0 0,1 1 0,0-1 0,-1 0 0,0 0 0,-1-1 0,5 0 0,-1 0 0,1-1 0,-1 0 0,0 0 0,-2 0 0,-1 0 0,-1 1 0,6 0 0,-2 0 0,-1 1 0,-2 0 0,1-1 0,-1 0 0,-1-1 0,1 0 0,0-1 0,-2 0 0,-3 1 0,-2 0 301,5 2 1,-5 0 0,-1 1 0,1-2-302,1 0 0,1-2 0,-3 1 0,-4 0 0,24 3 0,-23-4 0,-41-6 0,-15 9 0,-36 0 0</inkml:trace>
  <inkml:trace contextRef="#ctx0" brushRef="#br0" timeOffset="78099">4605 11149 24575,'15'0'0,"6"0"0,34 8 0,10-6-1103,-18 4 0,7 3 1,2-3 1102,-8-4 0,2-1 0,2-2 0,2 2-628,2 1 0,3 1 1,2 1-1,1-2 1,1-1 627,-5-1 0,1-2 0,1 0 0,1-1 0,1-1 0,1 1 0,-1 1 0,2-1 0,2 0 0,0-1 0,-1 1 0,-1-1 0,-2 0 0,0-1 0,-1 0 0,-1 0 0,-1-1 0,0 1 0,-1-1 0,11-1 0,1 0 0,-2 0 0,-4 0 0,-7 1 0,-5 0 0,-7 2 0,-6-2 0,26-10 0,-55 15 0,-5-4 0</inkml:trace>
  <inkml:trace contextRef="#ctx0" brushRef="#br0" timeOffset="83066">19341 11313 24575,'63'6'0,"-22"-3"0,6-1 0,7-2 0,8 0 0,2 0-2458,-8 0 0,2 0 1,1 0-1,-1 0 2085,-1 0 1,0 0-1,0 0 1,1 0 372,2 0 0,0 0 0,0 0 0,-2 0 384,3 0 0,-3 1 0,4-2-384,-12-1 0,3-1 0,2 0 0,1 0 0,0 0 0,4 2 0,0 0 0,1 1 0,1 0 0,3-1-304,-10-1 0,2 0 1,2 0-1,0 0 1,-1-1-1,-1 1 1,-2 1 303,10 1 0,-1 0 0,-3 1 0,0-1 0,0-1 0,0-1 0,0-1 0,0 0 0,-3 0 0,-5 1-301,8 0 1,-6 2 0,5-2 300,1-1 0,5-1 0,1 0 0,-1 1 0,-5 3 0,0 0 0,0 0 0,4 0 381,-3 0 1,3 0 0,1 0-1,0 0 1,-1 0-382,-2 1 0,0-1 0,0 1 0,-2-2 0,-2 0-287,3-1 0,-3-2 1,-1 0-1,-1 2 287,0 0 0,-1 2 0,-1 0 0,-5-2 0,-2-2 0,-4-1 0,2 1 1192,9 3 0,3 2 0,-3-1-1192,-8 0 0,-2 0 0,0 0 719,22 1 0,-5-2-719,-19-1 0,-7 0 2414,3 0-2414,-18-2 4308,-11-1-4308,-14 4 0,2-4 0,-8 5 0</inkml:trace>
  <inkml:trace contextRef="#ctx0" brushRef="#br0" timeOffset="104087">15277 13361 24575,'46'-14'0,"7"4"0,11 1 0,-10 2 0,5-1 0,5-1 0,2 1-1636,-10 2 0,2 0 0,3 0 1,1-1-1,1 1 0,1 0 1636,-1 0 0,2 0 0,1 0 0,1 0 0,0 1 0,-2 0 0,-1 0 0,1 0 0,-2 0 0,-1 1 0,0 0 0,1 1 0,2-1 0,-5 2 0,3-1 0,1 1 0,-1 0 0,-1 0 0,-2 0 0,-4 1 59,13 1 1,-5 0 0,-1 0 0,1 0-60,-8 0 0,3 0 0,-2 0 0,-1 0 0,-5 0 0,6 0 0,-4 0 0,-5 0 0,9 0 0,-9 0 1861,-10 0-1861,-9 0 0,-13 0 0,-14 0 1230,-65-10 1,37 8 0,-40-8 0</inkml:trace>
  <inkml:trace contextRef="#ctx0" brushRef="#br0" timeOffset="104568">15590 13660 24575,'38'-4'0,"-1"0"0,8-1 0,5-2 0,5 1 0,1 0 0,6 1 0,2-1 0,3 0-1639,-11 0 1,3 0-1,1 0 1,1-1 0,0 1-1,-3-1 1341,2-1 0,-1 0 0,0-1 0,0 2 0,2 0 298,-2 2 0,3 0 0,1 1 0,-1 1 0,-3-1 0,-4 1 316,1-1 1,-5 0 0,-1 0-1,-1 2-316,18 1 0,-1 2 0,-7-1 958,-6 0 1,-13 0-959,-22 0 0,-16 0 0,-11 0 0</inkml:trace>
  <inkml:trace contextRef="#ctx0" brushRef="#br0" timeOffset="106366">23145 13383 8191,'-6'-5'0,"19"4"4700,42-4-4700,-7-1 0,15-2 0,6-2 0,-1 1 0,-9-1 0,2 1 0,1-1 0,2-1 0,3 0-55,-6 2 1,3-1 0,2 0 0,1-1 0,0 1 0,-1-1-1,-2 1 55,4-2 0,-1 0 0,0 0 0,-2 0 0,-1 2 0,-2 0 0,2 2 0,-1 1 0,-2 1 0,-3 1 0,-3-1 0,9-1 0,-6 0 0,-6 2 0,7 4 0,-27 2 2096,-40-1-2096,-28 8 0,-11 2 0,-1-1 0,0-1 0,-1 3 0,5-1 0,-5 3 0</inkml:trace>
  <inkml:trace contextRef="#ctx0" brushRef="#br0" timeOffset="106668">23747 13554 24575,'45'0'0,"0"0"0,-2-6 0,2-2 0,5-3 0,5-2 0,5-2 0,1-2 0,-1 1-912,-5 1 1,-1 0 0,0-1 0,0 0 911,4-2 0,1-1 0,-2 0 0,-7 3 568,6-2 1,-9 4-569,10 1 149,-56 7 0,1 6 0,-12 0 0</inkml:trace>
  <inkml:trace contextRef="#ctx0" brushRef="#br0" timeOffset="107515">16452 13986 8191,'0'-16'0,"-5"1"5063,-1 4-5063,0 22 0,2 24 0,3 11 0,1-1 0,0 4 285,0-1 1,0 5 0,0-2-286,0 12 0,0 1 0,0-4 0,0 3 0,0-2 328,0-5 1,0-1-1,0 1-328,0 3 0,0 1 0,0-4 2724,0 5 1,0-8-2725,5-1 0,-4-34 0,-14-44 0,-4-20 0,6 6 0,1 0 0,-10-6 0,2 2 0,5-13 0</inkml:trace>
  <inkml:trace contextRef="#ctx0" brushRef="#br0" timeOffset="107818">16152 13952 24575,'39'-26'0,"7"-6"0,6-3 0,-2 1 0,1 1 0,-1-3 0,-2 8 0,16 15 0,-49 61 0,6 11 0,-3-22 0,4-2 0,16 6 0,-5-7 0,-19-20 0,-9-10 0</inkml:trace>
  <inkml:trace contextRef="#ctx0" brushRef="#br0" timeOffset="108550">16926 15947 24575,'0'59'0,"0"1"0,0-12 0,-1 1 0,2 0 0,2-1 0,1 0 0,0-1-1190,-4 16 0,3-3 1190,7-13 0,-1-6 0,-7-2 761,7-15-761,-14-14 392,-18-32-392,3-10 0,1-5 0,1-8-383,7-4 1,3-5-1,1-2 383,0-6 0,2-3 0,2 0 0,3 12 0,1-1 0,2 0 0,0 4 0,2-2 0,1 3 0,3 6 0,5 6 0,5 10 1154,25 12-1154,-22 37 0,-3 13 0,-1 10 0,-3 6 0,-4-7 0,-1 2 0,-5 0-512,-11 13 0,-3-3 512,4-13 0,-3-6 0,-15-4 0,7-5 0,3-11 1156,1-2-1156,1-9 0,5-2 0,2-4 0</inkml:trace>
  <inkml:trace contextRef="#ctx0" brushRef="#br0" timeOffset="109700">17238 16244 24575,'14'37'0,"-10"2"0,16 0 0,-19-3 0,1-14 0,-4-3 0,-2-35 0,33-33 0,-3 13 0,2 0 0,1 4 0,1 4 0,-1 2 0,-2 9 0,-4 17 0,-13 5 0,1-4 0,12-4 0,-4-9 0,0-13 0,-14 2 0,-16 7 0,-5 6 0,-4 10 0,-2 0 0,20 0 0,36-8 0,19-11 0,-3 13 0,-1-1 0,1-9 0,6 21 0,-36-4 0,28-31 0,-12 21 0,1-1 0,2-14 0,0 1 0,-2 15 0,-2 3 0,12-4 0,-12 9 0,-10-5 0,-1 3 0,-12-2 0,12-7 0,-11 8 0,2-18 0,-15 14 0,-1-21 0,6 14 0,6-13 0,6 29 0,2 25 0,-4 33 0,-4-14 0,-1 2 0,-5-12 0,1-1 0,3 24 0,-9-58 0,-10-25 0,8-40 0,-5 23 0,4-2 0,10-1 0,7-3 0,0 3 0,1-2 0,2 3 0,9-9 0,3 12 0,3 27 0,-12 14 0,-14 19 0,-1 4 0,-40 29 0,4-7 0,9-20 0,-1-3 0,-9-3 0,25-15 0,-3-5 0</inkml:trace>
  <inkml:trace contextRef="#ctx0" brushRef="#br0" timeOffset="109884">18591 15261 24575,'7'52'0,"1"0"0,0 6 0,2 2 0,0-16 0,0 1 0,0-3 0,-1-1 0,-1-1 0,-1 3 0,-3-11 0,-4-27 0</inkml:trace>
  <inkml:trace contextRef="#ctx0" brushRef="#br0" timeOffset="110016">18640 15634 24575,'40'-27'0,"-9"8"0,3 1 0,0 0 0,-5 6 0,2-5 0,-26 16 0,-5-4 0</inkml:trace>
  <inkml:trace contextRef="#ctx0" brushRef="#br0" timeOffset="110366">16652 17307 13466,'-6'-9'0,"24"-14"0,16-7 0,7-4 0,9-3 0,6-1 0,-14 12 0,4-1 0,3 0 0,2-1 0,1 1 0,1-1-189,0 0 0,2 0 0,1 0 0,1-1 0,1 1 0,0 1 0,0 1 189,1 0 0,1 2 0,1-1 0,0 1 0,-1 1 0,-1 1 0,-2 0-325,8-3 1,-1 0-1,-3 1 1,-1 2 0,-3 1 324,2 2 0,-2 0 0,-4 2 0,-6 2 0,7-2 0,-8 2 2159,17-5-2159,-32 3 0,-18 11 0,-18 2 0</inkml:trace>
  <inkml:trace contextRef="#ctx0" brushRef="#br0" timeOffset="168931">21380 15130 24575,'0'0'0</inkml:trace>
  <inkml:trace contextRef="#ctx0" brushRef="#br0" timeOffset="374865">6196 13989 24575,'0'40'0,"0"8"0,10 0 0,-9-5 0,0 3 0,4-2 0,0 1 0,-4 4 0,-2-2 0,1-9 0,0-6 0,0-11 0,9-52 0,8-13 0,-8 11 0,2 1 0,19-10 0,8 13 0,15 22 0,11 22 0,-16 8 0,-11 10 0,-29-13 0,-2 6 0,-6-4 0,-14 5 0,-17-9 0,-4-5 0,-8-26 0,26-8 0,5-2 0,12 6 0</inkml:trace>
  <inkml:trace contextRef="#ctx0" brushRef="#br0" timeOffset="375048">6759 14328 24575,'0'40'0,"0"-18"0,0 19 0,5-26 0,-4 0 0,4-8 0,-5 2 0</inkml:trace>
  <inkml:trace contextRef="#ctx0" brushRef="#br0" timeOffset="375198">6849 14118 24575,'0'6'0,"0"-2"0</inkml:trace>
  <inkml:trace contextRef="#ctx0" brushRef="#br0" timeOffset="376015">6944 14171 24575,'6'23'0,"-1"-5"0,1 11 0,-4-13 0,4 8 0,-6-11 0,0 11 0,5-17 0,-4-7 0,3-7 0,-4-13 0,0 3 0,0 1 0,-4 5 0,-2 11 0,-5 6 0,5 26 0,1 13 0,5-1 0,0-3 0,22-26 0,-8-9 0,19-1 0,-12-12 0,12-13 0,-10-17 0,1 2 0,-15-2 0,-9 20 0,-27 1 0,3 10 0,-12 0 0,10 15 0,15-2 0,4 12 0,2-12 0,5 2 0</inkml:trace>
  <inkml:trace contextRef="#ctx0" brushRef="#br0" timeOffset="377180">7201 13671 24575,'12'14'0,"1"16"0,2 21 0,-2 8 0,-7-14 0,0 1 0,8 15 0,-1-3 0,-12 2 0,5-29 0,-6-15 0,0-7 0</inkml:trace>
  <inkml:trace contextRef="#ctx0" brushRef="#br0" timeOffset="377298">7237 14015 24575,'5'-6'0,"-4"1"0,4 5 0</inkml:trace>
  <inkml:trace contextRef="#ctx0" brushRef="#br0" timeOffset="377567">7500 13923 11632,'0'-10'0,"-5"4"4887,-9 23-4887,1-7 2252,-1 18-2252,14-13 1275,18-3-1275,10-2 4529,2-11-4529,0-7 0,-19 0 0,-2 2 0</inkml:trace>
  <inkml:trace contextRef="#ctx0" brushRef="#br0" timeOffset="377732">7649 13910 24575,'0'10'0,"0"5"0,5-8 0,13 3 0,-4-10 0,17-13 0,-10-3 0,-6 0 0,-2 3 0</inkml:trace>
  <inkml:trace contextRef="#ctx0" brushRef="#br0" timeOffset="378016">7852 13611 24575,'-5'39'0,"0"-1"0,5 19 0,12-14 0,13-27 0,21-21 0,-6 0 0,0-3 0,-7-3 0,0 0 0,4 4 0,-3 1 0,-10-2 0,-8 17 0,-10 10 0,0 8 0,-30 9 0,17-19 0,-18-2 0</inkml:trace>
  <inkml:trace contextRef="#ctx0" brushRef="#br0" timeOffset="378347">6688 14748 24575,'-1'6'0,"58"-34"0,-14 10 0,7-1 0,6-4-1518,-9 3 0,4-2 1,3-2-1,1 0 1,1 1 1517,-3 2 0,3 0 0,1 1 0,0-1 0,-1 1 0,-2 0-475,3-1 0,-1 1 1,-1-1-1,-1 1 1,-1 1 474,7-2 0,0 0 0,-4 2 0,-6 4 0,5 2 0,-8 2 953,-9-7 0,-15 8-953,-23 14 0,-17-12 0,-21 21 0,-5 5 0,-11-12 0,-2 19 0,31-25 0</inkml:trace>
  <inkml:trace contextRef="#ctx0" brushRef="#br0" timeOffset="380315">9112 13666 8191,'0'-16'0,"-5"5"5063,4 2-5063,-13 8 2818,7-4-2818,-21 5 1719,-7 0-1719,4 6 0,-3 3 0,-29 0 0,5 8 6784,25-6-6784,18-10 0,4 8 0,5-3 0,-5 10 0,9 4 0,-4 19 0,6 23 0,0-8 0,0 2 0,0-5 0,0-1-676,0 9 0,0-1 676,0-17 0,0-1 0,0 12 0,0 2 0,1 2 0,-2 3 0,-2-6 0,-2 4 0,2-4 0,1 7 0,1-1-1063,-4 7 1,-2-2 1062,-2-18 0,0-1 0,7-1 0,2 2 0,-3-1-409,-10 14 1,-2 0 408,10-12 0,2 1 0,-1 1-1788,-3 7 1,-2 2 0,0-4 1787,-3 5 0,0-1 0,6-9 0,2 1 0,-1 1 13,-2-1 1,-2 2 0,2 0-14,1 4 0,1 0 0,0 4 0,-2-5 0,0 3 0,0 1 0,0 0-231,3 1 0,1 0 0,-1 0 0,0-5 231,-4-2 0,0-3 0,0 1 0,3 12 0,2 1 0,-3-4-192,-5 4 1,-3-1 191,4-7 0,0 3 0,0-1 0,1-4 0,0-2 0,1-1 0,-2 11 0,0-1 0,3-12 0,-1 1 0,1-2 2259,0 2 0,1 0-2259,1 0 0,0 2 0,1-2 0,-2 2 0,2-4 469,3-5 0,2-3-469,-1 1 3447,9-26-3447,7-9 1709,23-1-1709,15-23 0,-2 6 0,-12-17 0,0-9 0,-2-5 0,-2-4-170,-12 10 1,1-2 0,-3 2 0,6-6 0,-5 4 0,-5-10 0</inkml:trace>
  <inkml:trace contextRef="#ctx0" brushRef="#br0" timeOffset="381850">12247 13505 8191,'42'-30'0,"-12"15"0,4 0 1917,15-4 0,1-1-1917,-6 1 0,-1 1 1475,5 3 0,-3 1-1475,3-9 0,-3 7 1864,-21 11-1864,-17 19 6312,9 15-6312,-5 33 0,-7-28 0,1 2 0,5 16 0,0 3 0,-2 4 0,-2 3 109,-1-12 1,-1 3 0,1 1-110,-1 4 0,0 2 0,-1-3-870,-3-6 0,0-1 0,0 0 870,0-2 0,0 0 0,0-2 0,0 8 0,0 2-358,-3-6 1,-2 3-1,0 2 358,1 3 0,-1 1 0,-1 2 0,0-11 0,-1 2 0,0-1 0,0 1 0,-1 1 0,-1 0 0,0-1 0,2-3 0,1 0 0,1-4 0,0 4 0,-5 15 0,0 4 0,0-3 0,2-15 0,2-3 0,-1 4 0,0 0 0,0 4 0,0 0 0,-1-1-1099,0-3 0,-1 1 0,1-2 0,1-2 1099,1 5 0,2-3 0,-1 2 0,-5 10 0,-1 2 0,2-1-6,7-10 1,2-1 0,-2 1 5,-7 4 0,-2 1 0,3-2 0,6-5 0,3-2 0,-3-3 0,-9 10 0,0-5 0,10-14 0,-1-1 770,-7 16 0,-3 3-770,-1 6 0,-1 2 0,5-14 0,-1 1 0,-2 1-336,-6 5 1,-2 0 0,2-3 335,7 7 0,0-3 0,-8-5 0,2-6 4597,15-4-4597,-12-19 953,8-17-953,-9-1 293,-14-24-293,4 8 2813,-4-14-2813,10 18 0,-6-11 0,-2 9 0,-4-10 0,10 6 0,1 7 0,3 2 0,-3-3 0,4 6 0,0-10 0,10 5 0,-8-6 0,12 5 0,-7 1 0</inkml:trace>
  <inkml:trace contextRef="#ctx0" brushRef="#br0" timeOffset="385282">12247 17081 24575,'13'0'0,"44"-9"0,8 6 0,-16-3 0,8-2 0,0 0-873,-3 2 1,-1 2 0,3-2 872,-6 0 0,1-2 0,2 1 0,-2 1 0,12 0 0,0 2 0,-6-2 0,3-5 0,-7 1 0,-15 9 0,-5 0 832,-5-7-832,-21-6 431,0 0-431,-16-7 0,8 1 0,-4 8 1354,14-3-1354,-2 9 0,21 14 0,4 13 0,2 10 0,-9-4 0,-14-7 0,-11-9 0,-5-5 0,-15 5 0,-15-1 0,-24 6 0,7 3 0,14-8 0,21-2 0</inkml:trace>
  <inkml:trace contextRef="#ctx0" brushRef="#br0" timeOffset="407197">25556 13935 8191,'-13'-24'0,"10"7"5063,-19-4-5063,14 6 2818,-18 26-2818,16 2 0,-5 32 0,-1 16 0,2-13 0,0 3 0,0 0-595,0 4 1,-1 0 0,-1 2 594,-4 5 0,-1 1 0,1-4 0,-2 2 0,2-3 2525,1-2 0,-3-2-2525,-7-3 0,-2-5 0,-5 9 0,-3-29 0,29-49 0,20-22 5236,5 1-5236,17 10 0,11 19 0,-8 27 0,2 7 0,21 10-383,-21 1 0,-2 1 383,2 7 0,0-9 0,-16-15 0,-6-7 0,-10-7 0</inkml:trace>
  <inkml:trace contextRef="#ctx0" brushRef="#br0" timeOffset="407747">25653 14654 8191,'14'-17'0,"-6"-4"5063,12 2-5063,-23-1 2818,-20 31-2818,1 14 1719,-13 25-1719,40-13 6784,7-10-6784,31-22 0,5-5 0,-8-12 0,1-6 0,-3 2 0,-1-3 0,-3-1 0,-4-2 0,-1-16 0,-36 31 0,-10 3 0,6 10 0,20 6 0,12-6 0,26 13 0,-9 14 0,-19 10 0,-5 7 0,-6-6 0,-4 1-566,-8 14 1,-3-1 565,7-20 0,-2-3 0,-18 26 0,18-26 0,8-37 0,-2 1 0,11-24 0</inkml:trace>
  <inkml:trace contextRef="#ctx0" brushRef="#br0" timeOffset="408267">26358 14608 24575,'-35'9'0,"6"-2"0,21 8 0,8-9 0,11-1 0,5-5 0,0 0 0,-1 4 0,-4-2 0,9-2 0,12-21 0,2 0 0,-2-12 0,-17 15 0,-10 3 0,-5 4 0,0-5 0,0-9 0,0-24 0,0 0 0,0-3 0,0 13 0,0 0 0,0-16 0,0 4 0,-5 15 0,4 19 0,-16 56 0,15-8 0,1 6 0,-11 18 0,0 7-501,9-5 0,3 5 0,0-3 501,-2-10 0,0-2 0,1 0 0,3 0 0,1 0 0,0-6 0,7 20 0,-4-50 0,-6-2 0</inkml:trace>
  <inkml:trace contextRef="#ctx0" brushRef="#br0" timeOffset="408597">25017 15670 8191,'-2'-6'0,"23"-9"0,17-4 703,-1 1 1,6-2 0,1 1-704,5-2 0,2 1 0,4-2 439,3-1 1,4-1 0,2 0-1,-3 2-439,-9 5 0,-2 2 0,0 0 0,0 0 0,1-1 0,1-1 0,-2 0 0,-5 3 1060,14-4 1,-20 2-1061,-34 5 0,-30 11 0,-8 0 0</inkml:trace>
  <inkml:trace contextRef="#ctx0" brushRef="#br0" timeOffset="408864">24812 15779 24575,'3'0'0,"19"0"0,23-11 0,16-8 0,3 0 0,-16 6 0,0 1 0,3-1 0,2 0-916,5-3 1,5-2-1,1 0 1,0 1-1,-3 1 916,4 0 0,-1 2 0,-2 0 0,-4 0 0,2-1 0,-4 0 0,-6 2 699,1 4 1,-14-3-700,-30-13 186,-37 18 1,6-1-1,-2 8 1</inkml:trace>
  <inkml:trace contextRef="#ctx0" brushRef="#br0" timeOffset="411013">26040 15420 24575,'0'11'0,"5"4"0,-4 18 0,4 0 0,1 6 0,3 3 0,3-7 0,3 1 0,6 7 0,4-1 0,6-3 0,5-6 0,8-9 0,4-6-215,-4-2 1,4-6 214,1-6 0,5-5 0,0-3-467,-1-3 0,0-3 0,2 0 467,-4 0 0,3 0 0,0-1 0,-2-1-914,7-3 0,-3-2 0,-1 0 914,-3 2 0,-1 0 0,-4-1 0,8-4 0,-2-1-92,-9 4 1,2 0 0,-2 0 91,12-5 0,-1 0 0,5-1 0,-6-1 334,-2-6-334,-29 5 1200,-18 9-1200,-10 6 2959,-9-8-2959,-28 6 353,7-2-353,-3-4 0,19 16 0,23-12 0,6 12 0,24-2 0,13 18 0,-8-1 0,-3 30 0,-37 6 0,-14 16 0,-17-13 0,0-10 0,7-29 0,17-4 0,3-9 0</inkml:trace>
  <inkml:trace contextRef="#ctx0" brushRef="#br0" timeOffset="411781">28984 13994 24575,'-34'-8'0,"-1"0"0,-6 1 0,0 1 0,1 6 0,0 0 0,-5 0 0,0 0 0,7 0 0,1 0 0,-22 0 0,9 0 0,35 10 0,10 6 0,5 31 0,10 0-684,-8-8 0,-1 3 684,3-2 0,2 4 0,-2 4 0,0 7 0,0 0 0,1 6 0,0 1 0,0 3-1193,-1-3 1,0 3 0,0 1-1,0-4 1193,-1-10 0,1-2 0,-1-1 0,-1 0 0,-1 1 0,-2-1 0,1 1 0,0 2-386,3 7 1,0 2-1,1 1 1,-1-2 385,-2-5 0,0-1 0,-1 0 0,1 4 0,2 1 0,-1 3 0,2 3 0,-2-2 0,0-1-848,-1-6 0,-1 0 0,0-2 0,-1-1 0,1-1 848,0 3 0,0-3 0,0 0 0,0-1 0,0 16 0,0 0 0,0-7 213,0 1 1,0-4-214,0 3 0,0-4 0,4-14 0,1-2 0,-2 1 0,2-4 2989,10-3-2989,15-13 0,30-15 0,-4-15 0,5-5-382,-16 6 1,1-2 0,-1-1 381,18-11 0,-4 0 0,-11 9 0,-7 1 5366,1-11-5366,-17 3 83,-5-6 1,-14 7-1,0 10 1</inkml:trace>
  <inkml:trace contextRef="#ctx0" brushRef="#br0" timeOffset="593895">6281 7549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2:41:56.245"/>
    </inkml:context>
    <inkml:brush xml:id="br0">
      <inkml:brushProperty name="width" value="0.05292" units="cm"/>
      <inkml:brushProperty name="height" value="0.05292" units="cm"/>
      <inkml:brushProperty name="color" value="#002060"/>
    </inkml:brush>
  </inkml:definitions>
  <inkml:trace contextRef="#ctx0" brushRef="#br0">2457 5866 24575,'0'13'0,"0"7"0,0 9 0,2 5 0,2-1 0,2-5 0,1-8 0,1-7 0,0-8 0,12-16 0,2-10 0,5-7 0,0-2 0,4-5 0,2-2-426,-1 0 0,2-1 1,2-2-1,-1-1 426,3-1 0,1-1 0,0-1 0,-1 2 0,-1 2 0,0-1 0,-1 2 0,-2 1-23,6-4 1,-2 2 0,-3 3 22,4-4 0,-4 5 0,-9 9 0,-3 3 0,3-2 0,-14 14 0,-6 8 0,-3 2 0,-2 2 0</inkml:trace>
  <inkml:trace contextRef="#ctx0" brushRef="#br0" timeOffset="11033">25337 6962 24575,'25'0'0,"36"0"0,-6 0 0,8 0 0,-6 0 0,3 0 0,2 0-907,-7 0 0,1 0 1,1 0-1,1 0 907,1 0 0,1 0 0,1 0 0,-1 0 0,-2 0 0,0 0 0,0 0 0,-1 0 0,-2 0 0,-2 0 0,0 0 0,0 0 67,12 0 1,-1 0 0,-2 0-68,-7-1 0,-3-1 0,-2 1 399,8-1 0,-7 0-399,7-1 0,-40 2 0,-18 6 1827,4-3-1827,10 0 799,24-2-799,-1 0 0,5 0 0,20 0 0,7 0-651,-7 0 0,3 0 0,3 0 651,-9 0 0,1 0 0,1 0 0,1 0 0,-9 0 0,1 0 0,0 0 0,0 0 0,-1 0 0,10 0 0,0 0 0,-1 0 0,-2 0 0,-6 0 0,-1 1 0,-1 0 0,-2 0-62,7 1 0,-3 0 0,-3 2 62,10 1 0,-5 2 0,-10 1 0,-4 0 0,18 7 0,-17-3 0,-8-2 1933,-3-3-1933,-4-1 206,-2 0-206,-5-3 0,-5 0 0,-2-1 0,-4-1 0,-2 1 0,-5-2 0,-1 0 0</inkml:trace>
  <inkml:trace contextRef="#ctx0" brushRef="#br0" timeOffset="14481">4958 7690 24575,'31'0'0,"18"0"0,-14 0 0,3 0 0,1 0 0,4 0 0,0 0 0,4 0 0,-1 0 0,8 0 0,1 0 0,-4 0 0,3 0 0,-2 0 0,11 0 0,0 0 0,2 0 0,1 0 0,-21 0 0,0 0 0,1 0-360,3 0 0,1 0 0,1 0 360,4 0 0,2 1 0,1 0-327,-9 0 0,2-1 1,0 1-1,0 0 327,4 1 0,0-1 0,0 1 0,1-1 0,0 1 0,0-1 0,1 1 0,-2-1 0,0 0 0,-1 0 0,0 0 0,0-1 0,-3 1 0,-1 0 0,0 0 0,0-1 0,0 0 0,1 0 0,-1 0 0,0-1 0,1 0 0,0-1 0,0 0 0,0 0 0,3-2 0,0 0 0,0 0 0,1 0 0,-1-1 0,1 0 0,-1 1 0,0-1 0,-2 0 0,-1 0 0,0 0 0,-1 0-250,13 1 0,-2 0 1,0 0 249,-6 2 0,0 1 0,-1 0 0,-4 0 0,-1 0 0,-1 1-54,-1-1 1,-1 1 0,-1 1 53,19-1 0,-2 2 356,-7 0 1,-2 0-357,-4 1 0,-2 1 777,-6-1 0,-2 0-777,26 2 841,-12-4-841,-10-1 188,-12 0-188,-9 0 0,-7 0 0,-4 0 0,-1-5 0,-5 3 0,-1-2 0</inkml:trace>
  <inkml:trace contextRef="#ctx0" brushRef="#br0" timeOffset="19848">2169 10651 24575,'10'14'0,"9"12"0,12 14 0,7 9 0,1 2 0,-7-9 0,-8-11 0,-7-12 0,-6-10 0,-2-4 0,17-19 0,23-30 0,-5 1 0,6-7-640,-8 4 1,2-3-1,1-3 640,-7 8 0,2-1 0,0-1 0,0 0 0,0 0 0,0-1 0,-1 1 0,0 1 0,-3 5 0,-1-1 0,0 2 0,-2 2 0,4-3 0,-2 2 0,-2 3 0,3-3 0,-3 4 0,11-7 0,-21 21 0,-12 12 0,-6 6 0,-3 1 0</inkml:trace>
  <inkml:trace contextRef="#ctx0" brushRef="#br0" timeOffset="22183">17412 11036 24575,'27'0'0,"18"0"0,-4 0 0,6 0 0,-4 0 0,2 0 0,3 0-966,10 0 1,3 0 0,1 0 965,-8 0 0,1 0 0,2 0 0,-1 0 0,2 1 0,2-1 0,-1 0 0,0-1 0,1 1 0,0 0 0,0 0 0,-2 0 0,-5-1 0,0 0 0,-3 0 0,-2 1 305,2-1 1,-3 0-1,-4 1-305,1-1 0,-4 0 0,-7 1 0,1-1 0,22-2 0,8-1-405,-15-1 1,4 0-1,4 0 1,2-2 404,0 1 0,3 0 0,2-1 0,1 0 0,0 0-501,-5 1 1,1-1-1,0 0 1,1 0-1,0 1 1,-1 0 500,0 0 0,1 0 0,-1 0 0,0 1 0,0 0 0,-2 1 0,5-1 0,-1 1 0,-1 0 0,-2 1 0,-2 0 75,4 0 0,-2 1 0,-2 1 1,-2-1-76,4 2 0,-3 0 0,-2 0-8,11 0 0,-3 0 8,-5 0 0,-3 0 878,-5 0 1,-2 0-879,-2 0 0,-2-1 1722,-5 0 1,0-2-1723,27-2 1091,-14-3-1091,-13 0 23,-11 3-23,-8 0 0,-5-1 0,-4-2 0,-4 3 0,-2-1 0</inkml:trace>
  <inkml:trace contextRef="#ctx0" brushRef="#br0" timeOffset="24616">26688 10927 24575,'17'0'0,"11"0"0,30 0 0,-12 0 0,5 0 0,13 0 0,4 0-263,-18 0 1,2 0-1,-1 0 263,-1 0 0,-1 0 0,-1 0 0,18 0 0,-3 0 97,-6 0 0,-3 0-97,-9 0 0,-2 0 0,-5 0 0,-3 0 0,17 0 0,-19 0 0,-12 0 594,-7 0-594,-5 0 0,-3 0 0,-2 0 0,-3 0 0</inkml:trace>
  <inkml:trace contextRef="#ctx0" brushRef="#br0" timeOffset="28567">4081 11844 24575,'23'0'0,"36"-10"0,-7-1 0,7-3 0,-4 1 0,5-1 0,3 0-1302,-4 0 1,3-1 0,1 0-1,2 1 1302,-8 1 0,2 1 0,1-1 0,1 1 0,1 0-364,-7 2 1,1 0 0,1 0 0,0 0 0,0 0 0,0 1 363,2 0 0,0 1 0,1-1 0,0 1 0,-1 1 0,0-1 0,0 1 0,-1 0 0,0 1 0,0 0 0,-1 0 0,0 1-33,8-1 1,0 1 0,-2 0-1,0 1 1,-1 0 32,-7 1 0,0 0 0,-1 0 0,-2 1 0,0 0-149,4 0 0,-1 0 1,-2 1-1,-2 0 149,7 1 0,-3 0 0,-2 0 974,13 0 1,-4 0-975,-12 0 0,-5 0 2968,20 1-2968,-22 1 2283,-17 1-2283,-9 0 942,-6-1-942,-3-1 0,-1-1 0,1 0 0,-3 0 0,-1 0 0</inkml:trace>
  <inkml:trace contextRef="#ctx0" brushRef="#br0" timeOffset="36897">30706 13207 24575,'18'7'0,"12"10"0,10 13 0,4 10 0,-7 2 0,-9 0 0,-5-5 0,-3-2 0,-1-6 0,1-5 0,0-6 0,6-6 0,15-9 0,21-18 0,-19-2 0,2-4 0,5-7 0,1-3 0,2-4 0,0-3 0,-1 0 0,-1 0 0,-6 4 0,-2 1 0,-7 4 0,-2 1 0,17-13 0,-18 16 0,-11 7 0,-3 7 0,-3 3 0,-2 2 0,-1 2 0,-4 1 0,-2 0 0,-3 2 0,0 1 0,0-1 0,-2-3 0,0 2 0,-2-2 0</inkml:trace>
  <inkml:trace contextRef="#ctx0" brushRef="#br0" timeOffset="46498">11892 14891 24575,'45'0'0,"0"0"0,16 0 0,5 0 0,-13 0 0,3 0 0,5 0 0,-3 0 0,5 0 0,3 0 0,-1 0 0,-5 1-819,-4-1 1,-4 1 0,0-1 0,3 1 818,1 0 0,5 0 0,0 0 0,-3 0 0,-4 0 0,4 1 0,-5 0 0,0 0 173,-4-1 0,0 1 0,0-1-173,-2 0 0,-1 0 0,1-1 0,18-1 0,-1-1 0,-2-2 0,-2-1 0,0-2 0,-1-1 326,-6 0 0,0-1-326,0 3 0,-1 0 0,-4 2 0,-2 1 0,-1 2 0,0 0 835,-1 1 1,1 0-836,-1 0 0,0 0 215,3 0 1,-1 0-216,2 0 0,0 0 0,1 0 0,-1 0 0,0 0 0,-1 0 0,0 0 0,-1 0 0,-2 1 0,-1 0 0,-1 1 0,-2 1 0,-2 1 0,-2 0 0,27 5 0,-11-2 0,-11-3 0,-7-2 0,-8-1 0,-6-1 0,-5 0 0,-5 0 0,-3 1 0,-3 1 0,-3 0 0,-1 1 0,0-1 0,0-1 0</inkml:trace>
  <inkml:trace contextRef="#ctx0" brushRef="#br0" timeOffset="62449">24142 14905 24575,'25'0'0,"12"0"0,24 0 0,-23 0 0,2 0 0,4 0 0,2 0 0,5 0 0,1 0 0,1 0 0,1 0 0,1 1 0,1 0 0,0 1 0,-1 0 0,-1 0 0,0 1 0,0 0 0,-1 0 0,0 0 0,1-1 0,-1 0 0,0 0 0,0 0 0,-1 1 0,0-1 0,0 0 0,-2 1 0,1-1 0,-2 0 0,0 0 0,-3 1 0,-2-1 0,-4 0 0,-2 0 0,25 2 0,-15-2 0,-11 0 0,-7-2 0,-4 0 0,-5 0 0,-3 0 0,-6 0 0,-3 0 0,-4 0 0,-4 0 0,1 0 0</inkml:trace>
  <inkml:trace contextRef="#ctx0" brushRef="#br0" timeOffset="63831">28450 15177 24575,'52'0'0,"-15"0"0,5 0 0,5 0 0,6 0 0,3 0-1041,-5 0 0,3 0 0,1 0 0,2 0 1041,-6 0 0,2 0 0,1 0 0,1 0 0,0 0-366,5 0 0,1 0 0,1 0 1,0 0-1,-1 0 366,-1 0 0,-1 0 0,1 0 0,-1 0 0,-1 0 0,0 0 0,0 0 0,-1 0 0,-1 0 0,0 0 34,8 0 1,-1 0 0,-2 0-1,-1 0-34,-6 0 0,-2 0 0,0 0 0,-2 0-185,10 0 1,-1 0-1,-1 0 185,-4 0 0,0 0 0,-2 0 0,-4 0 0,0 0 0,-2 0 847,19 0 0,-3 0-847,-8 0 0,-3 0 1239,-9 0 0,-2 0-1239,24 0 1461,-21 0-1461,-14 0 776,-8 0-776,-9 0 0,-4-1 0,-4-4 0,-3 3 0,-1-2 0</inkml:trace>
  <inkml:trace contextRef="#ctx0" brushRef="#br0" timeOffset="95731">16269 15942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2:44:21.058"/>
    </inkml:context>
    <inkml:brush xml:id="br0">
      <inkml:brushProperty name="width" value="0.05292" units="cm"/>
      <inkml:brushProperty name="height" value="0.05292" units="cm"/>
      <inkml:brushProperty name="color" value="#002060"/>
    </inkml:brush>
  </inkml:definitions>
  <inkml:trace contextRef="#ctx0" brushRef="#br0">16871 12507 24575,'0'0'0</inkml:trace>
  <inkml:trace contextRef="#ctx0" brushRef="#br0" timeOffset="14950">24382 3282 24575,'0'30'0,"0"18"0,0 4 0,0-2 0,0-3 0,-4-24 0,2 2 0,-2-9 0,4-15 0,0 2 0,0-7 0</inkml:trace>
  <inkml:trace contextRef="#ctx0" brushRef="#br0" timeOffset="15151">24368 2860 8191,'-11'-10'0,"5"13"0,2-6 0,4 12 0</inkml:trace>
  <inkml:trace contextRef="#ctx0" brushRef="#br0" timeOffset="15768">24477 3164 24575,'0'22'0,"0"-2"0,0-9 0,0 9 0,0 6 0,0 11 0,0-10 0,0 2 0,0-17 0,0-6 0,0-28 0,14-10 0,1-13 0,12 17 0,-4 13 0,-6 15 0,0 19 0,4 27 0,-5 0 0,0 5 0,-10-26 0,-6-14 0,0-6 0</inkml:trace>
  <inkml:trace contextRef="#ctx0" brushRef="#br0" timeOffset="16267">24755 3273 24575,'0'15'0,"0"2"0,0 3 0,8 33 0,-6-9 0,-2 5 0,5 13 0,-1 2 0,-4-6 0,0-1 0,1-5 0,-2-7 0,-4-9 0,4-4 0,-4-43 0,5-5 0,-1-18 0,2-11 0,8-6 0,6-7 0,-3 3 0,-3-3 0,1 1 0,5 1 0,4-2 0,-1 12 0,8 3 0,4 18 0,-4 46 0,3 17 0,-21-5 0,-3 1 0,8 12 0,-31 0 0,4-28 0,-10 5 0,8-17 0,5-6 0,5-1 0,1-4 0</inkml:trace>
  <inkml:trace contextRef="#ctx0" brushRef="#br0" timeOffset="16667">25061 3405 24575,'0'21'0,"-5"0"0,4-4 0,1-1 0,6-10 0,21-6 0,-7-6 0,9-5 0,-13 5 0,-6 6 0,2 10 0,-1 2 0,1-2 0,-1-5 0,0-10 0,-5-1 0,-1 0 0,-5 1 0</inkml:trace>
  <inkml:trace contextRef="#ctx0" brushRef="#br0" timeOffset="16867">25376 3039 24575,'8'61'0,"-2"-14"0,-5-7 0,-2 1 0,1 7 0,0 15 0,0-20 0,-5 1 0,-1-25 0,0-14 0,1-5 0</inkml:trace>
  <inkml:trace contextRef="#ctx0" brushRef="#br0" timeOffset="17019">25375 3287 24575,'11'-11'0,"4"5"0,17-9 0,25 13 0,-23-7 0,1-1 0,25 8 0,-19-11 0,-31 12 0,-5-4 0</inkml:trace>
  <inkml:trace contextRef="#ctx0" brushRef="#br0" timeOffset="17417">24182 3842 24575,'45'0'0,"5"-5"0,7-2 0,-3 2 0,4 0 0,0 0-1121,-1 0 1,1 0 0,1 0 1120,-5 1 0,2 1 0,-1 0 0,-3 1 0,1 1 0,-3 1 0,0 1 351,-4-1 1,-1 0-1,-3 0-351,7-2 0,-8-1 551,-8-3-551,-17-5 0,-4-4 0,-6 8 0,0-3 0</inkml:trace>
  <inkml:trace contextRef="#ctx0" brushRef="#br0" timeOffset="17817">25572 3515 9324,'0'-16'0,"-5"4"5119,-4 19-5119,2 11 2644,4 21-2644,5-11 1566,9-4-1566,-10-13 5922,8 0-5922,-7-1 0,-3-4 0,-22-1 0,4-10 0,-15-1 0,22 0 0,3 1 0</inkml:trace>
  <inkml:trace contextRef="#ctx0" brushRef="#br0" timeOffset="19100">25870 3102 24575,'-1'4'0,"6"-2"0,38 2 0,-5-3 0,7-2 0,-1 1 0,4 0 0,1 0-1895,5 0 1,0 0-1,-1 0 1895,-5 0 0,-1 0 0,-1 0 0,18 0 0,-5 0 626,-22 1 1,-4-2-627,25-4 0,-25 4 0,-32-27 0,-7 23 0,-6-19 0,3 24 0</inkml:trace>
  <inkml:trace contextRef="#ctx0" brushRef="#br0" timeOffset="19349">26661 2999 24575,'31'0'0,"22"8"0,-6 7 0,-1-3 0,-15 10 0,-17-14 0,-11 8 0,6-4 0,-14 3 0,-6 2 0,-9 8 0,7-8 0,0-3 0,13-9 0</inkml:trace>
  <inkml:trace contextRef="#ctx0" brushRef="#br0" timeOffset="19836">27725 2284 8301,'-15'34'0,"11"3"0,1 8 845,-3-1 0,-2 5 1,2 0-846,5 1 0,1 1 0,-2 0 0,-5 1 0,-2-1 0,1-2 0,6 7 0,1-2 0,-5 9 0,0-2 1511,6-18 0,0-3-1511,0 6 0,0-6 1986,0-6-1986,0-14 5705,0-23-5705,0-19 0,0 6 0,0-9 0</inkml:trace>
  <inkml:trace contextRef="#ctx0" brushRef="#br0" timeOffset="20567">27695 2293 11191,'9'-6'0,"3"1"2440,18 5 1,9 0-2441,11-5 0,5-1 0,1 4 0,4 3 0,-1-3 559,-9-5 1,-2-3 0,1 3-560,5 5 0,1 3 0,-7-3 728,-8-5 0,-5 3-728,11 19 4585,-27 3-4585,-36 42 0,15-5 0,2 4-640,-11-5 0,1 5 640,8-11 0,2 5 0,1 2 0,-3-4 0,-5 0 0,-2-3 0,2 1 0,4 9 0,4 2 0,-2-5 0,-4 0 0,-1-7 0,0 15 670,-1-34-670,0-13 0,-15-5 0,9 11 0,-28-5 0,-7 12 696,14-21 1,-4-2-697,-9 5 0,0-3 0,6-7 0,2 0 0,-26 9 0,29-10 0,15 0 0,0 0 0,4-5 0,7-1 0,5-4 0,5-1 0,0 5 0,0 1 0</inkml:trace>
  <inkml:trace contextRef="#ctx0" brushRef="#br0" timeOffset="21134">28937 2249 10110,'0'13'0,"0"20"1834,0 7 0,0 5-1834,0-2 0,0 3 0,0 11 0,0 2 0,0-9 0,0 2 0,0-9 0,0 3 0,0-1 0,0 14 0,0-1 0,0-5 0,0-4 1373,0-12 0,0-6-1373,0-5 0,0-7 0</inkml:trace>
  <inkml:trace contextRef="#ctx0" brushRef="#br0" timeOffset="21718">29043 2149 24575,'38'0'0,"20"0"0,-11 0 0,1 0 0,-6-3 0,-1 0 0,-4 2 0,-4 0 0,-1-5 0,-26 11 0,-1 10 0,3 43 0,-6-4 0,-2 7-657,3-17 1,0 0 0,0 5 656,-2 6 0,-1 6 0,-1 0 0,1-3 0,0 0 0,1-2 0,-2 0-32,-1 9 1,-1 1 0,-1-7 31,2-9 0,-3-7 0,-15 10 0,3-41 0,-5 3 0,-7-13 1959,-18 13-1959,-13-13 0,8 6 104,7-8-104,24-5 0,5-1 0,5-18 0,6-2 0,5 3 0,0 6 0</inkml:trace>
  <inkml:trace contextRef="#ctx0" brushRef="#br0" timeOffset="22253">29909 2196 24575,'6'25'0,"-5"29"0,5-4 0,-5 7 0,-2 7 0,2-7 0,-2 3-621,-1-9 1,-2 3-1,0-2 621,3 16 0,0-4 0,-4-15 0,0-5 0,5 11 601,0-31-601,0-9 77,-9-26 0,7 11 0,-8-17 0</inkml:trace>
  <inkml:trace contextRef="#ctx0" brushRef="#br0" timeOffset="22867">29943 2124 24575,'10'-6'0,"9"-8"0,12 12 0,15-6 0,-7 3 0,3 0 0,5-1 0,3-2 0,11-5 0,0-1 0,-14 2 0,-3 0 0,16-5 0,-37 18 0,-18 18 0,-5 4 0,0 13 0,0 10 0,0 20 0,0-24 0,1 6 0,-2 2-733,-2 5 1,-1 1 0,-2 3 732,-1-3 0,-2 3 0,-1 0 0,2-4 0,2 0 0,0-3 0,-2-2 0,-5-2 0,-3-1 0,5-9 0,4-3 0,-29-3 0,-1-25 0,-4-7 0,-1-2 0,-14 0 0,18-10 0,2-1 0,5 3 0,-9-13 0,15 6 2197,-1 4-2197,14-2 0,7 9 0,5 1 0</inkml:trace>
  <inkml:trace contextRef="#ctx0" brushRef="#br0" timeOffset="23684">31088 2075 24575,'5'45'0,"1"0"0,0 17 0,-4 6 0,-6-8 0,-3 3 0,-1-1-613,1-9 1,0-2 0,-1 2 612,0 8 0,1 3 0,-1-8 0,-2-13 0,2-3 296,7 3 1,2-5-297,-1-4 304,0-28-304,-6-37 0,5 18 0,-6-21 0</inkml:trace>
  <inkml:trace contextRef="#ctx0" brushRef="#br0" timeOffset="24284">31128 2053 24575,'-1'-12'0,"-3"-2"0,18 13 0,-2-9 0,26 9 0,3-19 0,16 17 0,-1-22 0,-20 18 0,1 3 0,15-8 0,3-3 0,-22 14 0,-11-6 0,-1 17 0,-11-3 0,-5 38 0,-5-9 0,0 7 0,1 17 0,-1 9 0,-1-2-1705,-3-16 1,0-2-1,0 2 1705,3 0 0,2 4 0,-1-2 0,-3-5 0,-9 5 0,0-5-15,10 2 1,1 0 14,-8-3 0,-4-1 0,2-5 0,-1-2 0,-13 15 0,-5-15 0,10-32 5103,3 8-5103,-13-13 40,-10 4-40,-3-12 0,3 4 0,8-13 0,11-3 0,8 0 0,-5-20 0,16 28 0,-6-12 0</inkml:trace>
  <inkml:trace contextRef="#ctx0" brushRef="#br0" timeOffset="46183">28130 3802 8191,'0'3'0,"-7"4"5063,6 21-5063,-14 2 0,13 16 0,-16 2 0,15 16 2818,-7 2-2818,0 0 1415,8-3-1415,-8-14 6634,4-6-6634,4-18 0,-4-5 0,6-48 0,0-26 0,0 7 0,0-2 0</inkml:trace>
  <inkml:trace contextRef="#ctx0" brushRef="#br0" timeOffset="46534">27993 3744 24575,'18'-23'0,"-4"9"0,10-10 0,-8 18 0,-1 6 0,-3 11 0,3 6 0,-4 4 0,1 0 0,-1-4 0,5-2 0,-9-9 0,2-1 0</inkml:trace>
  <inkml:trace contextRef="#ctx0" brushRef="#br0" timeOffset="47117">29156 3729 24575,'0'20'0,"0"14"0,0 11 0,0 21 0,0-9 0,0 8 0,0-7 0,0-16 0,0-9 0,-5-31 0,-5-17 0,3 2 0,-1-4 0</inkml:trace>
  <inkml:trace contextRef="#ctx0" brushRef="#br0" timeOffset="47415">29059 3752 24575,'4'-27'0,"7"0"0,5 3 0,6 2 0,-5 8 0,4 5 0,3 27 0,-1-9 0,2 19 0,-9-21 0,1 8 0,8-13 0,15 4 0,-16-6 0,2 0 0</inkml:trace>
  <inkml:trace contextRef="#ctx0" brushRef="#br0" timeOffset="47932">30150 3550 12456,'-6'18'0,"1"21"4444,5 12-4444,0 15 0,0-11 1085,0-18 0,0-1-1085,0 26 1219,-5-4-1219,4-25 1016,-15-31 0,13 0 0,-8-11 1</inkml:trace>
  <inkml:trace contextRef="#ctx0" brushRef="#br0" timeOffset="48217">30018 3537 8191,'13'-24'0,"9"-1"5063,4 9-5063,-1-1 2818,-5 11-2818,-8 0 1719,4 1-1719,-4 14 6784,0 8-6784,0 5 0,5-1 0,-4-1 0,2-13 0,2 2 0,-10-9 0,2 0 0</inkml:trace>
  <inkml:trace contextRef="#ctx0" brushRef="#br0" timeOffset="48735">31235 3258 12727,'0'23'0,"8"12"2332,-6 0 0,-2 4-2332,5 11 0,-1 4 0,-4 3 0,0 0 535,0-4 1,0-3-536,0-13 0,0-2 1192,-6 20-1192,4-27 3752,-4 4-3752,1-26 0,-5-18 0,3 8 0,-1-13 0</inkml:trace>
  <inkml:trace contextRef="#ctx0" brushRef="#br0" timeOffset="49065">31199 3504 8191,'6'-20'0,"5"-1"5063,11 3-5063,2-2 2818,-1 2-2818,-6 2 1719,-5 5-1719,0 16 6784,-5 6-6784,3 0 0,-8 3 0,7-8 0,-8 0 0,4-1 0</inkml:trace>
  <inkml:trace contextRef="#ctx0" brushRef="#br0" timeOffset="51867">27664 4699 24575,'-6'12'0,"5"22"0,1 3 0,2 3 0,12 25 0,-1-29 0,4-4 0,26-5 0,-2-5 0,7-14 0,-2 1 0,-11-8 0,3-2 0,4 1 0,3 0 0,10 1 0,2-2 0,3-6 0,0-1-208,-12 7 1,0-2 207,-3-4 0,2-3 0,0 1-628,19 1 0,1 1 628,-11 2 0,4 0 0,-1 1 0,3-1 0,0 1 0,-3 1 0,-10 2 0,-2 2 0,0-1-665,0 0 1,1 0 0,-3 0 664,5 0 0,2 0 0,-2 0 0,4 0 0,0 0-452,-1-1 0,1 0 0,1 3 452,10 6 0,1 2 0,-4 0 0,-12-4 0,-4-2 0,-1 4 0,11 12 0,-6 1 0,-17-7 0,-2 1 159,9 5 1,1 3-160,-6 1 0,0 2 0,5 4 0,-4-1 0,2 8 1054,-15-9-1054,-21-17 1995,2 4-1995,1-8 1652,7-12-1652,25-38 0,-5 6-325,-7 5 0,2 1 325,11-1 0,-5 5 0,4 0 0,2 4 0,5 2 0,12-3 0,3 1 0,-16 10 0,1 2 0,1 0-852,4 0 0,1 1 0,-2 0 852,15-3 0,-1-1 0,1-2 0,-2 0-259,-15 4 1,0-2 258,-1-3 0,3-2 0,1-3 0,2-1 0,1-3 0,1-3 0,-5 3 0,0-3 0,1-1 0,-2-1 0,0-3 0,-1-2 0,-2 0 0,-4 2 0,-4 3 0,-3 2 0,-3-2 0,12-16 0,-12 3 549,-23 8-549,-7-1 0,-15 4 0,-4 16 640,-10-6 0,17 19 1,-1-8-1</inkml:trace>
  <inkml:trace contextRef="#ctx0" brushRef="#br0" timeOffset="52967">29157 6106 24575,'0'34'0,"0"1"0,0 11 0,0 19 0,0-30 0,0 0 0,0 29 0,0-18 0,0-71 0,0-10 0,0-15 0,0 18 0</inkml:trace>
  <inkml:trace contextRef="#ctx0" brushRef="#br0" timeOffset="53267">29157 6086 8204,'4'-6'0,"2"6"5065,0 6-5065,18 22 0,-7-5 2816,18 14-2816,11 0 0,-4-6 0,-2-6 1717,-12-13-1717,-13-23 6773,-2-17-6773,-2-32 0,-8 26 0,0-1-355,-2-7 1,-2 1 354,-9-25 0,7 5 0,-12 26 0,14 12 0,-4 18 0</inkml:trace>
  <inkml:trace contextRef="#ctx0" brushRef="#br0" timeOffset="53617">29667 6105 24575,'8'-21'0,"-2"4"0,-6 2 0,-5 9 0,-11 21 0,7-1 0,-12 26 0,20-8 0,-1-4 0,3-4 0,21-18 0,-7 8 0,15-12 0,-6-7 0,-6-8 0,-6-3 0,-6 7 0</inkml:trace>
  <inkml:trace contextRef="#ctx0" brushRef="#br0" timeOffset="54000">29878 6040 24575,'6'21'0,"5"3"0,-9 7 0,9-7 0,-4-9 0,4-7 0,10 1 0,-8-14 0,13-10 0,-14 2 0,5-7 0,-6 18 0,0 3 0,-1 10 0,1-5 0,-5-1 0,-1-5 0</inkml:trace>
  <inkml:trace contextRef="#ctx0" brushRef="#br0" timeOffset="54333">30160 6053 24575,'15'6'0,"5"9"0,-8-1 0,7 9 0,-18-7 0,5-14 0,19-40 0,-10 1 0,1 7 0,1 2 0,-2 3 0,1 9 0,-9 10 0,2 0 0</inkml:trace>
  <inkml:trace contextRef="#ctx0" brushRef="#br0" timeOffset="54883">30501 5942 24575,'-21'0'0,"0"0"0,5 10 0,5 14 0,6-1 0,14 1 0,3-15 0,8-9 0,-4 0 0,4 0 0,-4 5 0,5-4 0,8 4 0,7-24 0,-7 10 0,-1-16 0,-22 2 0,7-28 0,-12 16 0,0 0 0,7-22 0,-8 9 0,-8 76 0,6 10 0,-4-5 0,3 2 0,16 18 0,-10-19 0,15-15 0,-12-13 0,0-1 0,-2-5 0</inkml:trace>
  <inkml:trace contextRef="#ctx0" brushRef="#br0" timeOffset="55800">29892 6869 24575,'-6'26'0,"1"13"0,5-1 0,0 9 0,6-17 0,-4 4 0,4-13 0,-6-46 0,-10-19 0,8 6 0,1-2 0,1-18 0,2 25 0,12 22 0,13 21 0,10 19 0,-10-9 0,0 0 0,13 16 0,2-15 0,-18-15 0,9-36 0,-20-4 0,-10 0 0,-2-2 0,-3-8 0,-16 2 0,11 31 0,-3 5 0,5 6 0</inkml:trace>
  <inkml:trace contextRef="#ctx0" brushRef="#br0" timeOffset="56082">30296 6885 14577,'6'-5'0,"-1"-5"4170,-5-6-4170,0 9 1730,-5 4-1730,4 18 940,-4 1-940,10-5 3158,1-1-3158,9-10 0,-8 0 0,2 0 0</inkml:trace>
  <inkml:trace contextRef="#ctx0" brushRef="#br0" timeOffset="56300">30497 6605 24575,'0'20'0,"0"1"0,6 8 0,-4 3 0,4 0 0,-6-2 0,0-9 0,-9-10 0,7-1 0,-8-10 0</inkml:trace>
  <inkml:trace contextRef="#ctx0" brushRef="#br0" timeOffset="56700">30470 6748 8191,'4'-6'0,"32"-9"5063,-4 8-5063,11 0 2818,-14 13-2818,-17 6 1719,3-2-1719,-4-5 6784,8-5-6784,4-5 0,12-2 0,-12 0 0,6 1 0,-17 6 0,8 0 0,-13-9 0,2-3 0,-9-8 0,-9 4 0,2 5 0,-3 6 0,5 5 0</inkml:trace>
  <inkml:trace contextRef="#ctx0" brushRef="#br0" timeOffset="56983">30968 6638 24575,'0'10'0,"5"-4"0,15-1 0,-6-10 0,10-5 0,-30-10 0,-2 3 0,-12 3 0,4 9 0,10 5 0,1 0 0</inkml:trace>
  <inkml:trace contextRef="#ctx0" brushRef="#br0" timeOffset="57283">31051 6566 24575,'39'0'0,"-14"0"0,10 13 0,-27-5 0,10 15 0,-12-16 0,11-12 0,2-17 0,4-22 0,0 13 0,-7-2 0,-6 26 0,-5 2 0</inkml:trace>
  <inkml:trace contextRef="#ctx0" brushRef="#br0" timeOffset="57900">31404 6345 24575,'5'11'0,"-4"13"0,4 4 0,-5 13 0,0-14 0,0-3 0,0-13 0,9-5 0,13-21 0,1 4 0,8-17 0,-10 21 0,1-9 0,-15 14 0,2-2 0,-13 19 0,4 3 0,6 7 0,4-7 0,3-7 0,7-5 0,-3-6 0,-6-5 0,-1 4 0,-10-4 0</inkml:trace>
  <inkml:trace contextRef="#ctx0" brushRef="#br0" timeOffset="62916">28127 1337 8191,'0'11'0,"0"-3"5063,8 38-5063,-6 11 0,2-15 0,1 2 0,0 9 0,0-2 1207,-4-10 0,0-3-1207,5 0 0,-2-5 1775,-4-2-1775,0-2 6611,0-13-6611,-5-15 0,-5-10 0,-6-8 521,-10 5-521,14 16 0,-7 8 0,18 9 0,1-9 0,1 2 0,13-12 0,5 2 0,14-23 0,0 0 0,-6-14 0,-15 11 0,-2 11 0,-9-2 0,4 10 0,-5-6 0</inkml:trace>
  <inkml:trace contextRef="#ctx0" brushRef="#br0" timeOffset="63916">29257 1324 24575,'0'65'0,"1"-16"0,-2 4 0,-2-10 0,-2 3 0,1-1-1257,3 18 1,0-2 1256,-6-9 0,2-5 0,5 7 801,0-19-801,-9-15 414,2-11-414,-8-15 0,-1-6 0,9 20 1298,-2-6-1298,9 18 0,9-14 0,3 3 0,9-8 0,-4 4 0,-2-10 0,-4-1 0,4-11 0,-8 0 0,2 4 0,-9 3 0</inkml:trace>
  <inkml:trace contextRef="#ctx0" brushRef="#br0" timeOffset="64517">30265 1357 12562,'0'8'0,"0"7"4701,9 20-4701,-7 4 2088,6-1-2088,1 9 1166,-7-10-1166,6 2 4058,-25-18-4058,8-11 0,-9-5 0,13-5 0</inkml:trace>
  <inkml:trace contextRef="#ctx0" brushRef="#br0" timeOffset="64718">30219 1631 24575,'-6'9'0,"-4"-2"0,9 17 0,1-6 0,10-2 0,-3-2 0,11-13 0,-6 4 0,9-5 0,-4-9 0,7-11 0,-10-3 0,0-2 0,-4 10 0,-9 9 0,4 1 0</inkml:trace>
  <inkml:trace contextRef="#ctx0" brushRef="#br0" timeOffset="67483">31412 1374 24575,'0'-11'0,"5"14"0,-4 21 0,12 26 0,-10 2 0,5 3 0,-8-25 0,0-6 0,0-9 0,-9-9 0,-3-7 0,1 4 0,2-3 0,18 6 0,7-6 0,2-1 0,3-13 0,-10 12 0,-4-8 0,-2 10 0</inkml:trace>
  <inkml:trace contextRef="#ctx0" brushRef="#br0" timeOffset="68467">31782 2402 24575,'40'0'0,"7"0"0,9 0-795,-24-8 0,2-1 795,31 5 0,-23-9 0,-3 0 0,1 10 516,3-11-516,-73 12 263,11-7-263,8 7 0,37 13 0,24 5 811,-16 11-811,-17 2 0,-28-7 0,-2 3 0,-6-4 0,2-5 0,11-6 0,1-5 0</inkml:trace>
  <inkml:trace contextRef="#ctx0" brushRef="#br0" timeOffset="69682">32719 2226 24575,'-12'46'0,"6"-11"0,0-4 0,15-13 0,13 8 0,6-17 0,9 6 0,-13-29 0,-3 2 0,-13-14 0,-8 6 0,-24-11 0,-6 11 0,-1 0 0,25 14 0,39-3 0,3 7 0,11-6 0,-31 12 0,-7 2 0,-4 10 0,-4 0 0,9 1 0,-4-7 0,13-5 0,-1-10 0,8-11 0,-10-3 0,-6-3 0,-5 16 0,-5 7 0,5 5 0,-4 3 0,9-7 0,5 2 0,7-4 0,9-11 0,-9 4 0,0-14 0,-16-4 0,15-38 0,-13 20 0,-2-1 0,3 3 0,0 4 0,2-10 0,-11 70 0,0 33 0,0-22 0,0 0 0,0 23 0,0-19 0,0-14 0,0-13 0,0-7 0</inkml:trace>
  <inkml:trace contextRef="#ctx0" brushRef="#br0" timeOffset="70150">33260 2137 8191,'21'-12'0,"8"5"5063,-10 2-5063,5 5 2818,-13 5-2818,-5 10 1719,-1 11-1719,-5 6 6784,5-5-6784,-4-3 0,8-12 0,-7-11 0,2-25 0,-4-19 0,13-2 0,-5 16 0,11 11 0,-4 17 0,-3 5 0,-2 7 0,-5 18 0,-5-11 0,-9 6 0,-3-7 0,1-8 0,2 2 0</inkml:trace>
  <inkml:trace contextRef="#ctx0" brushRef="#br0" timeOffset="70632">33504 2187 24575,'15'6'0,"6"-5"0,1 5 0,5-15 0,-6-15 0,1 3 0,-11-7 0,-2 16 0,-4 6 0,-4 23 0,4-7 0,0 13 0,-4-9 0,8-12 0,-3 7 0,5-14 0,0-1 0,-5-4 0,-1-1 0,-5-4 0,0-2 0,9-44 0,2 13 0,6-8 0,-7 35 0,-5 31 0,-5 15 0,0 7 0,0 9 0,0-1 0,0-18 0,0-5 0</inkml:trace>
  <inkml:trace contextRef="#ctx0" brushRef="#br0" timeOffset="70784">33779 2070 8191,'5'-6'0,"1"-4"5063,9 9-5063,-3-9 0,-2 9 0,-5-4 0</inkml:trace>
  <inkml:trace contextRef="#ctx0" brushRef="#br0" timeOffset="86403">23701 1324 24575,'9'29'0,"-7"34"0,7-24 0,0 1 0,-7 13 0,-1-2 0,4-12 0,-1-3 0,-4 14 0,0-40 0,0-16 0,0-18 0,0-14 0,0 2 0,0-1 0,0-22 0,5 3 0,18 69 0,-1 14 0,16 17 0,-13-19 0,-4-19 0,-2 1 0,-7-12 0,3-1 0,-3-27 0,9-23 0,-15 14 0,-2-3 0,5 7 0,-3 2 0,-9-2 0,-2 5 0,2 7 0,-10 7 0,7 24 0,0-3 0,1 8 0</inkml:trace>
  <inkml:trace contextRef="#ctx0" brushRef="#br0" timeOffset="87082">24086 1375 24575,'-6'32'0,"4"-7"0,1-10 0,7-9 0,17-10 0,-10-3 0,10-3 0,-11-4 0,-1 12 0,6-7 0,-5 9 0,3 0 0,0 0 0,2 0 0,3-9 0,-8 2 0,6-4 0,-11 7 0,8 4 0,5 0 0,2 0 0,5 0 0,-2-7 0,-9 6 0,4-10 0,-8 10 0,-1-9 0,-7 4 0,-4-5 0,-4 5 0,2 6 0,-9 11 0,15 5 0,-4-4 0,15-3 0,-8-9 0,2 0 0</inkml:trace>
  <inkml:trace contextRef="#ctx0" brushRef="#br0" timeOffset="87365">24561 1308 24575,'11'11'0,"1"4"0,-6 1 0,5 1 0,3-37 0,7-5 0,-6-19 0,-2 20 0,-13 15 0</inkml:trace>
  <inkml:trace contextRef="#ctx0" brushRef="#br0" timeOffset="87583">24779 1241 24575,'7'25'0,"-1"-7"0,1 13 0,3-19 0,-9 6 0,4-16 0,-5 8 0</inkml:trace>
  <inkml:trace contextRef="#ctx0" brushRef="#br0" timeOffset="87716">24791 1071 24575,'6'0'0,"-1"0"0</inkml:trace>
  <inkml:trace contextRef="#ctx0" brushRef="#br0" timeOffset="88316">24935 1165 24575,'-6'25'0,"4"-11"0,-4 14 0,6-16 0,17 11 0,6-15 0,8 5 0,-1-19 0,-10-2 0,-4-17 0,-5 10 0,-16-3 0,-7 13 0,-4 10 0,5 1 0,11 5 0,10-5 0,2-2 0,8 1 0,-4-4 0,5 4 0,0-5 0,0-10 0,-4 3 0,0-13 0,-2-4 0,-4-15 0,-3-9 0,-1-17 0,-2-3 0,2 3 0,-3 3 0,-4 6 0,-4 24 0,-12 64 0,5 12 0,2 9 0,-1 12 0,2 1-522,7-12 0,1-3 522,0-8 0,3-5 0,15 8 0,-16-8 0,7-17 0,-9-4 0</inkml:trace>
  <inkml:trace contextRef="#ctx0" brushRef="#br0" timeOffset="88683">23912 1828 8191,'14'-8'0,"13"-3"0,9-2 966,6-1 0,5-1 1,4-1-967,0 0 0,4-1 0,2 0 0,-1-1 0,5 0 0,0 0 0,1 0 0,-3 1 210,-5 1 0,-2 1 0,-1 1 0,-1 0-210,6-3 0,-3 1 0,-4 3 0,-6 5 0,-5 1 2128,23-12-2128,-31 12 1233,-33-3 1,-3 5 0,-19 5-1</inkml:trace>
  <inkml:trace contextRef="#ctx0" brushRef="#br0" timeOffset="91500">26184 821 24575,'0'34'0,"0"2"0,0 2 0,-4 0 0,-2 3 0,0-5 0,-1 1 0,1 2 0,0-1 0,-9 11 0,14-34 0,-4-18 0,5-37 0,12-20-638,-12 18 0,2-1 638,11 2 0,2 0 0,-5-4 0,-1 0 0,5 8 0,1 2 0,-2 2 0,0 4 0,3 6 0,2 60 0,-8 0 0,-2 6 0,3 18 0,0 2 0,1-9 0,0-1 0,-2-2 0,-1-5 1276,3-5-1276,-6-7 0,-11-28 0,-1-8 0,0-4 0,1 1 0</inkml:trace>
  <inkml:trace contextRef="#ctx0" brushRef="#br0" timeOffset="91667">26199 1128 24575,'10'6'0,"1"-1"0,22-11 0,-4-14 0,9 1 0,-19-1 0,-13 11 0</inkml:trace>
  <inkml:trace contextRef="#ctx0" brushRef="#br0" timeOffset="92137">26485 930 24575,'0'40'0,"5"-3"0,0 6 0,-4 6 0,1 2 0,3 3 0,-1-3 0,-4 10 0,5-33 0,18-84 0,-3-1 0,-1 15 0,-1 1 0,0-9 0,9 54 0,-6 17 0,5 16 0,4-7 0,-7-15 0,3-10 0,-6-5 0,17-26 0,-19-4 0,-2-5 0,0 3 0,-2-1 0,-4-15 0,-7 4 0,-9 12 0,-4 6 0,4 26 0,1 0 0</inkml:trace>
  <inkml:trace contextRef="#ctx0" brushRef="#br0" timeOffset="92631">26990 931 24575,'13'42'0,"1"0"0,-4-8 0,-3 0 0,-1 10 0,-3-2 0,-3 1 0,0-19 0,0-44 0,0-24 0,5 11 0,0-3-291,-4-6 0,1 1 291,22-13 144,-16 14-144,14 60 0,-6 25 0,-6 17 0,3-11 0,-5-24 0,3-20 0,22-4 438,-12-11-438,13-9 0,-11-4 0,-5-25 0,7-10 0,-14 9 0,-1 7 0,-15 34 0,-5 1 0,-11 5 0,8 0 0,-1 0 0</inkml:trace>
  <inkml:trace contextRef="#ctx0" brushRef="#br0" timeOffset="95117">20132 3466 8191,'-16'-7'0,"1"1"5063,4 6-5063,0 0 2818,1 4-2818,-3 7 1719,7 1-1719,-13 11 6784,10 3-6784,-5 9 0,7 22 0,13-12 0,-4-2 0,18-17 0,3-11 0,5-6 0,21 0 0,-25-16 0,10 6 0,-24-5 0,-5 6 0</inkml:trace>
  <inkml:trace contextRef="#ctx0" brushRef="#br0" timeOffset="95683">20322 3572 24575,'0'11'0,"0"0"0,0 25 0,0-5 0,0 9 0,0-11 0,0-39 0,0-27 0,8-17 0,-1 1 0,8 25 0,-5 41 0,9 21 0,11 12 0,-2-6 0,2-16 0,-10-30 0,-9-2 0,0-13 0,-6-3 0,-5-8 0,0-4 0,0 5 0,0 15 0,0 6 0</inkml:trace>
  <inkml:trace contextRef="#ctx0" brushRef="#br0" timeOffset="96217">20668 3544 24575,'0'36'0,"0"0"0,0 1 0,0-10 0,0-8 0,0-22 0,0-3 0,0-48 0,4 20 0,2-1 0,1-2 0,1 2 0,10-19 0,5 42 0,-4 32 0,10 24 0,3-3 0,-6-4 0,0-23 0,-14-19 0,10-10 0,-6-19 0,-3-5 0,-5-6 0,-12 23 0,2 9 0,-2 13 0</inkml:trace>
  <inkml:trace contextRef="#ctx0" brushRef="#br0" timeOffset="96483">21218 3444 24575,'48'-10'0,"-17"2"0,3-2 0,16-1 0,4-1 0,-1-2 0,-2 2 0,-12 5 0,-4 2 0,10-9 0,-31 13 0,-14-4 0</inkml:trace>
  <inkml:trace contextRef="#ctx0" brushRef="#br0" timeOffset="96700">21641 3293 24575,'9'-6'0,"7"7"0,16 13 0,-5 1 0,-2 4 0,-14-7 0,-6 3 0,-15-3 0,-7 8 0,-5-7 0,-10-2 0,15 0 0,2-10 0,10 4 0</inkml:trace>
  <inkml:trace contextRef="#ctx0" brushRef="#br0" timeOffset="98766">20178 5163 24575,'0'20'0,"0"-3"0,0 18 0,0 5 0,0 3 0,0-8 0,0-10 0,-7-10 0,6-25 0,-5-4 0,6-49 0,8 0 0,2 26 0,1 1 0,7-8 0,11 21 0,-9 5 0,2 15 0,6 3 0,-15 13 0,-14 29 0,-17-11 0,-13 10 0,8-18 0,3-11 0,14-2 0,1-4 0,18 12 0,7 3 0,2 0 0,2-7 0,-13-10 0,4-4 0,2-4 0,0 2 0,-7-2 0,-5 4 0</inkml:trace>
  <inkml:trace contextRef="#ctx0" brushRef="#br0" timeOffset="99366">20597 5126 24575,'0'21'0,"0"9"0,0-11 0,0 5 0,0-13 0,0-10 0,0-20 0,6-6 0,5-2 0,2 13 0,4 33 0,2 7 0,4 4 0,4 2 0,-6-23 0,1-5 0,-6-16 0,-4-14 0,-3-16 0,-9 8 0,0 1 0,0 18 0,-5 4 0,4 5 0,-4 1 0</inkml:trace>
  <inkml:trace contextRef="#ctx0" brushRef="#br0" timeOffset="99866">20963 5094 24575,'0'22'0,"0"3"0,0-9 0,0 1 0,0-1 0,5-10 0,1-11 0,0-7 0,11-13 0,-7 4 0,13 1 0,-5 10 0,3 11 0,1 14 0,1 9 0,-5-2 0,-1-7 0,-6-5 0,4-9 0,-3-6 0,8-3 0,-13-8 0,2 0 0,-3-17 0,-10-9 0,8 4 0,-10 6 0,6 31 0,-5 2 0,4 5 0,-4-1 0</inkml:trace>
  <inkml:trace contextRef="#ctx0" brushRef="#br0" timeOffset="100334">20503 5476 24575,'9'6'0,"-2"-1"0,13-5 0,12 0 0,5-4 0,6-3 0,20 0 0,5-1-554,-13 0 0,1-1 0,2 1 554,4-2 0,0 1 0,-3 2 0,-9 1 0,-1 2 0,-5-1 0,4-3 0,-7 0 402,8 7-402,-38-4 0,4 5 0,-3 0 0,-1 0 0,-6 0 0</inkml:trace>
  <inkml:trace contextRef="#ctx0" brushRef="#br0" timeOffset="100734">21704 5079 24575,'43'0'0,"-9"-6"0,2-3 0,28-4-622,-23 5 1,-2-2 621,9-8 406,0 16-406,-22-12 206,-2 8-206,-23-9 0,3 8 0,-9-2 0</inkml:trace>
  <inkml:trace contextRef="#ctx0" brushRef="#br0" timeOffset="100952">22083 4930 24575,'16'0'0,"-1"0"0,2 14 0,-1 1 0,-3 6 0,-3 0 0,-10-5 0,-11 5 0,-3-1 0,-5 1 0,-2-5 0,14-6 0,-2-5 0</inkml:trace>
  <inkml:trace contextRef="#ctx0" brushRef="#br0" timeOffset="182797">6663 12803 24575,'11'0'0,"20"-16"0,8-6 0,-9 8 0,2 0 0,19-12 0,-1 0 0,4-4 0,-17 13 0,-29 2 0,-4 3 0,-22 6 0,0 1 0,-1 5 0,9 0 0</inkml:trace>
  <inkml:trace contextRef="#ctx0" brushRef="#br0" timeOffset="183164">6872 12749 24575,'-5'20'0,"4"7"0,-4 25 0,5-8 0,0 11 0,0-17 0,-6 2 0,-2-5 0,-20-4 0,12-15 0,-10-2 0,16-13 0,-6-7 0,-4-14 0,8-1 0,12-10 0,3 23 0,10-5 0</inkml:trace>
  <inkml:trace contextRef="#ctx0" brushRef="#br0" timeOffset="183481">6914 12977 24575,'-13'40'0,"10"-8"0,-10-7 0,18-10 0,10-4 0,11-11 0,7-8 0,-12-10 0,-2 0 0,-18 3 0,-13 4 0,-2 0 0,-15 5 0,12 6 0,6 2 0,6 2 0</inkml:trace>
  <inkml:trace contextRef="#ctx0" brushRef="#br0" timeOffset="183999">7131 12716 24575,'0'32'0,"0"21"0,-5-2 0,0 1 0,1-15 0,-1-1 0,-4 9 0,7-15 0,8-33 0,16-3 0,9-19 0,-5 17 0,-6 7 0,-14 7 0,12 22 0,-15 8 0,10-3 0,-13-1 0,4-26 0,-2-1 0,2-5 0</inkml:trace>
  <inkml:trace contextRef="#ctx0" brushRef="#br0" timeOffset="184316">7357 13021 24575,'0'15'0,"5"2"0,-4 4 0,13-9 0,-3-20 0,9-2 0,0-9 0,9 7 0,-5 10 0,5 1 0,-17 11 0,-3 14 0,-9-1 0,-6 5 0,-8-4 0,4-12 0,-2 1 0</inkml:trace>
  <inkml:trace contextRef="#ctx0" brushRef="#br0" timeOffset="184664">6620 13570 24575,'46'-10'0,"-1"0"0,6 0 0,-4-1 0,2 0 0,4-1-814,-3 3 0,4 0 0,1 0 0,-1 2 814,0 0 0,2 1 0,-2 1 0,-3 1 0,3-2 0,-4 2 0,-3 1 0,5 1 0,-14 4 1023,-29 4-1023,-56 12 0,25-8 0,-28 6 0</inkml:trace>
  <inkml:trace contextRef="#ctx0" brushRef="#br0" timeOffset="185164">6930 13736 24575,'0'21'0,"7"9"0,-6 26 0,2-12 0,0 6 0,-2-5 0,-2 2 0,1 0-1062,1 17 1,-2-1 1061,-4-2 0,0-6 0,3 9-419,-8-1 419,10-28 0,0 6 0,-5-31 0,-1-10 0,-9-1 1534,3-4-1534,-5 14 1008,16 3-1008,19 5 0,1-12 0,44-24 0,-26-15 0,4 0 0,-22 6 0,-19 17 0,0 5 0,0 1 0</inkml:trace>
  <inkml:trace contextRef="#ctx0" brushRef="#br0" timeOffset="186596">9291 12755 24575,'0'25'0,"0"14"0,0-10 0,0 9 0,0-18 0,0 10 0,0-3 0,0 0 0,0-12 0,0-11 0</inkml:trace>
  <inkml:trace contextRef="#ctx0" brushRef="#br0" timeOffset="186747">9288 12606 24575,'-6'0'0,"2"0"0</inkml:trace>
  <inkml:trace contextRef="#ctx0" brushRef="#br0" timeOffset="187149">9447 12822 24575,'-26'5'0,"3"1"0,17 18 0,7-5 0,7 10 0,18 5 0,-9-11 0,10 10 0,-20-16 0,4-2 0,-10 0 0,-1-8 0,-12 11 0,-23-10 0,4 3 0,-5-5 0,21-6 0,10 0 0</inkml:trace>
  <inkml:trace contextRef="#ctx0" brushRef="#br0" timeOffset="187565">9004 13293 24575,'45'0'0,"-2"-5"0,5-2 0,0 2 0,3 0 0,0 0-1560,-4 0 0,-2 0 1,2 0 1559,3 1 0,2 0 0,-6 0 0,-6-1 0,-4 0 1427,20 3-1427,-24-8 761,-31 16-761,-8 1 0,-21 9 0,14-7 0,-3-1 0</inkml:trace>
  <inkml:trace contextRef="#ctx0" brushRef="#br0" timeOffset="188165">9209 13624 24575,'0'16'0,"0"12"0,0 29 0,0-10 0,0 3 0,0 3 0,0 1-1956,0 6 0,0-1 1956,1-14 0,-2 1 237,-4 16 0,-1-2-237,0-16 0,0-3 0,0 10 0,-2-6 0,-9-7 0,5-24 0,-9-14 2937,-1 0-2937,10 13 501,3-4-501,31 18 0,27-12 0,3-16 0,-15-1 0,-1-4 0,7-20 0,-5 8 0,-14 3 0,-13-1 0,-7-1 0,-4 6 0,0 2 0</inkml:trace>
  <inkml:trace contextRef="#ctx0" brushRef="#br0" timeOffset="191465">8987 12229 24575,'-6'-15'0,"-5"-1"0,3-5 0,-5 1 0,-8-4 0,7 11 0,-9-17 0,-3 6 0,-2-9 0,-4 5 0,6 15 0,9-2 0,-12 6 0,0-7 0,-12 2 0,0 6 0,9-4 0,-7 10 0,7-4 0,0 0 0,2 5 0,0-6 0,-17 7 0,11 0 0,-19 0 0,23 7 0,-9 0 0,0 1 0,9 4 0,-7-4 0,7 5 0,-13 8 0,3-6 0,3 12 0,8-12 0,7 0 0,-10 3 0,-2 4 0,-10 2 0,9 5 0,5-11 0,12 2 0,-2-4 0,8 0 0,-1-10 0,9 3 0,-4-8 0,9 9 0,-13-9 0,12 4 0,-7-5 0</inkml:trace>
  <inkml:trace contextRef="#ctx0" brushRef="#br0" timeOffset="191915">7569 12079 9412,'-11'0'0,"0"9"5118,-1 17-5118,6 23 2629,-7-4-2629,12 2 1554,-5-26-1554,20-4 5862,15-2-5862,4-10 0,4-2 0,27 6 0,-27-9 0,-1 0 0,2 0 0,-14 0 0,-14 0 0,-5 0 0</inkml:trace>
  <inkml:trace contextRef="#ctx0" brushRef="#br0" timeOffset="199797">17187 12352 24575,'15'0'0,"34"0"0,-6 0 0,7 0 0,-3 0 0,5 0 0,-2 0-2077,15 0 0,-1 0 2077,-17 0 0,1 0 0,-5 0 0,-4 0 0,-2 0 476,5 0 0,-2 0-476,11 0 750,-6 0-750,-44-9 0,5 6 0,-17-6 0</inkml:trace>
  <inkml:trace contextRef="#ctx0" brushRef="#br0" timeOffset="199997">17966 12272 8191,'0'-16'0,"5"1"5063,18 9-5063,5 7 2818,8 7-2818,-7 6 1719,-13-2-1719,-5 0 6784,-6 16-6784,-19-7 0,-32 22 0,-11-17 0,7-5 0,17-10 0</inkml:trace>
  <inkml:trace contextRef="#ctx0" brushRef="#br0" timeOffset="200849">17135 13409 24575,'40'-10'0,"8"3"0,6 0 0,1 0 0,3 1-1906,-6-3 0,3 0 1,-2 2 1905,11 5 0,0 1 0,-16-7 0,1-2 0,-2 3 443,5 6 0,-3-1-443,-3-3 0,-12-6 1089,-23-9-1089,-20 6 0,-3-5 0,18 19 2976,6 10-2976,8 6 766,-13 5-766,2-5 0,-9-1 0,-20 6 0,-6 16 0,-14 5 0,15-8 0,10-14 0</inkml:trace>
  <inkml:trace contextRef="#ctx0" brushRef="#br0" timeOffset="201233">17051 14476 24575,'5'6'0,"1"4"0,26-9 0,0 1 0,5 1 0,10-2 0,4-2 0,10-4 0,-1 0 0,-18 4 0,-5-1 0,20-8 0,-42 5 0,-9 4 0,-1-4 0</inkml:trace>
  <inkml:trace contextRef="#ctx0" brushRef="#br0" timeOffset="201416">17544 14408 24575,'15'0'0,"-8"5"0,7 5 0,-13 7 0,-1 4 0,-18 8 0,4-15 0,-10 12 0,17-23 0,1 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2:44:30.357"/>
    </inkml:context>
    <inkml:brush xml:id="br0">
      <inkml:brushProperty name="width" value="0.05292" units="cm"/>
      <inkml:brushProperty name="height" value="0.05292" units="cm"/>
      <inkml:brushProperty name="color" value="#002060"/>
    </inkml:brush>
  </inkml:definitions>
  <inkml:trace contextRef="#ctx0" brushRef="#br0">19754 13214 24575,'0'0'0</inkml:trace>
  <inkml:trace contextRef="#ctx0" brushRef="#br0" timeOffset="260234">21802 8251 24575,'11'0'0,"4"0"0,1 0 0,5 0 0,17 0 0,19 0 0,-16 0 0,5 0 0,17 0 0,1 0-499,-10-1 0,1 2 499,0 2 0,5 2 0,-2-2 0,-5-1 0,0-2 0,2 1-403,-5 2 1,3 0 0,1 1 0,0-2 402,1-1 0,0-1 0,0-1 0,-1 1-921,7 0 0,-2 0 1,-1 0 920,-3 0 0,-1 0 0,-3 0 0,8 0 0,0 0-480,-4 0 0,4 0 0,1 0 480,3 0 0,0 0 0,1 0 0,0 0 0,-1 0 0,0 0 0,-2 0 0,0 0 0,-1 0 0,-3 0 0,0 0 0,-3 0 0,-7 0 0,-3 0 0,5 0 0,5 0 0,6 0 0,0 0 0,-1 0 0,7 0 0,-1 0 0,2 0 0,-9 0 0,2 0 0,1 0 0,-1 0 0,0 0 0,0 0 0,-1 0 0,-3 0 0,3 0 0,-3 0 0,-1 0-355,-1 0 1,0 0 0,-4 0 354,5 0 0,0 0 0,-5 0 0,4 0 0,0 0 0,-1 0 0,0 0 0,3 0 0,-1 0 0,3 0 0,0 0 0,-4 0-265,3 0 0,-3 0 0,0 0 265,2 0 0,1 0 0,-4 0 0,2 0 0,-1 0 448,-3 0 0,2 1 0,2-2-448,0-3 0,1-1 0,3 2 0,-6 1 0,2 2 0,1 0 0,-1-1-738,-1-2 1,-1 0-1,0 0 1,-2-1 737,6 0 0,-2 0 0,1 0 0,10 3 0,2 1 0,-3-2 217,-10-2 1,-3-1 0,4 2-218,-4 2 0,3 2 0,0-1 0,0 0 0,11-3 0,0-2 0,-3 1 71,-9 3 1,-1 1 0,-2-2-72,16-4 0,-1 1 343,2 4 0,-3 2-343,-21-1 0,-1 0 0,12 0 0,-7 0 4997,-14 0-4997,-43 0 0,-18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2:49:11.469"/>
    </inkml:context>
    <inkml:brush xml:id="br0">
      <inkml:brushProperty name="width" value="0.05292" units="cm"/>
      <inkml:brushProperty name="height" value="0.05292" units="cm"/>
      <inkml:brushProperty name="color" value="#002060"/>
    </inkml:brush>
  </inkml:definitions>
  <inkml:trace contextRef="#ctx0" brushRef="#br0">15311 3470 24575,'0'0'0</inkml:trace>
  <inkml:trace contextRef="#ctx0" brushRef="#br0" timeOffset="4085">3510 14162 24575,'15'0'0,"-3"-4"0,-6 2 0,-12-7 0,-15 8 0,-11-10 0,5 9 0,-28-4 0,-4 6 0,20 0 0,-1 0 0,5 2 0,1 2 0,-14 4 0,23-1 0,9 8 0,0-3 0,-3 9 0,3-4 0,0-1 0,10-6 0,-8 2 0,12-1 0,-14 15 0,9 9 0,-1 8 0,2 6 0,16-1 0,1 10 0,5-19 0,2 0 0,-4-4 0,1 0 0,0-5 0,1-1 0,13 17 0,19-5 0,8-8 0,-16-8 0,4-1 0,-4-9 0,0-1 0,2 5 0,-1 0 0,-9-4 0,-1-3 0,27 6 0,-20-10 0,25-8 0,-1 0 0,-28 0 0,-1 0 0,22 0 0,-17-9 0,1 7 0,-5-19 0,12 3 0,-5-17 0,9-6 0,-26 12 0,-4-1 0,3-17 0,-5 6 0,-4-2 0,-11 9 0,-2-2 0,7-8 0,-2-1 0,-11 9 0,-4 2 0,-4-23 0,-19 13 0,10 16 0,-3 0 0,-4 1 0,-3 1 0,-9-4 0,-4 1 0,1 5 0,-1 2 0,3 2 0,2 4 0,-19-6 0,27 9 0,23 13 0</inkml:trace>
  <inkml:trace contextRef="#ctx0" brushRef="#br0" timeOffset="10784">3603 2171 8191,'0'-16'0,"-5"6"5063,-10 0-5063,-7 9 2818,-30-4-2818,18 4 0,-4 2 0,-13-1 0,-2 0 326,4 0 0,1 0-326,-6 0 0,1 0 0,15-1 0,0 2 2975,-17 3 1,-4 3-2976,-1 1 0,-3 3 0,14-1 0,-2 1 0,2-1-755,-14 0 0,3 1 755,9 5 0,4-1 0,-9-11 0,5 29 0,10-16 1442,5 15-1442,9 8 0,1-4 303,16 12-303,-14-7 1665,22 14-1665,-7-18 0,0 2 0,7 1 0,1 0 0,-4-2 0,0-1 0,8 0 0,3-2 0,9 13 0,-2-17 0,4-1 0,6-2 0,4-1 0,6 3 0,1-1 0,-4-4 0,3 0 0,16 4 0,4-4 0,-12-9 0,2-2 0,20 6 0,1-2-654,-14-5 0,-3-1 654,-1-4 0,-1 1 0,-10 3 0,1-2 0,12-8 0,3-1 0,5 10 0,2 0 0,-8-9 0,3-2 0,0 0-294,-3 4 0,-1 0 0,1-1 294,0-2 0,0-1 0,-3-1 0,6 1 0,-1 0 0,5 1 0,-1-2 0,-5-3 0,1-3 0,9 1 0,2-1-24,-6 0 1,-2 0 23,-8 2 0,-3-1 0,20-9 0,-21 9 0,2-2 0,-1-5 0,1-1 0,7 3 0,0 1 440,-3-3 0,-3-1-440,-6 0 0,-3-1 0,-5 1 0,-1 0 0,25-18 0,-16 9 0,-2-8 0,-11 10 1357,-5-4-1357,-16 13 0,7-17 0,-3-7 0,-2-22 0,-3 23 0,-2 1 0,-11-26 0,6 5 0,-22 14 0,3-15 0,-10 9 0,-1-10 0,10 25 0,2 2 0,0 6 0,-22-16 0,-9-1 0,18 17 0,0 0 0,-22-13 0,6 7 0,9 6 0,-17-7 0,24 20 0,-1 0 0,0-6 0,-1 0 0,-1 10 0,-1 2 0,-4-7 0,1-1 0,-23 1 0,8 5 0,-3 1 0,13 1 0,0 0 0,-14 4 0,-1 2 0,7-1 0,1 0 0,4 0 0,2 0 0,10 0 0,5 0 0,-8 0 0,22 0 0</inkml:trace>
  <inkml:trace contextRef="#ctx0" brushRef="#br0" timeOffset="15784">4845 6859 24575,'6'-5'0,"3"4"0,-8-9 0,9 4 0,-4-5 0,5 0 0,-1 0 0,1 5 0,0-3 0,0 7 0,-5-7 0,3 8 0,-3-9 0,5 9 0,0-9 0,4 9 0,-3-9 0,7 9 0,-7-9 0,13 9 0,-8-8 0,4 7 0,-1-8 0,-4 8 0,10-10 0,5 10 0,4-4 0,-3 6 0,-4 0 0,-7-6 0,-1 4 0,5-4 0,2 12 0,8 2 0,-7 0 0,-1 7 0,-12-13 0,3 16 0,0-6 0,10 9 0,-8-10 0,5 3 0,-9-12 0,1 2 0,-1-18 0,-10 1 0,0-3 0,-6 6 0</inkml:trace>
  <inkml:trace contextRef="#ctx0" brushRef="#br0" timeOffset="16002">5640 6680 24575,'5'-11'0,"10"13"0,-6 5 0,9 15 0,-17-10 0,4 8 0,-19-9 0,-6 8 0,-16-12 0,-2 2 0,0-9 0,-8 0 0,22 0 0,0 0 0</inkml:trace>
  <inkml:trace contextRef="#ctx0" brushRef="#br0" timeOffset="17269">6759 2103 24575,'39'0'0,"-6"-7"0,5-1 0,22-3 0,2 1 0,-15 0 0,-1 0 0,4-1 0,-8-1 0,-22 1 0,-6-2 0,-23 2 0,-3 7 0,-19 19 0,2 13 0,10 12 0,3 7 0,6-7 0,2 1-817,-5 17 1,2 1 816,10-13 0,0-1 0,-10 3 0,0-3 0,4 11 0,-5-8 0,-2-42 0,-2-1 0,-7-12 0,-15-13 1633,17-9-1633,-11-5 0,23 8 0,0 14 0,9 7 0</inkml:trace>
  <inkml:trace contextRef="#ctx0" brushRef="#br0" timeOffset="17553">7046 2488 24575,'0'15'0,"4"2"0,2-6 0,10 3 0,9-13 0,8-2 0,-11-10 0,1-2 0,-21-2 0,-7-2 0,-8 0 0,-9 4 0,4 4 0,-2 9 0,13 0 0,-2 0 0</inkml:trace>
  <inkml:trace contextRef="#ctx0" brushRef="#br0" timeOffset="18019">7384 2081 9623,'0'25'0,"0"28"2556,1-21 0,-2 4-2556,-3 21 0,-2 0 0,4 8 0,-3-29 0,0-3 2596,0-6-2596,9-22 1526,14-24-1526,6 14 5718,6-14-5718,-5 24 0,-13 6 0,8 2 0,-7 7 0,-3-7 0,-4-2 0,-6-6 0</inkml:trace>
  <inkml:trace contextRef="#ctx0" brushRef="#br0" timeOffset="18352">7631 2414 10035,'0'15'0,"6"1"5090,-5 5-5090,10-9 2527,-5-3-2527,9-15 1473,10-2-1473,3-6 5450,-2 7-5450,-1 11 0,-9 5 0,-5 8 0,7-3 0,-6-3 0,4 5 0,-6-9 0,-5 2 0</inkml:trace>
  <inkml:trace contextRef="#ctx0" brushRef="#br0" timeOffset="21385">5863 7049 24575,'15'6'0,"1"-4"0,4 10 0,1-4 0,-1 5 0,1 1 0,3 6 0,-7-1 0,12 5 0,-11-2 0,16 3 0,-20-6 0,12 2 0,-4 5 0,1-9 0,-1 9 0,0-1 0,-14-11 0,6 9 0,-3-8 0,-4 10 0,9 15 0,-7 11 0,-5-18 0,0 1 0,-3 1 0,-2-1 0,1 27 0,0-3 0,0-21 0,0-6 0,-6-6 0,4-5 0,-10 10 0,5 2 0,-7 9 0,6-1 0,-4-9 0,10-2 0,-9-4 0,-3 5 0,-3-1 0,-7 2 0,3-11 0,5-3 0,0-1 0,-2 5 0,0 1 0,-6 9 0,6-14 0,1 3 0,7-9 0,-6 4 0,-1 2 0,-6 4 0,0 0 0,4-9 0,7 1 0,-2-11 0,3 12 0,-10-7 0,1 8 0,-1-5 0,5 1 0,1-5 0,4 4 0,0-9 0,0 4 0,5-1 0,-4-2 0,4 2 0,-4-4 0,4-4 0,1-2 0,5-10 0,0 9 0,0-2 0</inkml:trace>
  <inkml:trace contextRef="#ctx0" brushRef="#br0" timeOffset="21869">5866 8337 24575,'-11'0'0,"5"4"0,-16 15 0,6 4 0,-22 14 0,-3 7 0,9-3 0,-2-2 0,18-11 0,2-7 0,6-5 0,-7 0 0,13-5 0,-3 1 0,11-6 0,9 5 0,2-9 0,36 4 0,8 4 0,-21-9 0,-1 0 0,14 9 0,-17-10 0,-24 0 0,-2 0 0,-5 0 0</inkml:trace>
  <inkml:trace contextRef="#ctx0" brushRef="#br0" timeOffset="23036">9195 2044 24575,'0'23'0,"-10"28"0,8-9 0,-8 8 0,15-30 0,-4-5 0,4-4 0,-5 0 0,0-6 0</inkml:trace>
  <inkml:trace contextRef="#ctx0" brushRef="#br0" timeOffset="23472">9339 1909 24575,'-21'21'0,"7"-3"0,4 7 0,9 3 0,-4 13 0,18 4 0,-10-17 0,10 0 0,-18-17 0,-14-5 0,-9-2 0,5-4 0,5 0 0</inkml:trace>
  <inkml:trace contextRef="#ctx0" brushRef="#br0" timeOffset="62470">12263 17959 24575,'-11'-5'0,"-3"4"0,39-4 0,1 5 0,13 0 0,4 0 0,-7-1 0,0 2 0,1 2 0,-2 0 0,11-2 0,-25 1 0,-11-4 0,-5-2 0</inkml:trace>
  <inkml:trace contextRef="#ctx0" brushRef="#br0" timeOffset="63304">13973 17942 24575,'11'0'0,"22"0"0,13 0 0,7 0 0,9 0 0,2 0-1526,-17 1 1,0-1 0,0-1 1525,18-4 0,-4-1 0,-18 4 0,-2 1 331,-3-5 1,-3 0-332,1 6 225,-4-5 1,-26 4-1,-1-4 1</inkml:trace>
  <inkml:trace contextRef="#ctx0" brushRef="#br0" timeOffset="64018">15862 17852 24575,'62'9'0,"-25"-8"0,0 0 0,-1 4 0,-2-2 0,24-7 0,-25 2 0,3-2 0,-25 4 0,14 0 0</inkml:trace>
  <inkml:trace contextRef="#ctx0" brushRef="#br0" timeOffset="64538">17633 17820 10695,'25'0'0,"24"0"0,11 0 1890,-1 1 1,5-2-1891,-3-2 0,5-1 0,-5 0 1319,0 3 1,-6-1-1320,-8-4 0,-16 1 390,-28 5 0,-7 0 0,-28 0 1</inkml:trace>
  <inkml:trace contextRef="#ctx0" brushRef="#br0" timeOffset="67019">22246 17945 24575,'11'0'0,"22"0"0,17 1 0,7-2 0,-3-8 0,3-1-1805,-7 8 1,2 1 0,-2-1 1804,14-7 0,0-1 0,-12 5 0,3 1 0,-2 1 359,-7 2 1,0 0 0,-2 0-360,24-5 0,-6 0 0,-25 5 0,-5 2 989,5-1-989,-30 5 0,2-4 0,-9 4 0</inkml:trace>
  <inkml:trace contextRef="#ctx0" brushRef="#br0" timeOffset="67337">22457 18191 24575,'32'0'0,"1"0"0,3 0 0,0 0 0,1 0-994,12 0 1,1 0 993,-14 0 0,1 0 320,12-5 0,1 0-320,-5 4 0,-1-1 0,-4-6 0,-3 0 328,12 7-328,-34-6 0,-5 7 0,-29 0 0,18 0 0,-24 0 0</inkml:trace>
  <inkml:trace contextRef="#ctx0" brushRef="#br0" timeOffset="69852">21790 16814 8191,'-11'-4'0,"-20"2"5063,16-3-5063,-18 5 2818,12 0-2818,4 0 1719,-3 0-1719,-4 0 6784,-14 10-6784,-10 3 0,9 2 0,-3 2 0,-1 0 0,-1 1 0,-12 6 0,0 1-663,11-4 1,2-1 662,2 2 0,1 0 0,11-3 0,0 2-174,-17 11 0,-2 2 174,6-2 0,1 3 0,8-3 0,-1 2 0,4-1-951,-1 2 0,6 1 951,9 5 0,5 1 0,-1-10 0,3 2-372,5 25 0,5 5 372,-2-21 0,1 2 0,2 1 0,4 10 0,3 1 0,2-1 0,0-5 0,1-1 0,2-3 0,7 11 0,3-3 0,5 2 0,2-4 0,-2-9 0,3-2 0,-4-7 0,4 0 0,0-2 0,13 9 0,2-4 0,-4-3 0,5-4 0,-8-14 0,3-2 0,0-2 0,14 6 0,2-2 0,-4-6 0,3-3 0,1 0 0,-3-1 0,0 0 0,-1-2-251,-7 0 1,0-1-1,-2-1 251,22-2 0,-3-2 0,-16 1 0,1 0-211,0 0 0,3 0 0,2 0 211,6 0 0,1 0 0,4 0 0,-9 0 0,4 1 0,0-1 0,-2-1-368,-2-1 1,0-1 0,-2 0-1,-3-1 368,3 1 0,-3-1 0,0-2 0,6-3 0,0-2 0,-3-1-133,4-8 1,0-3 132,-1 4 0,3 0 0,-1-2 0,-5-2 0,-2-1 0,-1 1-229,-7 3 1,0 0 0,-3 0 228,14-6 0,-5-1 0,-17 7 0,-2-2 192,8-14 1,2-5-193,-7 12 0,2-2 0,1-3 0,6-10 0,2-3 0,-2 2 269,-5 7 1,0 2 0,-2 0-270,-1-1 0,-1 0 0,-4 2 0,1-4 0,-4-1 275,-1-12 1,-3-5-276,0-3 0,-5-5 0,-9 12 0,-5-3 0,1 0-262,1 5 0,0 0 0,-5 1 262,-8-16 0,-4 4 0,2 14 0,-3 5 199,-5 10 1,-3 2-200,-8-5 0,-5 1 0,-4-1 0,-5 1 76,4 6 0,-4 1 0,1 3-76,-15-5 0,0 3 0,1 1 0,0 6-56,10 11 1,-2 3 55,1-1 0,-5-2 0,-3 2 0,-3 2 0,-5 1 0,0 1 0,2-1 710,-7-1 1,2 0-1,-3 0-710,14 2 0,-3 0 0,-2 0 0,3 1 0,5 0-749,-1 2 1,5 0 0,-1 0 748,-2 0 0,0 0 0,-2 0 0,-6 0 0,-1-1 0,0 2 77,7 2 0,1 2 1,-1 0-78,-8 0 0,-2 1 0,3 2 0,10 2 0,1 2 0,4-1 0,-9-2 0,5 2 471,-12 20-471,26-22 0,-1 1 620,5 5 1,-1 1-621,-3 0 0,0-1 2563,-20 7-2563,8-2 0,22-12 0,5-2 0</inkml:trace>
  <inkml:trace contextRef="#ctx0" brushRef="#br0" timeOffset="71069">25402 16728 8191,'-6'-9'0,"1"-3"5063,10-9-5063,11-7 2818,11 3-2818,2 6 1719,0 1-1719,-13 16 6784,4 2-6784,-13 7 0,15 13 0,-4 24 0,-2-5 0,12 15 0,-20-29 0,17-2 0,-8-16 0,14-10 0,11-33 0,-24 3 0,-1-4 0,4 3 0,-2-2 0,-11-5 0,-4 4 0,2 7 0,-23 33 0,9 44 0,-6-4 0,0 5-1360,10 11 0,5 10 1360,0-16 0,1 7 0,0 4 0,0 2 0,0-1-822,-1 0 1,-1 1 0,1 0 0,0 1 0,1 1 821,3-8 0,1 3 0,1 0 0,0-1 0,-2-2 0,0-4 0,-4 7 0,0-2 0,-1-6 0,1-7 0,6 2 0,-7-18 0,-10-27 0,-6-5 0,-11-16 0,-5-10 0,-8-17 0,-1-10-721,7 8 0,1-5 0,2 1 721,5 5 0,3 0 0,2 1 0,-3-9 0,7 8 1759,15 12-1759,1 16 0,20-2 0,7 10 3985,13-14-3985,16 12 0,-30-1 0,9 2 0</inkml:trace>
  <inkml:trace contextRef="#ctx0" brushRef="#br0" timeOffset="71501">26447 16965 8191,'-30'-39'0,"3"15"5063,9 10-5063,-15 27 2818,4 12-2818,2 19 0,8-10 1719,25 2-1719,10-29 6784,10 2-6784,12-24 0,10-3 0,-16-6 0,0 9 0,-26 19 0,5 7 0,-5 1 0,1-3 0,-2-9 0</inkml:trace>
  <inkml:trace contextRef="#ctx0" brushRef="#br0" timeOffset="71717">26612 16927 8191,'-16'0'0,"1"0"5063,3 14-5063,0-1 0,5 18 0,11-18 2818,14 10-2818,4-21 429,21 8 1,-27-10 0,10 0 0</inkml:trace>
  <inkml:trace contextRef="#ctx0" brushRef="#br0" timeOffset="71938">26811 16486 24575,'0'37'0,"0"13"0,5-1 0,1 2 0,-5-17 0,0-1 0,5 13 0,-1-5 0,-5-11 0,0-6 0,0-9 0,0-9 0,0-1 0</inkml:trace>
  <inkml:trace contextRef="#ctx0" brushRef="#br0" timeOffset="72718">26846 16812 24575,'15'-6'0,"-3"1"0,4 5 0,-5 0 0,-1 5 0,5 2 0,-3-1 0,12 0 0,-3-18 0,15 2 0,-14-9 0,2 12 0,-13 2 0,9 11 0,-3-4 0,21-9 0,-16-5 0,7-13 0,-21 9 0,19 6 0,-12 5 0,19 5 0,-17 0 0,-2 0 0,-9-5 0,-6 4 0,4-4 0,-3 0 0,10-6 0,-5-47 0,-3 16 0,-1-4 0,-2-3 0,0 1 0,-1 7 0,-3 9 0,-6 19 0,3 42 0,2 14 0,2 3 0,3 20 0,5-17 0,4-1 0,10 9 0,4-21 0,-2-9 0,-15-22 0,-2-5 0</inkml:trace>
  <inkml:trace contextRef="#ctx0" brushRef="#br0" timeOffset="77418">12795 16575 8191,'0'-11'0,"0"0"5063,0 14-5063,0 13 2818,0 40-2818,0-10 0,0 17 1719,0-25-1719,-9 17 6784,7-3-6784,-6-2 0,8-17 0,0-56 0,0 2 0,0-34 0,0 17 0,0 16 0,0 5 0</inkml:trace>
  <inkml:trace contextRef="#ctx0" brushRef="#br0" timeOffset="77835">12707 16568 8191,'-6'-10'0,"21"-7"5063,3-9-5063,31-18 0,-21 19 2818,13-8-2818,-23 20 1719,2 11-1719,-6 15 6784,-2 1-6784,2 13 0,-3-11 0,-5 1 0,-1-2 0,-5-9 0,0-2 0</inkml:trace>
  <inkml:trace contextRef="#ctx0" brushRef="#br0" timeOffset="90002">11688 12949 24575,'-17'5'0,"-3"7"0,-6 7 0,0 4 0,5 1 0,0 0 0,0 1 0,4-2 0,3-3 0,4-3 0,5-4 0,2-4 0,2-1 0,1 0 0,0 6 0,0 10 0,0 6 0,0 1 0,2-3 0,2-6 0,4-2 0,3 0 0,5 2 0,5 0 0,3 3 0,6-1 0,1 0 0,3-2 0,3-1 0,2-1 0,3-2 0,-2-1 0,-1-5 0,1-4 0,3-4 0,8-4 0,8-4 0,3-6 0,-1-8 0,-5-10 0,-7-7 0,-4-3 0,-6-3 0,-6-1 0,-4-1 0,-6 0 0,-5-3 0,-4-4 0,-5-3 0,-4-5 0,-3-5 0,-2 29 0,0 0 0,0 0 0,0-1 0,0-29 0,-6 11 0,-7 10 0,-7 12 0,-7 8 0,-4 8 0,-4 6 0,-7 4 0,-8 2 0,-5 3 0,-7 0 0,29 0 0,-1 2 0,0 0 0,1 1 0,-1 2 0,1 1 0,-29 8 0,9 4 0,3 3 0,7 0 0,3 2 0,5-2 0,5 0 0,3 0 0,2 0 0,1 0 0,0 1 0,-1 3 0,1 2 0,-1 3 0,-3 14 0,13-23 0,1 6 0</inkml:trace>
  <inkml:trace contextRef="#ctx0" brushRef="#br0" timeOffset="107303">16380 14113 24575,'1'-6'0,"-24"1"0,-6 5 0,-28 0 0,23 0 0,-4 0 0,22 0 0,-13 7 0,5 3 0,-8-1 0,9 9 0,7-11 0,4 3 0,0 4 0,-4-2 0,-7 10 0,-3 7 0,-1-4 0,6-1 0,6-8 0,4-6 0,-8 14 0,5-1 0,0 3 0,7-6 0,3-10 0,2 1 0,-2 0 0,4 4 0,0 11 0,0 6 0,0-4 0,4-4 0,-2-13 0,7 4 0,-3 2 0,14 6 0,-7-6 0,2-1 0,7-1 0,2 7 0,9-1 0,0 5 0,-5-8 0,8 5 0,-4-1 0,2-6 0,1 12 0,13-16 0,-18 1 0,2 0 0,7-7 0,-1-2 0,21 5 0,-23-5 0,0 0 0,24 7 0,-22-6 0,0 0 0,-2 0 0,-3-1 0,17-4 0,-5 0 0,-7 0 0,19 0 0,-20 0 0,1 0 0,9 0 0,1 0 0,-4-4 0,0-1 0,-5 5 0,-3-2 0,21-12 0,-18 6 0,-7 0 0,-2-4 0,3-2 0,11-11 0,-6 9 0,17-19 0,-18 11 0,11-13 0,-13 9 0,-10 10 0,-10 5 0,1-2 0,0-3 0,1-4 0,-7 3 0,-5-1 0,-5-1 0,0 0 0,0-5 0,-6 6 0,-8-14 0,-9-2 0,1-1 0,2 4 0,6 12 0,0 1 0,2 3 0,-5-3 0,-9 1 0,-14-8 0,-10 11 0,-2-14 0,5 26 0,17-10 0,-1-2 0,-29 4 0,20-1 0,0 0 0,-20 3 0,5 1 0,17 9 0,-18-8 0,13 6 0,-14-7 0,8 9 0,7 0 0,2 0 0,12 0 0,7 0 0,-7 0 0,-20 0 0,4 0 0,-3 0 0,17 0 0,14 0 0,1 0 0,4 0 0,-5 5 0,-1 1 0,-9 6 0,4-6 0,6 0 0,7-6 0</inkml:trace>
  <inkml:trace contextRef="#ctx0" brushRef="#br0" timeOffset="120417">11389 14147 24575,'-11'-5'0,"-5"-1"0,-1 0 0,-13 1 0,-2-1 0,0 5 0,2-5 0,9 6 0,-8 0 0,-3 0 0,-10 6 0,10 1 0,-7 7 0,7 0 0,-9-1 0,-3 8 0,-2 1 0,14-6 0,2 5 0,19-18 0,-10 28 0,1-4 0,-10 22 0,14-13 0,-3 7 0,18-11 0,-11 8 0,10 1 0,-4 10 0,14 0 0,1 1 0,13 0 0,7-4 0,-2-3 0,7 1 0,-1-5 0,3-6 0,17 1 0,-12-12 0,7 2 0,-2-16 0,2 14 0,0-21 0,-14 8 0,3 2 0,1-6 0,1-2 0,9 0 0,0 1 0,-5-1 0,-1 0 0,7-5 0,0 0 0,-5 0 0,-1 0 0,5-4 0,0-1 0,0 0 0,-4-1 0,16-4 0,-4-5 0,-12 1 0,3-22 0,-7-1 0,-13-11 0,0 6 0,-23 3 0,20-20 0,-22 23 0,-2-3 0,5-4 0,-2-2 0,-10-6 0,-4-1 0,1 4 0,-3 2 0,-4 9 0,-5 2 0,-7-7 0,-4 2 0,2 9 0,-2 3 0,-13-4 0,0 4-347,12 9 0,1 3 347,-2-3 0,3 5 0,1 10 0,-5-17 0,14 14 0,1 0 0,10 2 0,6 5 0</inkml:trace>
  <inkml:trace contextRef="#ctx0" brushRef="#br0" timeOffset="121569">11628 2942 24575,'0'15'0,"-8"9"0,-5 31 0,0-15 0,-1 5 0,3-1 0,0 4 0,2-2-1052,-2 10 0,1-2 1052,-5 5 0,2-3 505,11 7-505,-3-26 0,0-1 0,0-1 0,1 0 0,2 29 0,-6-22 0,8-22 1599,-9-20-1599,-3-7 0,0-1 0,2-2 0</inkml:trace>
  <inkml:trace contextRef="#ctx0" brushRef="#br0" timeOffset="121784">11394 3780 24575,'-16'10'0,"5"-3"0,6 13 0,10-3 0,-4 3 0,21-8 0,1 3 0,32-13 0,-8-11 0,1-1 0,-21-11 0,-11-1 0,-10 5 0,1-5 0,-7 12 0,0 5 0</inkml:trace>
  <inkml:trace contextRef="#ctx0" brushRef="#br0" timeOffset="123620">11999 2559 24575,'0'16'0,"0"12"0,0 0 0,0 21 0,0-6 0,0-8 0,0-11 0,0-9 0,0-3 0,0-37 0,0 4 0,0-28 0,0 16 0,0 16 0,0-3 0,4 14 0,2 1 0,9 5 0,3 9 0,5 2 0,-5 1 0,4-3 0,-6-9 0,9-22 0,-6-2 0,-4-11 0,-9-4 0,-6 20 0,0-9 0,-5 20 0,4-1 0,-4 9 0</inkml:trace>
  <inkml:trace contextRef="#ctx0" brushRef="#br0" timeOffset="124101">12358 2385 24575,'0'20'0,"0"6"0,0 27 0,0-9 0,-6 12 0,5-30 0,-5-2 0,32-18 0,6-7 0,15 0 0,-13-6 0,-28 7 0,-3 0 0,-13 0 0</inkml:trace>
  <inkml:trace contextRef="#ctx0" brushRef="#br0" timeOffset="124485">12658 2359 8191,'0'3'0,"0"3"5063,0 32-5063,9 11 0,-7 4 0,11-9 2818,-11-20-2818,7-14 429,-8 1 1,4-5 0,-5-1 0</inkml:trace>
  <inkml:trace contextRef="#ctx0" brushRef="#br0" timeOffset="126970">12571 2116 24575,'-10'-5'0,"-6"4"0,9-9 0,-7 9 0,4-9 0,-23 9 0,-1-4 0,-14 5 0,-9 0 0,6 6 0,-8 2 0,10 5 0,15 4 0,8-8 0,8 9 0,7-16 0,-12 16 0,3-2 0,-9 6 0,11-1 0,1-6 0,6-4 0,0 4 0,-4 3 0,-1 10 0,-5 2 0,-3 1 0,12 5 0,-10-2 0,20 21 0,-7-22 0,0 1 0,6 28 0,-7 1 0,10-25 0,0 9 0,0-5 0,0 7 0,0-12 0,0-7 0,0-9 0,0-6 0,5 1 0,-4 1 0,10 8 0,-4-12 0,0 18 0,7-26 0,-1 21 0,9-15 0,6 5 0,4 1 0,14-5 0,-3 2 0,8-7 0,-10-1 0,-10-6 0,-1 0 0,-10 0 0,1-6 0,-1 5 0,10-12 0,2 6 0,13-14 0,-13 6 0,2-6 0,-14 8 0,10-7 0,9-15 0,-8 7 0,1-1 0,-8 5 0,-1 0 0,6-7 0,-1 1 0,3-8 0,3-7 0,-11 13 0,2-1 0,16-18 0,-20 23 0,-1 1 0,0-6 0,-1 9 0,-10-15 0,5-6 0,-9 5 0,-3-3 0,-2-1 0,0 0 0,0 3 0,0 2 0,0 2 0,0 3 0,0 4 0,-5-3 0,-6 15 0,-5-6 0,0 12 0,1 2 0,-1 0 0,0 9 0,-5-4 0,0 5 0,-9 0 0,-2 0 0,0 0 0,-5-9 0,23 7 0,-3-6 0</inkml:trace>
  <inkml:trace contextRef="#ctx0" brushRef="#br0" timeOffset="133051">16802 2906 8191,'0'-16'0,"0"0"5063,-5 10-5063,-5 2 2818,-3 13-2818,-3-2 1719,-4 16-1719,-13 10 0,9-3 0,-1 4 0,-7 8 0,1 2 0,-4 10 0,2-1 2125,9-9 1,1-1-2126,1-1 0,2-3 0,-1 9 0,0-2 0,10-15 0,-3 2 0,7-7 0,0 1 0,-3-11 633,4-7 0,0-9 0,2 0 1</inkml:trace>
  <inkml:trace contextRef="#ctx0" brushRef="#br0" timeOffset="133301">16267 3512 24575,'-22'54'0,"8"-21"0,8 4 0,10-25 0,7 3 0,10-9 0,5-14 0,4-3 0,2-6 0,-6-8 0,-1-2 0,27-6 0,-24 1 0</inkml:trace>
  <inkml:trace contextRef="#ctx0" brushRef="#br0" timeOffset="134101">17152 2802 24575,'0'15'0,"0"2"0,0-1 0,0 0 0,0 8 0,0 11 0,0 13 0,0-11 0,-5-4 0,4-40 0,-4-14 0,13-33 0,-6 10 0,7-1 0,-4 28 0,-4 2 0,8 18 0,2 6 0,5 13 0,0-3 0,8-1 0,-6-12 0,8 0 0,-5-21 0,-9 2 0,-3-23 0,-9-4 0,-13-7 0,5 11 0,-6 4 0,9 20 0,5 1 0,0 6 0</inkml:trace>
  <inkml:trace contextRef="#ctx0" brushRef="#br0" timeOffset="134450">17418 2607 24575,'6'15'0,"-1"2"0,-5 36 0,-10 9 0,9-27 0,0 0 0,-9 16 0,10-26 0,14-19 0,3-8 0,22-12 0,-10 5 0,9-10 0,-21 12 0,-2-5 0,-10 1 0,-5 5 0,0 2 0</inkml:trace>
  <inkml:trace contextRef="#ctx0" brushRef="#br0" timeOffset="134919">17673 2492 24575,'6'37'0,"5"-4"0,-10-13 0,10 6 0,-5-4 0,6 3 0,-6-8 0,0-2 0,-6-9 0,0-1 0</inkml:trace>
  <inkml:trace contextRef="#ctx0" brushRef="#br0" timeOffset="144867">13703 7897 24575,'-20'0'0,"-3"-5"0,-12 4 0,7-4 0,-11 5 0,7 0 0,0 0 0,-6 0 0,16 0 0,-7 6 0,9-4 0,-10 10 0,-2-4 0,-9 5 0,3 4 0,11-9 0,-3 23 0,17-16 0,-11 25 0,11-13 0,-4 1 0,10-3 0,1-5 0,6 18 0,0-4 0,0 15 0,0-18 0,0-1 0,0-10 0,12 14 0,-4-10 0,15 11 0,-6-12 0,3-3 0,8 5 0,-3-6 0,5 6 0,2-8 0,-7-2 0,0-7 0,-4 1 0,4-8 0,15 4 0,3-5 0,5-8 0,-9 6 0,-8-7 0,6 3 0,-5-2 0,12-18 0,-11 9 0,0-10 0,-16 15 0,2-5 0,-7 0 0,8-10 0,-4 7 0,9-14 0,-8 9 0,-3-14 0,-4-6 0,-8-14 0,4 15 0,-6-1 0,-6 24 0,4-7 0,-10 5 0,6-6 0,-11 7 0,-3-3 0,3 10 0,-11-2 0,2 16 0,-19-4 0,11 5 0,0 0 0,23 0 0,6 0 0</inkml:trace>
  <inkml:trace contextRef="#ctx0" brushRef="#br0" timeOffset="158901">5377 7835 24575,'16'0'0,"5"0"0,1 0 0,3 7 0,-5-6 0,14 18 0,2-3 0,13 13 0,-4-14 0,1 13 0,-8-16 0,-9 4 0,1 2 0,2 3 0,1 1 0,0-2 0,0 3 0,2 9 0,-4 0 0,5 12 0,-4 7 0,-22-21 0,22 26 0,-8 4 0,0-12 0,0 1-363,-7-12 1,-2-2 362,1 1 0,-2-2 0,6 5 0,5 11 0,-14-18 0,-1 2 0,-1 5 0,-1 3 0,-3 10 0,-2-2 0,-2-13 0,-2-2 0,1 1 0,0-1 0,0 11 0,1-11 0,-2 3 0,-3 4 0,-2 3 0,0 10 0,0 2-557,0-9 0,-1-2 557,-3-3 0,1-3 0,6 24 313,-8-17 1,-4 2-314,0 1 0,0-1 0,-1 4 0,-1-1-592,-3-2 1,1-4 591,7-13 0,0 0 0,-4 11 0,-2 3 0,1 0 0,-1 1 0,-9 3 0,-1 0 0,-1 0 0,0-3-516,4-12 1,-2-2 515,-1 2 0,1 0 0,5-9 0,1 0-252,-3 3 0,-1 1 252,2-4 0,-1 0 541,-10 12 1,-1 1-542,6-4 0,-2 0 0,-7 6 0,1-2 0,11-9 0,2-5 0,-10 3 0,6-6 0,15-20 2184,-10 15-2184,6-17 663,-5 4-663,5-5 0,2 0 0,4 0 0,0 0 0,-8-13 0,5-4 0,0-4 0,8 1 0,6 14 0,0 1 0</inkml:trace>
  <inkml:trace contextRef="#ctx0" brushRef="#br0" timeOffset="159333">5346 10726 24575,'-16'9'0,"0"8"0,-6 37 0,12-4-576,-5-14 0,0 1 576,12 19 0,-15-24 0,-2 2 0,11-2 0,1 2 188,-13 12 0,1 1-188,11-11 0,3-1 0,-9 26 191,24-29-191,20-20 0,4-7 0,7-4 0,15-2 0,4-3 0,4 4 0,-1-2 292,-13-5 1,-7 3-293,4 9 0,-47-4 0,-5 3 0,1-4 0</inkml:trace>
  <inkml:trace contextRef="#ctx0" brushRef="#br0" timeOffset="167265">15946 16846 8191,'-5'-6'0,"4"-3"5063,-9 8-5063,4-4 2818,-9 5-2818,-2 0 1719,-4 0-1719,5 5 6784,-4-4-6784,-1 10 0,-10-4 0,-5 14 0,7-3 0,5-3 0,8 11 0,5-17 0,-4 14 0,-3 1 0,-9 7 0,-1 7 0,2-8 0,9-10 0,6-9 0,-5 4 0,-1 2 0,-4 4 0,-1 2 0,10-6 0,-1 0 0,11-2 0,-9 10 0,10 7 0,-11 0 0,10-2 0,-4-2 0,6 12 0,-6 1 0,4 8 0,-4-21 0,6-4 0,0-13 0,6 8 0,-4-6 0,9 7 0,-4 5 0,5 2 0,-4 5 0,11 1 0,-10-11 0,15 2 0,-6-8 0,5 4 0,-5-4 0,-1-4 0,-5 2 0,4-8 0,5 6 0,10 0 0,14-4 0,-4 6 0,-2-12 0,2-2-6784,23 9 6784,-26-9 0,-1 0 0,18 0 0,0 0 0,-11 0 0,13-6 0,-25 4 0,6-10 0,-6 4 6784,9-5-6784,11-10 0,-14 0 0,9-4 0,-20 2 0,8 1 0,-5-3 0,-4 6 0,0-5 0,-14 4 0,12-13 0,-10-2 0,0 1 0,-2-3 0,-10 8 0,4-8 0,-6-9 0,0-9 0,-9 5 0,7 4 0,-15 12 0,2 1 0,3 3 0,-13-5 0,16 7 0,-32-12 0,3-8 0,-1 11 0,-3-5 0,14 19 0,-18-8 0,12 11 0,-4 0 0,18 8 0,-1 6 0,1-4 0,-10 11 0,-2-12 0,-5 12 0,6-5 0,6 6 0,4 0 0,1 0 0,-1 0 0,9 0 0,3 0 0</inkml:trace>
  <inkml:trace contextRef="#ctx0" brushRef="#br0" timeOffset="170851">21566 2702 8191,'-5'-6'0,"4"27"5063,-14 10-5063,14 5 0,0 2 2818,-15 24-2818,15-24 0,0-2 1719,-5 11-1719,1-18 6784,4-10-6784,-4-27 0,5-16 0,0-8 0,0-16 0,5 22 0,-4 3 0,22 39 0,-10 2 0,12 18 0,-1-12 0,-5-9 0,7-9 0,-8-11 0,8-23 0,-7-30 0,-9 8 0,-3-2 0,0 11 0,-4 2 0,-4 2 0,-2 3 0,1 3 0,-7 24 0,3-3 0,0 5 0,1 5 0</inkml:trace>
  <inkml:trace contextRef="#ctx0" brushRef="#br0" timeOffset="171232">21904 2465 24575,'0'34'0,"0"2"0,0 20 0,0 7 0,0-21 0,0-1 0,0 20 0,0-4 0,0-3 0,9-43 0,8-2 0,22-15 0,10-11 0,-6 1 0,-7 0 0,-21 10 0,-14 6 0,2 0 0,-7 0 0</inkml:trace>
  <inkml:trace contextRef="#ctx0" brushRef="#br0" timeOffset="171985">22278 2477 8191,'0'11'0,"0"-3"5063,0 36-5063,0-4 1409,0-4 0,0 1-1409,9 25 0,-7-5 1719,11-24-1719,-12-17 6784,4-6-6784,0-4 0,-4 4 0,-22-1 0,14-2 0,-19 2 0</inkml:trace>
  <inkml:trace contextRef="#ctx0" brushRef="#br0" timeOffset="172452">21440 3421 8191,'3'0'0,"9"-4"2363,16-3 1,9-3-2364,20-11 0,4-3 0,0 6 0,2 0 255,-12 1 0,1-2 0,-3 3-255,6 2 0,0 1 0,-11 2 0,2 0 0,-2 1 1001,6 1 1,-3 2-1002,0-4 0,-9 5 5742,-21 11-5742,-25 2 81,-25 8 1,20-7 0,-4 1 0</inkml:trace>
  <inkml:trace contextRef="#ctx0" brushRef="#br0" timeOffset="172916">21888 3401 24575,'-26'-11'0,"3"2"0,3 9 0,1 14 0,-3-5 0,5 10 0,-2 0 0,-7 31 0,12-7 0,0 3 0,-5-5 0,1 1-351,11 3 0,0-2 351,-18 11 0,22 11 0,-7-16 0,10 2 0,0-32 0,0-55 0,0 31 0,0-37 0</inkml:trace>
  <inkml:trace contextRef="#ctx0" brushRef="#br0" timeOffset="173085">21578 3865 24575,'0'15'0,"0"10"0,4-2 0,7 2 0,1-14 0,8-6 0,-4-5 0,30-17 0,-10-9 0,3-14 0,-21 14 0,-18 9 0</inkml:trace>
  <inkml:trace contextRef="#ctx0" brushRef="#br0" timeOffset="182334">18788 7734 24575,'-20'-6'0,"3"2"0,-2 4 0,3 0 0,-22 0 0,-12 0 0,-9 0 0,-7 10 0,18-8 0,-7 16 0,13-9 0,-11 13 0,23-3 0,2-4 0,12 11 0,5-17 0,-5 18 0,-3-7 0,-4 5 0,-11 13 0,4-2 0,2 0 0,8-7 0,12-8 0,-11 20 0,10-6 0,-11 17 0,12-20 0,2-2 0,6-10 0,0 5 0,6 6 0,0-3 0,14 10 0,1-11 0,7 6 0,1-4 0,7 2 0,-1-2 0,-6-11 0,3 8 0,-20-23 0,21 16 0,-2-5 0,-3 0 0,0 0 0,-12-5 0,0-7 0,5 8 0,-1-8 0,10 4 0,10-6 0,3 0 0,-4 0 0,-9 0 0,-10 0 0,10-6 0,-7 4 0,7-9 0,-13 10 0,0-13 0,-2 12 0,6-20 0,1 13 0,17-26 0,-13 15 0,10-12 0,-18 21 0,-1-8 0,-6 12 0,7-17 0,-6 11 0,5-7 0,-1 4 0,-4-1 0,-2-4 0,1 0 0,-9 0 0,9-4 0,-4-6 0,-1-14 0,0 3 0,-6-5 0,0 8 0,0 9 0,0 2 0,0 7 0,-12-3 0,0-15 0,-9 2 0,11-3 0,-9 6 0,16 13 0,-36-18 0,6 9 0,-2 6 0,-4 2-615,-23 2 615,25 5 0,1 2 0,-20 10 0,9-2 0,-3 1 0,9 3 0,0 2 0,2-1 0,3 0 0,-5 0 0</inkml:trace>
  <inkml:trace contextRef="#ctx0" brushRef="#br0" timeOffset="197215">17570 16966 24575,'-21'0'0,"5"0"0,1 0 0,-10 0 0,-18-9 0,-18 7 0,23-2 0,-1 0 0,-20 4 0,3 0 0,18 0 0,0 0 0,0 8 0,-18 3 0,4 6 0,-2-3 0,19-6 0,15 1 0,10-8 0,-7 13 0,-6 4 0,-6 6 0,6-2 0,-2 0 0,8-4 0,-4 5 0,1 1 0,8-1 0,-10 3 0,19-5 0,-14-1 0,15 0 0,-9 5 0,10 7 0,-5 0 0,6 5 0,0-7 0,0 18 0,6-7 0,1-8 0,2 2 0,3-2 0,1-2 0,12 24 0,-9-6 0,3-25 0,-16-3 0,19 0 0,-10-1 0,9-1 0,-4-3 0,-2-5 0,-3 3 0,-1-7 0,1 3 0,5 4 0,-3-3 0,7 1 0,6 3 0,3-5 0,10-2 0,-10 7 0,23-14 0,-20 7 0,2 0 0,8-6 0,2-1 0,-6 4 0,-1 0 0,25-5 0,-25 0 0,10 0 0,9 0 0,-20 0 0,3 0 0,8-4 0,-1-1 0,-10 5 0,-2-2 0,2-7 0,-2 1 0,3 6 0,0-7 0,20-6 0,3 3 0,-21 0 0,-1-1 0,12-4 0,-5 7 0,-26-3 0,1 12 0,10-20 0,13 4 0,5-14 0,-5 9 0,-10 8 0,-10-5 0,2 5 0,1-16 0,-1 6 0,-8 3 0,-1 1 0,-5 4 0,8-14 0,-5 3 0,18-17 0,-10-5 0,-1 10 0,0-10 0,-20 26 0,15-22 0,-15 3 0,6-9 0,-14 11 0,5 10 0,-20-1 0,2-9 0,1 12 0,-4 0 0,1-3 0,-3 2 0,-6 1 0,-2 3 0,3 4 0,-1 2-236,-3 4 0,1 1 236,-24-9 0,17 12 0,-3 0 0,-5-1 0,-1 2 0,-6 3 0,2 1-281,8-4 1,2 2 280,-21 5 0,25-5 0,0 8 0,-1 0 0,18 0 0,4 0 0</inkml:trace>
  <inkml:trace contextRef="#ctx0" brushRef="#br0" timeOffset="199334">23569 7754 24575,'-16'0'0,"1"0"0,4 0 0,0 0 0,0 0 0,-5 0 0,-9 0 0,-15 9 0,6-7 0,-4 13 0,22-14 0,-9 10 0,-5 3 0,2 11 0,-5-2 0,13 2 0,-1-12 0,-3 8 0,3-6 0,1 4 0,0-2 0,8 0 0,-8 1 0,13-3 0,-7-3 0,13 8 0,-10 7 0,9 0 0,-13 11 0,13-7 0,-6 0 0,8-1 0,0-10 0,0 1 0,0-1 0,6 10 0,1 2 0,14 3 0,-7-9 0,5-7 0,-4-4 0,2 2 0,4 0 0,2 3 0,-5-4 0,4 0 0,-4-1 0,8-9 0,-3 4 0,2-9 0,-4 4 0,0-5 0,4 0 0,1 0 0,10 0 0,-9 0 0,3-6 0,-9 4 0,-1-4 0,0 0 0,-3 4 0,-2-4 0,5 1 0,-3-1 0,4-5 0,-5 1 0,-5-1 0,4-5 0,-3-1 0,12-12 0,-10 5 0,0-5 0,-2 9 0,-10-9 0,4 7 0,0-24 0,-5 12 0,5-23 0,-6 23 0,0-3 0,-4 21 0,-10-17 0,-14-1 0,-5-9 0,0 9 0,6 11 0,6 15 0,-3-11 0,7 16 0,-7-15 0,12 17 0,2-4 0,5 5 0</inkml:trace>
  <inkml:trace contextRef="#ctx0" brushRef="#br0" timeOffset="206266">26168 13960 24575,'11'0'0,"-1"-5"0,-9-1 0,-2 0 0,-14-4 0,-7 9 0,-17-4 0,-15 5 0,2 0 0,4 0 0,20 0 0,3 0 0,2 0 0,2 0 0,5 0 0,1 7 0,-9-6 0,-9 20 0,-15-3 0,3 13 0,-4-1 0,12-4 0,10-6 0,7-4 0,10-5 0,-1 5 0,-12 8 0,4-4 0,0 4 0,4-7 0,13-1 0,-10 4 0,11 26 0,-12-10 0,12 20 0,-5-16 0,6-1 0,0 0 0,0 8 0,6-5 0,10 17 0,7-20 0,1 2 0,-4-17 0,0 6 0,-1-7 0,5 7 0,-8-13 0,0-2 0,-5-4 0,10 4 0,4 1 0,12-5 0,21 12 0,-6-11 0,1 11 0,-16-12 0,-16-5 0,-1 0 0,1-5 0,16 5 0,5 3 0,24-7 0,-14 6 0,3-8 0,-17 9 0,-4-8 0,3 0 0,3 3 0,0 1 0,-1-5 0,1 0 0,0 0 0,-1 0 0,9 0 0,17 0 0,-15 0 0,5 0 0,-17 0 0,1-9 0,16-2 0,-13 1 0,16-14 0,-19 20 0,-8-9 0,-1-3 0,16-3 0,13-8 0,-16-3 0,4 4 0,-9-3 0,4-1 0,-17 8 0,1-7 0,-10 6 0,9-17 0,-11 3 0,0 1 0,-8 6 0,-6 10 0,0-18 0,0-12 0,-6-3 0,-8 2 0,5 20 0,-24 1 0,16-1 0,-28-7 0,1 0 0,8 14 0,-1 1 0,-18-7-231,22 12 1,0 1 230,-5-3 0,-5-3 0,-17-4-3316,20 11 1,-1 1 3315,4 5 0,0 1 0,-4-4 0,1 1 0,-24 10 0,24-8 0,-3 0 0,-4 8 0,-1 1 0,-1-4 0,2 0 154,12 5 0,2 0-154,-12 0 0,29 0 0,0 0 6784,6 0-6784,-1 0 0,0 0 0,-9 5 0,2-4 0,-3 4 0,5 0 0,5-4 0,5 4 0,1-5 0</inkml:trace>
  <inkml:trace contextRef="#ctx0" brushRef="#br0" timeOffset="212432">21257 14150 8191,'0'-11'0,"0"0"5063,0 0-5063,-5 5 2818,-1-4-2818,-9 3 1719,3 1-1719,-17-6 6784,-6 10-6784,-24-4 0,7 6 0,-3 0 0,17 0 0,-1 0 0,1 0 0,-17 8 0,-8 9 0,30-5 0,1 1 0,-23 18 0,21-9 0,14-3 0,0-2 0,3 0 0,-5 4 0,5-4 0,6-1 0,-3-4 0,12-1 0,-12 1 0,13 3 0,-4 2 0,5 9 0,0-4 0,0 3 0,0-4 0,15 19 0,9 0 0,8 14 0,-1-9 0,-10-13 0,-5-4 0,10 5 0,-3 0 0,8 0 0,-12-9 0,1-11 0,-4 0 0,4-6 0,-2 9 0,1-8 0,12 15 0,9-7 0,23 6 0,-12-13 0,12-1 0,-15-8 0,-8 0 0,1 0 0,-2 0 0,1 0 0,8 4 0,-1 1 0,-13-4 0,-1 0 0,22 7 0,-17-8 0,0 0 0,1 0 0,8-6 0,-5 5 0,14-12 0,-14 3 0,6 2 0,-7-15 0,5-1 0,-7-13 0,-2 3 0,-17 10 0,-4 8 0,-10 5 0,11-7 0,-14 0 0,10-23 0,-13-9 0,1 17 0,-2-2 0,-3 1 0,-2 0 0,-6-31 0,-9 17 0,2 10 0,3 9 0,-17-8 0,-12-6 0,4 16 0,-2 1 0,8 4 0,0 2-388,-5 2 0,-1 3 388,-23 3 0,16 1 0,-2 1 0,5 4 0,-1 1 0,-14-2 0,2 1 0,21 1 0,4 1 0,-22 4 0,31 0 0,4 0 0,13 0 0,-3 0 0</inkml:trace>
  <inkml:trace contextRef="#ctx0" brushRef="#br0" timeOffset="233714">31704 7710 24575,'-25'-6'0,"2"-5"0,-8 9 0,-4-4 0,4 6 0,-17 0 0,0 0 0,-8 0 0,0 10 0,0-7 0,0 7 0,20-3 0,-1 0 0,1 2 0,0 1 0,-1 6 0,3 2 0,-25 9 0,25-4 0,-7 6 0,1 7 0,5-2 0,2 3 0,25-16 0,-13 10 0,18 0 0,-27 18 0,26-9 0,-10-6 0,-2 3 0,6 1 0,1 1 0,-4 13 0,-2 0-311,1-11 0,2-3 311,5-1 0,2-3 0,-4 5 0,8-6 0,2 5 0,-1 0 0,0 3 0,0 17 0,0 3 0,5-3 0,0-2 0,-5-7 0,3-3 0,14 2 0,4-3 0,-7-9 0,2-1 0,8-1 0,2-2 0,-6-4 0,-1-2 0,14 17 0,-1-5 0,1 7 0,-1-8 0,-1-1 0,4-5 0,0-6 311,-7-8 0,2 0-311,30 13 0,-27-20 0,1 1-645,-1 6 0,-1-2 645,24-11 0,-13 10 0,3 3 0,-3-8 0,3 1 0,12 7 0,3 1-906,0-3 0,-2-1 906,-14-4 0,-1-2 0,2-2 0,-3-1 0,13 5 0,-17-9 0,2 0 0,2 4 0,1 0 0,9-3 0,-2-4 190,-7-3 0,-2 0-190,-5 4 0,-2 0 0,14-9-33,-3 1 33,0 7 923,-11-6 1,3-2-924,-2 2 0,2-2 0,10-7 0,0-3 0,-16 5 0,-1 1-211,2-5 0,0 2 211,15-4 425,-13 6 0,3-1-425,0-2 0,1-2 0,1-4 0,-2-2 0,-6 5 0,-3-1 0,12-19 38,-12 12-38,14-20 0,-18 20 0,0-2 0,1-7 0,0-1 0,-4 6 0,-2 1-344,-3 0 0,-5 0 344,-1-16 0,14-8 0,-21 0 0,9 13 0,0-3 0,-11-6 0,-2-1 0,7 4 0,-3 0-387,-7-2 1,-4 5 386,-5-10 0,-10 0 0,-1 0 0,1 0 0,-1 0 0,9 24 0,-1-1 0,-4-6 0,-1-1 0,1 4 0,0 1 0,-2 2 0,0 2 0,-9-11 0,-6 6 581,-7 3-581,-8-6 0,11 17 0,-1 1 0,10 5 0,0 1 0,-9-5 0,-1 2 0,8 5 0,2 3 0,-27-3 0,24-1 0,-4 1 0,-13 10 0,-4 2 0,-6-13 0,-3 0 0,8 11 0,-4 3 0,3 0-331,11-4 1,3 0 0,-3 0 330,-12 3 0,-2 0 0,5 3-414,7 4 0,2-1 414,-17-5 0,4 3 0,24 7 0,4 1 0,-33-9 0,27 9 0,1 3 0,-19 10 0,8-5 0,27 1 0</inkml:trace>
  <inkml:trace contextRef="#ctx0" brushRef="#br0" timeOffset="237599">29428 6582 24575,'0'53'0,"0"-19"0,0 1 0,0 8 0,0 1-986,0 2 1,0-1 985,1-9 0,-2 1 0,-4 15 0,-1 3 0,5 1 0,-1 2 0,-1-9 0,-2 1 0,2-2 0,3 7 0,0-3 0,1-2 0,-2-3 0,-9 8 0,8 1 0,-8-15 635,10-9-635,0-17 325,-10-19-325,-2-3 0,-9-15 0,4 10 1011,6 19-1011,6 16 0,5 3 0,5-2 0,16-3 0,-7-12 0,34 6 0,0-39 0,-14 8 0,0-2 0,17-21 0,-17 4 0,-23 20 0,-10 4 0,4 0 0,-5 0 0,-5 5 0,4 2 0,-4 4 0</inkml:trace>
  <inkml:trace contextRef="#ctx0" brushRef="#br0" timeOffset="239247">31198 10175 24575,'15'0'0,"9"0"0,14 0 0,26 0-811,-21 0 0,6 0 811,7 0 0,7 0 0,2 0-1481,-9-3 0,3-1 0,1 0 0,-1 1 1481,1 2 0,-1 2 0,1-2 0,-1-1 0,0-3 0,-1-3 0,-1 0 0,-3 3 0,0 3 0,-3 2 0,-2-1 0,16-6 0,-1 1 688,-5 5 0,0 2-688,1-1 0,-4 0 0,-20 0 0,-3 0 0,33 0 603,-51-5-603,-19 4 0,-49 7 0,-9 8 0,2 0 0,19-2 0</inkml:trace>
  <inkml:trace contextRef="#ctx0" brushRef="#br0" timeOffset="239650">31139 10584 8191,'33'0'0,"10"-11"0,8-2 714,-9 6 1,3 2-1,2-2-714,13-6 0,5-1 0,-2 0 0,-6 3 0,-1 1 0,4 1 0,2 1 0,5 1 0,0 0 0,-1-1-204,-4-1 0,-2-1 0,0 1 0,0 0 204,0 1 0,-1 0 0,-1 1 0,-2 0 0,3-1 0,-2 0 0,-9 1 1068,-13 0 1,-4 2-1069,10 5 3744,-23-5-3744,-8 4 598,-38 16 0,26-10 0,-27 15 0</inkml:trace>
  <inkml:trace contextRef="#ctx0" brushRef="#br0" timeOffset="280549">12694 7300 24575,'25'0'0,"18"-3"0,20-6 0,-25 3 0,3-1 0,-1 0 0,0 1 0,-1 1 0,-2 1 0,-1 2 0,0 0 0,28 2 0,-2 2 0,-4 6 0,-3 8 0,-5 6 0,-9 3 0,-9-5 0,-11-6 0,-7-5 0,-4-7 0,-5-5 0,-3-3 0,-2-2 0,0-2 0,0 1 0,-1 0 0,-2 0 0,0 1 0,0 0 0,0 2 0,1 2 0,0 0 0,0 6 0,2 3 0,1 4 0,1 4 0,1 0 0,0-2 0,-1-2 0,0-3 0,-2-1 0,-1-2 0,-2-1 0,-4 1 0,-3 0 0,-3 4 0,0 2 0,0 3 0,2 0 0,0 0 0,4-4 0,3-3 0,3-3 0</inkml:trace>
  <inkml:trace contextRef="#ctx0" brushRef="#br0" timeOffset="286100">11024 5174 24575,'0'-34'0,"0"-23"0,0 19 0,0-3 0,1-8 0,0 0 0,1 1 0,1 2 0,0 5 0,0 3 0,4-27 0,-3 21 0,-3 8 0,-1 6 0,0 0 0,0 0 0,0 2 0,-3 0 0,-5-4 0,-5-3 0,-3 2 0,3 6 0,4 9 0,3 8 0,2 6 0,-1 2 0,0 2 0,0 3 0,-2 1 0,-2 3 0,-2 2 0,-2-1 0,1 1 0,0-1 0,3 2 0,0 0 0,3-1 0,2-1 0,1-2 0,2-3 0,7-13 0,1-4 0,8-12 0,2 1 0,0 3 0,-2 5 0,-4 8 0,-4 5 0,-2 3 0,2 4 0,2 3 0,1 2 0,-4-3 0,-2-1 0</inkml:trace>
  <inkml:trace contextRef="#ctx0" brushRef="#br0" timeOffset="291395">26249 1927 24575,'-4'-6'0,"-3"-3"0,-3 8 0,-6-10 0,5 9 0,-9-4 0,-2 17 0,4 1 0,-2 6 0,14 2 0,2-4 0,4 0 0,6 4 0,1-4 0,6 0 0,5 8 0,-6-6 0,5 3 0,-11-1 0,-1-4 0,-27 9 0,5-4 0,-12-5 0,12-7 0,6-9 0,0 0 0,-3-17 0,7 3 0,-2-5 0,9 10 0</inkml:trace>
  <inkml:trace contextRef="#ctx0" brushRef="#br0" timeOffset="291833">26257 1767 24575,'9'37'0,"-7"-4"0,6 22 0,2-7 0,-8-8 0,-1 1 0,4-5 0,0-1 0,-5 0 0,0-2 0,0 8 0,0-56 0,12 0 0,-4-19 0,11 20 0,-8 9 0,-1 5 0,6 0 0,0 23 0,-4-12 0,2 18 0,-13-18 0,4-1 0,-5 1 0,0 0 0,0-5 0,0-1 0</inkml:trace>
  <inkml:trace contextRef="#ctx0" brushRef="#br0" timeOffset="292114">26535 2150 24575,'17'-10'0,"-1"-1"0,-10 0 0,-2 0 0,-4-4 0,-4 8 0,-7 2 0,-1 11 0,1 9 0,0 2 0,9 8 0,1-8 0,12 3 0,1-14 0,8-1 0,4-5 0,9-20 0,-11 15 0,-2-15 0</inkml:trace>
  <inkml:trace contextRef="#ctx0" brushRef="#br0" timeOffset="293000">27483 1417 24575,'8'37'0,"-5"4"0,1-7 0,0 5-1586,-3 6 1,-2 2 1585,1 3 0,0 3-663,0-9 1,0 1 0,0-1 662,0 17 0,0 0 0,0 3 0,0-1 565,0-2 0,0-3-565,0-17 0,0-3 0,0 21 0,0-35 0,0-27 1444,0-19-1444,0-34 0,0 21 0,0-6 0</inkml:trace>
  <inkml:trace contextRef="#ctx0" brushRef="#br0" timeOffset="293563">27516 1461 24575,'0'-17'0,"9"1"0,3 10 0,9-5 0,7 10 0,35-15 0,-28 9 0,1 1 0,4 0 0,-2 0 0,17-4 0,-27 10 0,-12 0 0,-1 0 0,-9 5 0,4 1 0,-9 14 0,4 30 0,-5 15-1361,0-17 0,0 4 1361,1 10 0,-2 2 0,-3-18 0,-1 0 0,1 1 0,2 4 0,2 1 0,-2 1 0,-2 2 0,-2 0 0,3-3 0,6 5 0,0-5 0,-2-6 0,0-7 0,5-7 0,-15-26 0,-12-2 0,-27-4 0,17-10 0,-1-3 0,-21 1 0,5-13 0,30 10 0,3 8 0,1-13 0,8 13 0,0-2 0</inkml:trace>
  <inkml:trace contextRef="#ctx0" brushRef="#br0" timeOffset="294634">27282 2009 24575,'16'-7'0,"3"1"0,5 6 0,7-9 0,7 7 0,17-15 0,4 15 0,-7-13 0,-7 14 0,-28-6 0,-2 7 0,-19-4 0,7 2 0,-12-2 0</inkml:trace>
  <inkml:trace contextRef="#ctx0" brushRef="#br0" timeOffset="294868">27621 1908 24575,'11'0'0,"12"0"0,-5 5 0,6 1 0,-8 4 0,-10 1 0,-19 8 0,-2-2 0,-17 7 0,19-12 0,2-3 0</inkml:trace>
  <inkml:trace contextRef="#ctx0" brushRef="#br0" timeOffset="297030">27964 1887 24575,'16'0'0,"0"0"0,5-4 0,-1 2 0,1-9 0,0 10 0,12-18 0,0 10 0,2-6 0,-5 3 0,-10 11 0,5-10 0,-7 9 0,6-7 0,-12 8 0,3-4 0,-4 5 0,-10 0 0,2 0 0,-7 0 0</inkml:trace>
  <inkml:trace contextRef="#ctx0" brushRef="#br0" timeOffset="297334">28303 1763 24575,'11'-5'0,"4"4"0,2-4 0,0 5 0,-6 5 0,-2-4 0,-8 18 0,4-6 0,-10 13 0,-9-2 0,-3-5 0,-7-5 0,12-7 0,3-7 0</inkml:trace>
  <inkml:trace contextRef="#ctx0" brushRef="#br0" timeOffset="297695">28476 1526 24575,'5'-6'0,"-4"18"0,15 42 0,-14-20 0,-1 2-2846,4 17 0,1 3 2846,-6-5 0,0-1 0,0 1 0,0 0 848,-6-1 0,0-1-848,5 3 0,-1-3 0,-4-14 0,0-3 0,6 26 229,-8-77 1,6 15 0,-7-30 0</inkml:trace>
  <inkml:trace contextRef="#ctx0" brushRef="#br0" timeOffset="298263">28535 1459 8191,'-6'-11'0,"11"0"5063,11-1-5063,13 0 0,5 1 0,25 1 1028,-18-4 0,0 2-1028,23 9 0,-8-7 0,-8 10 1822,-1 0-1822,-16 0 6458,-10 5-6458,-12 1 0,-9 42 0,0 7 0,0 11 0,-4-6 0,-1 4 0,1 1-879,3-1 1,0 0 0,0 0 878,-3 0 0,-1 0 0,1-8 0,4-6 0,0-6-109,0-1 1,0-5 108,0-2 0,-17 4 0,-6-26 0,-16 1 0,-1-9 0,2-15 3573,-20-8-3573,5-1 264,-4-4-264,22 10 0,20 6 0,10 1 0</inkml:trace>
  <inkml:trace contextRef="#ctx0" brushRef="#br0" timeOffset="299063">29137 1819 24575,'38'-6'0,"27"-5"0,-30-2 0,1 1-813,10 5 1,-1 0 812,-11-7 0,-2 1 0,24 11 527,-18-14-527,-10 14 269,-16-9-269,1 1 0,-11 3 0,2-2 0</inkml:trace>
  <inkml:trace contextRef="#ctx0" brushRef="#br0" timeOffset="299285">29575 1647 8191,'5'-6'0,"5"2"5063,14 4-5063,-4 9 2818,3-7-2818,-16 16 1719,3-7-1719,-9 10 6784,-5-10-6784,1 3 0,-15-13 0,6 9 0,-9-9 0,5 4 0,5-5 0,6 0 0</inkml:trace>
  <inkml:trace contextRef="#ctx0" brushRef="#br0" timeOffset="300083">29982 1174 24575,'-6'4'0,"1"7"0,5 5 0,0 4 0,0 34 0,1-13 0,-2 3 0,-4 1 0,-1 0-323,5 6 0,-1-3 323,-9 8 0,11-1 0,0-18 0,0-2 0,-4-20 0,2-20 0,-2 3 0,4-7 0</inkml:trace>
  <inkml:trace contextRef="#ctx0" brushRef="#br0" timeOffset="300585">29950 1151 8191,'5'-6'0,"22"-5"5063,21-6-5063,-10 8 0,1 0 0,-3 0 0,0 1 0,2-2 0,-3 1 0,13 7 2818,8-14-2818,-28 14 1719,4-4-1719,-26 11 6784,-1 1-6784,-5 9 0,0 34 0,-6-5 0,0 5 0,5 1 0,-1 1-1338,-9 8 0,0-2 1338,9-15 0,1-2 0,-10 25 0,11-9 0,-5-13 0,-1-17 0,-10-7 0,0-13 0,-5 5 2676,-8-9-2676,-18 4 0,-16-21 0,2 5 0,15-6 0,26 5 0,6 9 0,12-7 0,-7 8 0,9-4 0</inkml:trace>
  <inkml:trace contextRef="#ctx0" brushRef="#br0" timeOffset="301307">30600 1229 24575,'21'0'0,"7"-8"0,10 5 0,4-8 0,5-2 0,-2 5 0,1 1 0,11-7 0,-2 0 0,-20 7 0,-3 1 0,9-9 0,-26 14 0,-9-8 0,-10 7 0,1-2 0,-6 4 0</inkml:trace>
  <inkml:trace contextRef="#ctx0" brushRef="#br0" timeOffset="301536">31099 1019 24575,'28'0'0,"-10"0"0,10 5 0,-10 5 0,-6 6 0,4-4 0,-15 6 0,-2-7 0,-6 1 0,-6 6 0,-15-3 0,2 2 0,1-3 0,11-9 0</inkml:trace>
  <inkml:trace contextRef="#ctx0" brushRef="#br0" timeOffset="316274">28093 1949 24575,'4'-6'0,"2"1"0,10 5 0,-5 0 0,4 0 0,5 0 0,-2 5 0,3-4 0,-10 9 0,3-9 0,-12 8 0,12-7 0,-13 7 0,9-8 0,-4 13 0,0-2 0,4 8 0,-8 1 0,10-1 0,-10 1 0,4-5 0,-6-1 0,0 0 0,0 9 0,0-6 0,-5 5 0,4-8 0,-10 1 0,9 5 0,-9-10 0,10 7 0,-10-6 0,4 8 0,-6-4 0,1 0 0,1-6 0,-4-4 0,-1 5 0,-1-9 0,2 4 0,4-2 0,1-2 0,-1 2 0,-4-4 0,-2 7 0,-3-6 0,-1 5 0,5-6 0,1 0 0,4 0 0,0 0 0,0-5 0,5-5 0,1-2 0,5 2 0,0 5 0</inkml:trace>
  <inkml:trace contextRef="#ctx0" brushRef="#br0" timeOffset="316656">28066 2248 24575,'-11'0'0,"5"5"0,-3-4 0,3 17 0,-5-5 0,5 8 0,-4-5 0,9-5 0,-9-1 0,9 6 0,-4 0 0,5 0 0,0-1 0,0-4 0,0-1 0,5 1 0,1 0 0,9-5 0,-3 3 0,3-7 0,-9 2 0,-1-4 0</inkml:trace>
  <inkml:trace contextRef="#ctx0" brushRef="#br0" timeOffset="320825">26046 2888 24575,'0'26'0,"0"32"0,-4-24 0,-2 1 0,0 5 0,-1 0-598,2 1 0,-2-2 598,-13 17 236,17-16-236,-6-8 235,9-17-235,0-4 0,9-5 0,10-1 603,29-5-603,-4 0 122,8 5-122,-25-4 0,-7 4 0,-10-5 0,6 0 0,1-10 0,4-3 0,-10-9 0,-1 4 0,-15 7 0,-10 6 0,-12 5 0,-1 0 0,3 5 0,10-4 0,9 4 0,1-5 0</inkml:trace>
  <inkml:trace contextRef="#ctx0" brushRef="#br0" timeOffset="321226">26348 3232 24575,'-17'5'0,"2"0"0,4 6 0,5 12 0,2-5 0,22 2 0,3-20 0,11-8 0,-4-8 0,-12 8 0,-5-3 0,-6 15 0,-5-3 0,4 10 0,-2-1 0,2 1 0,-4 4 0,0-17 0,0 9 0,0-16 0</inkml:trace>
  <inkml:trace contextRef="#ctx0" brushRef="#br0" timeOffset="321556">26381 3206 24575,'6'25'0,"-4"-3"0,17 6 0,-16-6 0,19-1 0,-15-6 0,14-65 0,-5 23 0,-8-11 0,-3-3 0,4 3 0,-3 3 0,0 9 0,6 11 0,3 17 0,-8-1 0,2 5 0</inkml:trace>
  <inkml:trace contextRef="#ctx0" brushRef="#br0" timeOffset="321993">26645 3128 24575,'23'-6'0,"-8"-8"0,10 3 0,-27-5 0,-8 16 0,-2 3 0,-11 15 0,20-7 0,-6 5 0,19-4 0,6-1 0,14-7 0,5-12 0,-5 6 0,-4-16 0,-16 11 0,-17-3 0,3 14 0,-15 3 0,18 8 0,1-9 0,18-10 0,-4-3 0,4-7 0,-8-2 0,-22-13 0,-3 9 0,-2-3 0,0 18 0</inkml:trace>
  <inkml:trace contextRef="#ctx0" brushRef="#br0" timeOffset="322977">26810 2468 24575,'20'-7'0,"5"6"0,13-20 0,9 17 0,-11-7 0,4-3 0,13 4 0,5 1-1728,-9 1 1,2 0 0,-2-1 1727,16-7 0,-3 1 0,-2 7 0,-6 2 1562,2-5-1562,-22 6 840,-11 4-840,-12-4 0,-5 5 0,-1 0 0</inkml:trace>
  <inkml:trace contextRef="#ctx0" brushRef="#br0" timeOffset="324540">28012 2122 24575,'11'0'0,"0"0"0,-1 0 0,1 0 0,0 0 0,4 0 0,1 6 0,0-5 0,4 5 0,-4-1 0,4-4 0,-8 9 0,2-9 0,-4 9 0,11-4 0,-4 0 0,3 3 0,-9-8 0,1 13 0,-1-7 0,9 16 0,1-2 0,4 6 0,-6-2 0,-8-7 0,-2 2 0,-3-3 0,5 4 0,-5-4 0,-1-1 0,-5-6 0,0 1 0,0 0 0,0 0 0,-9 12 0,7-10 0,-11 15 0,5-12 0,-3 1 0,-1-2 0,-8-3 0,7-1 0,-7-3 0,9-4 0,0-4 0,0 5 0,1-4 0,-1 4 0,-5-5 0,4 0 0,-4 0 0,6 0 0,-1 0 0,0 0 0,0 0 0,0 0 0,-4 0 0,-2 0 0,-4 0 0,10-5 0,-8 4 0,17-9 0,-29 4 0,16-4 0,-19-1 0,13 5 0,9-4 0,-2 9 0,13-9 0,-4 9 0,5-4 0</inkml:trace>
  <inkml:trace contextRef="#ctx0" brushRef="#br0" timeOffset="324911">28038 2490 24575,'-5'-6'0,"-1"1"0,-9 11 0,-10 13 0,2 1 0,-6 5 0,12-5 0,7-4 0,5 4 0,5 1 0,0 7 0,5-10 0,-4 5 0,21-8 0,-9-2 0,15-3 0,-3 9 0,-8-16 0,1 14 0,-7-15 0,-5 2 0,-1-4 0</inkml:trace>
  <inkml:trace contextRef="#ctx0" brushRef="#br0" timeOffset="333960">26324 4095 24575,'-1'-5'0,"3"-5"0,20-18 0,-8 10 0,7-4 0,-9 8 0,-1 12 0,6-7 0,-6 9 0,9 15 0,-7-2 0,-2 14 0,1-7 0,-11-4 0,10-1 0,-5-9 0,6-10 0,4-4 0,10-9 0,-3 4 0,7 6 0,-9 2 0,4 5 0,6 0 0,14-8 0,-12 5 0,1-5 0,-19 13 0,-5-4 0,1 4 0,0-5 0,0 0 0,4-16 0,-8 8 0,2-13 0,-9 10 0,-9 5 0,-3 1 0,-4 10 0,15-4 0,17 4 0,7-5 0,7 6 0,-14-5 0,-6 10 0,4-10 0,-2 9 0,4-9 0,3 4 0,-2-15 0,-6-11 0,-1-27 0,-10 7 0,-5 4 0,4 18 0,-9 18 0,9-4 0,-4 5 0</inkml:trace>
  <inkml:trace contextRef="#ctx0" brushRef="#br0" timeOffset="335609">31892 5867 24575,'6'9'0,"-1"2"0,-5 26 0,9 3 0,-6 24 0,2-9 0,0 4 0,-5-11 0,0-1 0,0 6 0,0-5 0,0 1 0,0-34 0,-5-9 0,-6-6 0,-6-6 0,0 0 0,7 6 0,0 1 0,9 9 0,5-4 0,13 0 0,5-2 0,3-4 0,-9 0 0,-5-9 0,-7 2 0,-4-29 0,0 24 0,0-14 0</inkml:trace>
  <inkml:trace contextRef="#ctx0" brushRef="#br0" timeOffset="336911">27976 1757 24575,'48'-6'0,"-13"1"0,3-1 0,6-3 0,0-1 0,-4-1 0,-1 1 0,24-2 0,-34 3 0,-9 3 0,-4 5 0,-10-5 0,-7 6 0,-10-5 0,0-1 0,5-5 0,1 0 0,5 0 0,9 5 0,3 1 0,13 5 0,-7 5 0,2-4 0,-14 13 0,3-12 0,-7 17 0,2-12 0,-13 9 0,-4 0 0,-8-2 0,-1 3 0,10-10 0,3-1 0</inkml:trace>
  <inkml:trace contextRef="#ctx0" brushRef="#br0" timeOffset="362297">23064 7349 8191,'0'-26'0,"-4"8"5063,2 8-5063,-3 4 2818,5 17-2818,5-7 1719,1 24-1719,9-10 6784,9 8-6784,-6-12 0,7 8 0,-10-14 0,3 3 0,-2-5 0,-6-11 0,-5-6 0,-5-1 0,0-3 0,5 14 0,5 20 0,8 1 0,3 11 0,-3-20 0,-8 0 0,-10-10 0,-6 8 0,-5-8 0,0 4 0,0-5 0,1 0 0,-6 0 0,-1 0 0,0 0 0,2 0 0,8 0 0,3 0 0</inkml:trace>
  <inkml:trace contextRef="#ctx0" brushRef="#br0" timeOffset="367685">26274 13358 8191,'-6'4'0,"1"11"5063,5 20-5063,0 2 2818,0 18-2818,0-14 1719,0 22-1719,0-12 6784,-6 4-6784,4-21 0,-4-14 0,6-23 0,0-12 0,0 2 0,0-4 0</inkml:trace>
  <inkml:trace contextRef="#ctx0" brushRef="#br0" timeOffset="368047">26185 13449 9474,'10'-11'0,"-3"5"5117,9 1-5117,-1 0 2620,-3 4-2620,-1 1 1545,0 10-1545,-10 7 1454,14 0 1,-12-6 0,6-5 0</inkml:trace>
  <inkml:trace contextRef="#ctx0" brushRef="#br0" timeOffset="370811">27620 765 24575,'-6'10'0,"1"6"0,5 13 0,0 6 0,0 4 0,0-1 0,0-8 0,0 3 0,0-11 0,0 4 0,-5-14 0,-5-3 0,-10-22 0,3 10 0,-2-1 0,13 15 0,6 6 0,18-7 0,2-19 0,12-13 0,-18-6 0,-2 8 0,-12 11 0</inkml:trace>
  <inkml:trace contextRef="#ctx0" brushRef="#br0" timeOffset="371465">27767 567 24575,'0'23'0,"4"-4"0,-2 10 0,2-13 0,-4 0 0,0-5 0,0 4 0,0-13 0,0-37 0,10-23 0,-1-5 0,2 14 0,-5 56 0,-6-3 0,6 23 0,1-10 0,17-1 0,-5 0 0,5-10 0,-9-1 0,-9-15 0,8-3 0,-12-17 0,8-20 0,-10 19 0,-5-9 0,-1 34 0,0 1 0,1 5 0</inkml:trace>
  <inkml:trace contextRef="#ctx0" brushRef="#br0" timeOffset="371794">28053 370 24575,'0'11'0,"0"4"0,-9 34 0,1-3 0,-2 7 0,4-21 0,6-21 0,4-5 0,15-2 0,2-16 0,4 9 0,-5-19 0,-4 13 0,-2-11 0,-3 12 0,-5-1 0</inkml:trace>
  <inkml:trace contextRef="#ctx0" brushRef="#br0" timeOffset="372011">28191 380 8191,'0'8'0,"0"9"5063,0 18-5063,0 5 2818,6-10-2818,-4-2 1719,4-11-1719,-6 2 1696,0-2 0,0-5 0,0-3 0</inkml:trace>
  <inkml:trace contextRef="#ctx0" brushRef="#br0" timeOffset="377295">22857 7607 24575,'5'-11'0,"1"1"0,6-6 0,7-4 0,-5 3 0,10-6 0,-7 6 0,-1 0 0,4 0 0,-8 11 0,9-10 0,-3 5 0,6-5 0,-2-1 0,-1 11 0,-5-5 0,13 4 0,-15 0 0,14-5 0,-7 10 0,-4-8 0,3 8 0,-9-3 0,0 5 0,0 0 0,4-4 0,10 2 0,8-2 0,-1 4 0,-3 0 0,-8 0 0,4-6 0,-3 4 0,4-4 0,-5 6 0,0 0 0,0 0 0,5 0 0,-4 0 0,11-9 0,-10 7 0,1-6 0,-14-2 0,-5 3 0,-5-4 0,0 6 0</inkml:trace>
  <inkml:trace contextRef="#ctx0" brushRef="#br0" timeOffset="377649">23689 7145 9307,'-6'9'0,"6"2"5119,10 7-5119,2-3 2647,3-3-2647,-5-1 1568,1 0-1568,5 4 5934,-4 2-5934,-2 0 0,-5-2 0,-14-9 0,-3 4 0,-21 4 0,-4 6 0,4 1 0,1-7 0,25-9 0,-2-5 0</inkml:trace>
  <inkml:trace contextRef="#ctx0" brushRef="#br0" timeOffset="382774">28979 14788 24575,'0'-6'0,"0"1"0</inkml:trace>
  <inkml:trace contextRef="#ctx0" brushRef="#br0" timeOffset="385698">28234 7755 24575,'-11'-6'0,"5"-3"0,-3 3 0,3-1 0,0-2 0,-13 8 0,1-4 0,-17 5 0,7 0 0,-2 0 0,6 13 0,2-10 0,-5 22 0,9-22 0,-10 30 0,9-18 0,-13 36 0,19-17 0,-11 16 0,22-12 0,-3-4 0,2 3 0,11 26 0,-1-18 0,1-2 0,10 8 0,5-13 0,-6-21 0,29-1 0,13 0 0,-10-8 0,4-5 0,1-5 0,-2-2-235,-7-1 0,-3-3 235,-8-3 0,-5-1 0,0-4 0,-13-6 0,3-29 0,-14 11 0,-3-2 0,-2 1 0,-2 0-200,-2-1 0,-3 4 200,-14-9 0,2 9 460,-4 4-460,-7 2 0,-2 11 0,5 7 0,12 10 0,10 4 0</inkml:trace>
  <inkml:trace contextRef="#ctx0" brushRef="#br0" timeOffset="396544">27581 9636 24575,'21'0'0,"16"0"0,3-10 0,16 7 0,8-7 0,-2 4 0,6 0-2767,-20 5 1,1 1 0,1-2 2766,3-5 0,1-3 0,-1 3 0,-4 5 0,-1 3 0,-5-3 763,1-3 0,-4-1-763,-2 0 0,-2 2 0,20 1 1447,-10-7-1447,-16 4 0,3 5 0,-16-5 4496,-1 1-4496,-7 4 830,-8-13-830,-1 6 0,-6-7 0,-5 4 0,1-4 0,-1 3 0,5-4 0,6 10 0,7 10 0,17 11 0,5 9 0,-1-4 0,-9-2 0,-5-12 0,-12 8 0,7-7 0,-22 10 0,-4 2 0,-9-10 0,-2 16 0,7-21 0,-1 17 0,7-14 0,-2 10 0,10-11 0,-2 0 0</inkml:trace>
  <inkml:trace contextRef="#ctx0" brushRef="#br0" timeOffset="403410">30482 2812 24575,'-6'3'0,"1"20"0,-1 15 0,1 5 0,4-6 0,-1 1-2422,-3 19 1,-1 1 2421,6-16 0,0-1 0,0 5 0,0 0 625,0-5 1,0 1-626,0 15 0,0 1 0,0-5 0,0 0 0,0 5 0,0-2 0,0-12 0,0-5 0,0 8 834,0-22-834,0-65 0,0-16 0,0-7 0,0 15 0</inkml:trace>
  <inkml:trace contextRef="#ctx0" brushRef="#br0" timeOffset="404161">30444 2792 8191,'4'-27'0,"-2"4"5058,29 17-5058,-8-7 0,32 11 0,-13-2 0,5-1 0,15-1 0,6 1-76,-5 4 1,3 1 0,-1-2 75,-10-5 0,0-3 0,-1 3 0,0 5 0,1 2 0,-6-1 0,-1-5 0,-4 0 2060,22 6-2060,-20 0 0,-22 0 5442,-9 0-5442,-9 17 5,-2 9-5,-3 13 0,-2 10 0,1 13 0,0 3 73,0-20 0,0 0 1,0 2-74,0 3 0,0 2 0,0-4 0,0 0 0,0-3-201,0-3 1,0-2 200,0 16 0,0-1 0,-6-13 0,5-2 0,-25-5 0,8-9 0,-22 2 0,-11 1 0,-6-2 0,-5-2 775,5-5 1,-4 1 0,-1-3-776,-3-1 0,-1-2 0,3-3-890,14-5 1,1-3 0,3 0 889,-16 2 0,7 0 0,-2 2 0,18-6 0,9 7 0,18-14 0,2-1 1204,9-5-1204,13-17 0,-10 18 0,9-12 0</inkml:trace>
  <inkml:trace contextRef="#ctx0" brushRef="#br0" timeOffset="405166">30856 1954 24575,'-6'34'0,"1"25"0,5-21 0,0 3 0,0 1 0,0-2 0,0 16 0,-6 0 0,4-28 0,-4-18 0,6-67 0,0-7 0,4 21 0,1 3 0,-3-2 0,11 24 0,-7 27 0,21 23 0,-12-6 0,12 5 0,-16-22 0,-1-8 0,23-21 0,-13-28 0,3 10 0,-2-4 0,-12-6 0,-6 1 0,-1 11 0,-2 4 0,-3-18 0,-14 36 0,11 9 0,-5 5 0,5 0 0,1 0 0</inkml:trace>
  <inkml:trace contextRef="#ctx0" brushRef="#br0" timeOffset="405494">31300 1733 24575,'0'32'0,"1"1"0,-2 3 0,-7 0 0,0 1-533,7 9 0,-2-1 533,-22 11 349,23-9-349,-7-21 177,18-6-177,3-15 0,16-14 0,2-2 540,9-8-540,-1 8 0,-3-3 0,-15 7 0,-6 0 0,-14 2 0</inkml:trace>
  <inkml:trace contextRef="#ctx0" brushRef="#br0" timeOffset="405781">31556 1694 24575,'0'42'0,"0"5"0,0-25 0,0 8 0,0-10 0,7 10 0,-6 2 0,5 0 0,-19 1 0,10-21 0,-10 1 0</inkml:trace>
  <inkml:trace contextRef="#ctx0" brushRef="#br0" timeOffset="406131">30828 2546 24575,'50'-25'0,"-13"9"0,0-1 0,-4 2 0,1 1-801,10-4 1,0 2 800,14-7 259,-14 7 1,1-1-260,-13 6 0,-1 1 0,30-11 265,-29 14-265,-51 7 0,-9 22 0,-4-16 0,5 16 0</inkml:trace>
  <inkml:trace contextRef="#ctx0" brushRef="#br0" timeOffset="406314">30867 2563 24575,'31'10'0,"13"-1"0,-5-18 0,3-4 0,-6 3 0,1-2 0,16-8 0,1-2 0,-7 1 0,-4 2 0,7-3 0,1-2 0,-46 23 0,-5-4 0</inkml:trace>
  <inkml:trace contextRef="#ctx0" brushRef="#br0" timeOffset="407243">29264 4059 8191,'9'-5'0,"41"-19"1688,-18 10 1,4 0-1689,22-12 0,3-1 0,-7 3 0,3-1 0,-11 5 0,5-1 0,1-1 0,-1 2 0,12-4 0,-1 1 0,0 1 447,-1 1 1,0 2 0,-5 0-448,8-6 0,-12 6 0,-19 16 2068,-36-10-2068,-13 13 1347,-31 10 1,24-7 0,-2 7 0</inkml:trace>
  <inkml:trace contextRef="#ctx0" brushRef="#br0" timeOffset="407866">28483 4023 24575,'0'32'0,"0"22"0,0-12 0,0 2 0,-1-8 0,2-1 0,3 2 0,0-3 0,-1-4 0,5-6 0,-8-9 0,0-4 0,-5-5 0,4-1 0,-4-5 0</inkml:trace>
  <inkml:trace contextRef="#ctx0" brushRef="#br0" timeOffset="408080">28266 4039 24575,'26'-25'0,"1"6"0,13-11 0,-9 13 0,2 2 0,-16 8 0,-2 7 0,-10 1 0,-5 4 0</inkml:trace>
  <inkml:trace contextRef="#ctx0" brushRef="#br0" timeOffset="408261">28322 4515 24575,'19'-5'0,"11"-15"0,12-8 0,-10-1 0,-4 4 0,-22 19 0,-2 1 0</inkml:trace>
  <inkml:trace contextRef="#ctx0" brushRef="#br0" timeOffset="408727">28536 4323 24575,'15'10'0,"-3"3"0,11 13 0,-15-5 0,11 4 0,-18-5 0,5-4 0,-1-1 0,-4-4 0,4-19 0,-5 0 0,5-13 0,-4 5 0,4 5 0,1-4 0,-5-1 0,6 9 0,-12-1 0,-6 18 0,4-9 0,-2 4 0</inkml:trace>
  <inkml:trace contextRef="#ctx0" brushRef="#br0" timeOffset="409650">28701 4217 24575,'6'28'0,"4"-4"0,-4 6 0,0-5 0,-2-28 0,3-8 0,-1-8 0,15 0 0,-8 9 0,7 9 0,-9-4 0,4 5 0,-3 0 0,3-5 0,-5-1 0,1 0 0,0 15 0,4 0 0,-8 15 0,7-17 0,-13 7 0,4-27 0,-5 5 0,0-13 0,5 6 0,1 9 0,4 1 0,1 10 0,-5 1 0,-1 9 0,-10-3 0,4-2 0,-4-5 0</inkml:trace>
  <inkml:trace contextRef="#ctx0" brushRef="#br0" timeOffset="410685">31705 3099 24575,'40'-23'0,"8"0"0,2 1 0,5-1-2069,-4 2 1,0 2 2068,3 1 0,1 1 0,-3 0 0,-2 1 0,-7 2 0,-3 3 1276,16-3-1276,-24-1 676,-26 4-676,-7 4 0,-5-8 0,-8 14 2185,25-4-2185,-7 5 0,21 0 0,-1 13 0,-7-10 0,-3 15 0,-4-17 0,-9 8 0,-16 8 0,5-9 0,-17 16 0,15-22 0,0 7 0,6-9 0,1 0 0</inkml:trace>
  <inkml:trace contextRef="#ctx0" brushRef="#br0" timeOffset="411227">32588 2709 10895,'-6'-4'0,"1"24"5001,5-14-5001,0 21 2381,0-16-2381,9 6 1364,7-5-1364,15 6 4934,-4-11-4934,3-1 0,-14-6 0,-1-5 0,-9-1 0,4-5 0,-9-4 0,-16-29 0,-6 17 0,-3 0 0,1-1 0,-1 2 0,-29-11 0,29 24 0,4 12 0,3 2 0,5 0 0,3 6 0</inkml:trace>
  <inkml:trace contextRef="#ctx0" brushRef="#br0" timeOffset="411731">32716 2456 24575,'9'32'0,"-1"0"0,1 30 0,2-18 0,-1 3-970,-8-5 0,-1-1 970,5-2 0,0-2 0,2 27 625,-5-1-625,5-28 80,-14-8 0,4-20 0,-4-16 1</inkml:trace>
  <inkml:trace contextRef="#ctx0" brushRef="#br0" timeOffset="412082">32826 2746 24575,'11'22'0,"1"2"0,-6-8 0,5-4 0,-10-12 0,-2-29 0,6-12 0,0-2 0,17 15 0,-4 13 0,2 14 0,-10 1 0,-4 6 0,-1 9 0,-23 4 0,-4 2 0,-25-7 0,23-5 0,0-9 0</inkml:trace>
  <inkml:trace contextRef="#ctx0" brushRef="#br0" timeOffset="412510">32411 2436 24575,'6'9'0,"5"20"0,1 20-1375,-7-13 0,-1 3 1375,1 5 0,1 3 0,-2-1 0,-1 2 0,1 0 145,3 17 0,-1-1-145,1 1 0,0-4 0,1-24 0,-1-7 586,-6-2-586,-9-35 0,5 9 0,-10-15 0</inkml:trace>
  <inkml:trace contextRef="#ctx0" brushRef="#br0" timeOffset="413027">32368 2182 8191,'6'-20'0,"14"-4"5063,0 12-5063,10-2 0,5 1 0,18-8 1026,-15 12 1,2-1-1027,-4-4 0,-1 1 0,31 10 825,-32-5 0,-1-1-825,11 8 6370,-8-5-6370,-24 6 0,3 4 0,22 42 0,-9 2-327,-3-7 0,1 4 327,-7-6 0,0 3 0,-2 2 0,1 4 0,-2 0-223,-3-2 0,-1 0 1,0 1 222,3 6 0,0 1 0,-2-4-191,-5 3 0,-2-8 191,4 5 0,-19-29 0,-3-8 1538,-33 11-1538,-15 5 0,16-3 0,-1 0 0,9-9 0,2 0 488,-1 0 1,4-2-489,0-1 437,2-12-437,8 4 0,4-6 0,6 0 0,6 0 0</inkml:trace>
  <inkml:trace contextRef="#ctx0" brushRef="#br0" timeOffset="423859">29071 6743 8191,'0'10'0,"-8"32"1945,1-2 1,1 5-1946,1-1 0,-1 1 0,-5 4 0,2 0 0,7-9 0,1 2 0,-5-1 0,-3 4 0,1 1 0,3 9 0,1 1 0,-2 1 139,-3 0 1,-1 0-1,2 2-139,2 5 0,1 2 0,0-4 0,1-14 0,0-3 0,0 1 0,-1 2 0,1 1 0,0 0 0,3-2 0,1 0 0,-2 2 346,-5 14 0,-3 3 0,2-1-346,2-4 0,2-1 0,-1 3 0,1-3 0,1 2 0,-1 0 0,-1-5 0,-2-2 0,-2-5 0,2 0 0,5 1 0,3-1 0,-3-3 0,-3-1 0,-1 0 0,0 15 0,0 2 2204,0-5 0,-1 1-2204,3-13 0,-1 1 0,0-3 0,-5 2 0,2-5 0,5 22 981,-5-34-981,3-18 3233,4 7-3233,-4-25 2023,5-19-2023,0-40 0,0 11 0,0 1 0,0-11 0,0 0 0</inkml:trace>
  <inkml:trace contextRef="#ctx0" brushRef="#br0" timeOffset="425080">29161 7028 24575,'26'-21'0,"-12"12"0,20-19 0,3 10 0,-8 3 0,4-1 0,10-5 0,3 3 0,-3 8 0,1 0-579,2-9 1,-1 2 578,-9 14 0,1 2 0,12-14 0,1-2 0,-5 8 0,-1 0 0,-2-4 0,-3 1 0,12-5 0,-32 20 0,-13 9 0,5 8 0,-9 9 0,4 9 0,-6 18-717,0 10 717,-1-31 0,2 3-63,4 14 0,1 2 63,-5 3 0,0 1 0,5-1 0,-1 0-896,-4 1 0,-2-1 896,1-12 0,0 1 0,0 0 0,0 3 0,0-2 0,0 13 0,0 0 0,0-11 0,0 1 0,0 1 0,0 4 0,0 2 0,0-2 0,0-6 0,0 0 0,0 1 0,0 5 0,0 1 0,0-3 0,0 16 0,0-5 0,1-17 0,-2-1 0,-4 4 0,-1 0-131,4-5 1,1 1 130,-4 19 0,-2 3 0,3-21 0,1 0 0,-1 1-70,-1 0 1,0 0-1,0-1 70,-1 17 0,-3-4 0,-3-18 0,2-3 0,9-1 0,-1-2 111,-24 25-111,17-23 0,0-2 1753,-22 12-1753,2 7 0,9-29 287,-1-4-287,-4-8 2111,-5 3-2111,-24-6 0,4 2 0,-7 0 0,14-8 0,-3 0 0,1 1-670,-3 4 0,0 2 1,1-3 669,-18 0 0,6-3 0,20 0 0,4 0 0,-21 2 0,17-6 0,6 7 0,16-9 0,2-5 0,5-1 2009,9-9-2009,-14-34 0,12 29 0,-7-22 0</inkml:trace>
  <inkml:trace contextRef="#ctx0" brushRef="#br0" timeOffset="427897">28122 7587 8191,'16'8'0,"-6"-6"5063,23 7-5063,20-9 0,-16 0 0,3 0 0,8-6 0,1 0 843,6 6 0,-1-3-843,-11-8 0,-3 0 0,-2 9 0,-2 1 0,20-10 1868,-18 5-1868,-36 4 1574,-6-10 0,-15 10 1,10-4-1</inkml:trace>
  <inkml:trace contextRef="#ctx0" brushRef="#br0" timeOffset="428099">28690 7486 24575,'4'-6'0,"7"1"0,0 5 0,6 9 0,-6 3 0,1 9 0,-6 0 0,-10-1 0,-23 18 0,-10-10 0,8 1 0,7-16 0</inkml:trace>
  <inkml:trace contextRef="#ctx0" brushRef="#br0" timeOffset="430692">30228 7470 24575,'8'0'0,"13"0"0,15 0 0,15 0 0,5 0-930,-21 0 1,3 0 929,7 0 0,2 0 0,3 0 0,2 0 0,1 1 0,3-2 0,-12-2 0,2-1 0,-2 0 0,15-3 0,-1 1 0,-1-1 0,-3 0 0,11-3 449,-33 10-449,-17 0 0,-9-5 0,-11 4 0,-2-4 0,-13 5 352,4 0 1,4 0-1,3 0 1</inkml:trace>
  <inkml:trace contextRef="#ctx0" brushRef="#br0" timeOffset="430992">31168 7319 24575,'25'15'0,"-6"-11"0,10 20 0,-14-17 0,-3 8 0,-6-4 0,3 0 0,-7 4 0,-2 2 0,-16 6 0,-1-5 0,-8 0 0,8-10 0,1 7 0,5-8 0,3 4 0,4-7 0</inkml:trace>
  <inkml:trace contextRef="#ctx0" brushRef="#br0" timeOffset="444580">4973 8414 24575,'0'-11'0,"5"0"0,1 5 0,5 1 0,4 5 0,-3 0 0,7 0 0,6 0 0,15 0 0,2 0 0,5 0 0,-9 9 0,1-7 0,-1 6 0,17 1 0,7 8 0,-22 0 0,0 1 0,-4-8 0,-1 1-309,1 12 0,-1-1 309,21-6 0,-26 0 0,-1 2 0,19 3 0,-17-7 0,1 1 0,1 0 0,1 1 0,7 6 0,-1 1 0,-3-4 0,-3 1 0,-5 0 0,-3 0 0,10 11 0,-1 7 0,-12 6 0,-5-12 0,-1 1 0,2 19 0,-2 7 0,-9-21 0,1 17 0,-8-22 0,0 1 0,7 28 0,-8 1 0,0-25 618,0-8-618,-6-1 0,5-1 0,-12-5 0,-3 25 0,-12 10 0,3-16 0,0 0 0,5-5 0,-1-1-465,-5 0 0,-1-2 465,6-8 0,0 0-77,-13 13 1,-1 3 76,1-2 0,0 1 0,-8 8 0,-1-1-525,11-13 1,1-2 524,2-6 0,0-2 0,-15 14 0,6-8 0,-5 2 0,6 5 436,11-15 1,-2 1-437,4 0 0,0-1 0,-19 14 151,9-11-151,14-12 1108,-14 6-1108,9-1 0,-14 2 0,20-11 0,-1-4 0,9-1 0,-4-4 0,3 4 0,-3-5 0,4 0 0,-4 0 0,-1-22 0,5 17 0,2-17 0</inkml:trace>
  <inkml:trace contextRef="#ctx0" brushRef="#br0" timeOffset="444880">5143 10413 24575,'-6'21'0,"-5"0"0,10 7 0,-6 2 0,1 1 0,5-3 0,-5-7 0,6 4 0,4-8 0,15 7 0,7-17 0,20 1 0,2-8 0,8-15 0,-17 4 0,-2-1 0,-1-8 0,8 0 0</inkml:trace>
  <inkml:trace contextRef="#ctx0" brushRef="#br0" timeOffset="447626">2039 7164 8191,'0'-11'0,"0"0"5063,-5 1-5063,-1-1 2818,-9-1-2818,3 5 1719,-3 1-1719,4 1 6784,-21 4-6784,-13-4 0,-15 5 0,-5 0 0,9 0 0,15 0 0,1 0 0,-14 0 0,15 6 0,-1 3 0,6 3 0,0 2 0,-4 4 0,-2 2 0,-4 2 0,-1 0 0,7-3 0,1-1-304,4 0 0,1 0 304,-24 16 0,13-5 0,0 4 0,3-1 0,1 1 0,-3 4 0,0 0-534,8-4 0,3-2 534,7-5 0,1 1 0,-1 3 0,0 1 0,-1 0 0,0 1-177,-4 13 0,0 2 177,-2-2 0,2-1 0,5 0 0,1-1 0,1-1 0,2-3 0,-3 17 0,1 0 0,10-24 0,1 0 0,-2 0 0,2 2 0,4 1 0,0 3 0,-6 15 0,-1 0 0,6-12 0,1 0-1328,-3 13 1,1-1 1327,-2 12 0,1-1-190,7-8 190,-7-8 0,10 6 887,0 3-887,0-16 0,0 1 158,4-2 0,1 1-158,0 5 0,1 0 0,-2-11 0,2-3 0,11 25 3425,-15-11-3425,22 13 247,-6-4-247,4-20 0,1-2 0,4 11 0,7-9 0,-14-10 0,-6-8 0,5 1 0,6 10 0,6 1 0,3 4 0,7-4 0,-11-13 0,8 3 0,0 1 0,-9-4 0,1 2 0,10 7 0,9 7 0,-28-15 0,-6-5 0,-4-1 0,0-5 0,10 8 0,6-6 0,10 9 0,-5-3 0,6-7 0,-16 5 0,15-10 0,-7 4 0,33 2 0,-2-5 0,-1 11 0,-15-12 0,-29 4 0,-1-6 0,-4 0 0,0 0 0,0 0 0,13 6 0,19-5 0,-7 11 0,9-10 0,-29 4 0,4-6 0,-13-9 0,-7 1 0,-12-9 0,-17-3 0,15 11 0,-4-4 0</inkml:trace>
  <inkml:trace contextRef="#ctx0" brushRef="#br0" timeOffset="447928">1501 10144 24575,'-11'-17'0,"5"1"0,1 1 0,10 3 0,1 2 0,4 5 0,10 11 0,6 19 0,2-4 0,-8 10 0,-6-16 0,-12-4 0,2 0 0,-4-1 0,-4 6 0,-7 1 0,-6-6 0,-7 12 0,2-20 0,-11 16 0,5-18 0,-3 5 0,3-15 0,22 16 0,3-5 0</inkml:trace>
  <inkml:trace contextRef="#ctx0" brushRef="#br0" timeOffset="516329">22619 15718 24575,'0'27'0,"0"13"0,0 26 0,-1-22 0,1 2 0,-1 6 0,-1 2 0,1 0 0,0-2 0,-1-8 0,0-3 0,-1 19 0,1-27 0,-2-19 0,1-8 0,-1-4 0,-2-2 0,-2-2 0,0-2 0,-1-5 0,-1-4 0,-4-6 0,-5-3 0,-2-4 0,-3 1 0,4 3 0,3 6 0,5 4 0,6 6 0,3 5 0,3 6 0,1 8 0,5 8 0,4 6 0,4 3 0,2-2 0,-1-5 0,-1-5 0,-1-6 0,0-6 0,-1-4 0,2-2 0,4-3 0,4-5 0,3-8 0,2-8 0,5-5 0,2-5 0,3 0 0,-3 4 0,-7 6 0,-7 9 0,-7 6 0,-6 6 0,-4 2 0</inkml:trace>
  <inkml:trace contextRef="#ctx0" brushRef="#br0" timeOffset="538042">6871 17117 24575,'0'16'0,"0"-1"0,0 0 0,0 2 0,0 28 0,-8 7 0,-3 7 0,1-4 0,-5-24 0,13-3 0,-9-12 0,10-1 0,-4-51 0,16-2 0,-2-20 0,2-8 0,7 8 0,2-1-689,-1-4 1,0 3 688,-4 17 0,1 7 0,10-6 0,-14 36 0,5 14 0,-1 37 0,-8 4 0,3-13 0,-2 1 0,-6 19 0,16 0 0,-16-8 0,13 0 0,-14-17 1377,4-6-1377,-11-14 0,-6-13 0,4 1 0,-2-5 0</inkml:trace>
  <inkml:trace contextRef="#ctx0" brushRef="#br0" timeOffset="538231">6769 17240 24575,'16'0'0,"3"0"0,22 0 0,-8-7 0,2-1 0,28-5 0,0-4 0,-37 0 0,-16 10 0,-4-4 0,-6 6 0</inkml:trace>
  <inkml:trace contextRef="#ctx0" brushRef="#br0" timeOffset="538896">6535 15788 8191,'-11'14'0,"1"-1"5063,10 20-5063,0 5 0,0 7 0,0 7 0,0 5 0,0 2 809,0 0 0,0-1-809,0-4 0,0-4 1247,0 15-1247,0-22 5955,0-2-5955,0-22 0,0-29 0,0-2 0</inkml:trace>
  <inkml:trace contextRef="#ctx0" brushRef="#br0" timeOffset="539578">6539 15748 24575,'21'-17'0,"-2"0"0,6 9 0,4-7 0,6 14 0,8 0 0,12-9 0,5 0-1303,-6 8 0,4 2 0,-3-1 1303,-9-2 0,-1-2 0,-1 2 0,20 2 0,-6 2 901,8-1-901,-1 0 0,-20 0 0,-11 0 0,-9 0 0,-18 4 0,7 2 0,-13 10 3008,4 17-3008,-5 33 0,-6-31 0,1 1-395,3 10 0,1-1 395,-10 21 0,10-26 0,2 0 0,-1 22 0,-5-9 0,-1-21 0,-5-26 0,-12-1 0,-19 6 0,8-9 0,-6-2-161,-5 1 1,-6-1-1,-3-2 161,-9-4 0,-3-2 0,-1 0-886,11-1 1,-2 0 0,0 0 0,5 1 885,-4 0 0,3 0 0,4 0 0,-8-5 0,13 3 0,21 8 0,13 1 0,33 11 0,-16-3 0,20 1 0</inkml:trace>
  <inkml:trace contextRef="#ctx0" brushRef="#br0" timeOffset="542609">8330 14321 24575,'0'10'0,"0"1"0,0 12 0,0-9 0,0 9 0,6-8 0,-4 1 0,4 4 0,-6 1 0,0-1 0,0 1 0,0 0 0,0-5 0,-6-14 0,4-26 0,6-14 0,3-5 0,1 9 0,3 0-388,5-15 0,3 2 388,14-4 0,-5 15 0,-2 14 0,-1 10 0,-3 15 0,0-3 0,-12 15 0,-5 1 776,-5 5-776,0-1 0,0 1 0,-6-1 0,4 10 0,-4 2 0,11-5 0,-4-3 0,13-11 0,-7-2 0,3 5 0,-22 0 0,-1-5 0,-24-3 0,7-8 0,0 0 0,-7 0 0,7 0 0,-8 0 0,-2-6 0,14 0 0,6-2 0,15 4 0</inkml:trace>
  <inkml:trace contextRef="#ctx0" brushRef="#br0" timeOffset="543093">8198 13372 8191,'-6'-2'0,"2"25"2337,3 8 1,2 7-2338,-1 17 0,0 4 0,0-9 0,0 0 0,0 5 0,0-5 0,0-2 0,0-10 2865,0-14-2865,0-9 1767,0-26-1767,0-5 0,0-5 0,0 4 0</inkml:trace>
  <inkml:trace contextRef="#ctx0" brushRef="#br0" timeOffset="543543">8165 13316 15712,'0'-11'0,"9"5"3807,9-8-3807,13 6 0,2-1 0,3-1 0,28-10 197,-19 14 0,0 1-197,21-6 0,-2 11 0,-8 0 1055,-8 0-1055,-10 0 2570,-14 0-2570,-9 0 0,-9 5 0,-1 1 1037,1 9-1037,-5 1 0,14 37 0,-8-12 0,-1 3 0,-1 17 0,1 2-530,5-8 1,-1-3 529,-9-9 0,1-6 0,7-5 0,-9-17 0,-18-9 0,-28-1 0,8-4 0,-3-2 0,2-4 0,-1 0-425,-5 5 1,1-2 424,11-9 0,0 1 0,-5 8 0,2 1 0,-4-10 0,7 11 0</inkml:trace>
  <inkml:trace contextRef="#ctx0" brushRef="#br0" timeOffset="547258">7130 17168 24575,'11'6'0,"8"3"0,-1-7 0,8 2 0,2-12 0,11 6 0,9-22 0,0 12 0,-10-5 0,3-3 0,-2 3 0,1 0 0,-1 1 0,1-1 0,2-2 0,-4 1 0,2-2 0,11-12 0,-24 13 0,0-2 0,7-12 0,2-3 0,-3 4 0,2-1 0,-2 0-1509,10-13 1,-1 1 1508,2 1 0,-2 3 0,-13 9 0,-2 2-373,-4 3 0,1 0 373,0-2 0,1-3-184,7-13 0,1-4 184,0-8 0,-1-2 0,4 2 0,-2 1-673,-6 1 1,-1 3 672,-6 15 0,1 0 0,3-11 0,2-3 0,0-1 0,1-2 0,-4 6 0,1-2 0,-1 2 0,0 6 0,-1 0 0,0 2 0,5-12 0,-1 1 0,-5 9 0,-1 3 0,6-17 1243,-11 21 1,-1-3-1244,0-3 0,0-3 0,5-15 0,-2-2 0,-8 15 0,-1 1-36,5-4 1,-2 2 35,-9-17 196,9 26 0,1 1-196,-7 2 0,0 0 798,2 1 1,1 1-799,5-6 117,-12 9-117,4 9 954,-6 1-954,0 3 0,0-2 0,0 3 0,0-1 0,0-2 0,0 7 0,0-3 0,0 4 0,0 5 0,0 1 0</inkml:trace>
  <inkml:trace contextRef="#ctx0" brushRef="#br0" timeOffset="547609">9099 14199 24575,'15'0'0,"2"-4"0,5-7 0,-5-1 0,0 2 0,-6 5 0,0 5 0,3 17 0,4 1 0,11 15 0,-4-10 0,4-9 0,-13-4 0,0-8 0,-11 2 0,0-4 0</inkml:trace>
  <inkml:trace contextRef="#ctx0" brushRef="#br0" timeOffset="605244">26974 17639 24575,'-27'0'0,"-25"0"0,14 0 0,-3 0 0,-13 0 0,-5 0 0,13 0 0,-3 0 0,0 0-442,-6 0 0,-2 0 1,0 0 441,-4 0 0,-1 0 0,1 0 0,2 0 0,1 0 0,1 0 0,5 0 0,1 0 0,2 0 161,-15 0 1,2 0-162,10 0 0,2 0 0,9 1 0,3 0 0,-19 1 0,19 0 0,15-1 1002,13-1-1002,16 0 0,25 0 0,23-3 0,-19 0 0,2-2 0,1-2 0,-1-1 0,25-8 0,-18 1 0,-16 3 0,-14 4 0,-7 2 0,-4 2 0,-5 1 0,-8 1 0,-9 1 0,-10 1 0,-9 0 0,-4 0 0,1 2 0,-3 5 0,2 5 0,3 4 0,3 2 0,7-1 0,6-1 0,7-2 0,5-5 0,7-1 0,19 2 0,36 16 0,-7-2 0,5 5 0,-7-4 0,1 2 0,0 1-182,3 3 1,-1 1-1,-1 1 182,-4-2 0,-2 0 0,-1-1 0,7 7 0,-5-2 0,-11-10 0,-4-2 0,6 5 0,-15-16 0,-6-8 0,-7-2 0,1-2 0</inkml:trace>
  <inkml:trace contextRef="#ctx0" brushRef="#br0" timeOffset="619091">12120 18458 24575,'54'0'0,"12"0"0,-22 0 0,3 0 0,5 0 0,1 0 0,6 0 0,1 0 0,-15 0 0,0 0 0,2 0-365,4 0 1,1 1 0,1 1 364,3-1 0,1 1 0,0 0 0,3 2 0,-1 1 0,1 0 0,2 2 0,-1-1 0,1 1 0,-2 0 0,-1-1 0,0 1 0,-2-1 0,-2-1 0,1 0 0,0-2 0,-1-1 0,0-1 0,-2 1 0,0-2 0,1 1 0,-1-1 0,0 0 0,1 0 0,-1 0 0,0 0 0,0 0 0,-3 0 0,-1 0 0,-1 0 20,-1 0 1,0 0 0,-2 0-21,19-2 0,-2 0 0,-2-1 0,-1-1 0,-1 0 0,0 0 0,3 0 0,1 1 0,1 1 0,-1 2 0,1-1 0,1 1 0,-3 0 0,0 0 0,-1 0 0,1 0 0,2 0 0,1 0 0,-20 0 0,1 0 0,0 0 0,0 0 0,1 0 0,0 0 0,0 0 0,1 0 0,-1 0 0,20 1 0,0-2 0,-2 1 0,0-2 0,-20 0 0,1-1 0,-1 1 0,19-3 0,0-1 0,-1 0 0,-1-1 0,-1 1 0,-2 0 0,-4 2 0,-1-1 0,-1 0 0,0 0 0,-5 0 0,-1-1 0,-4-1 0,0 0 0,-3 0 0,0-1 408,0-1 1,-1 0-409,0 1 0,-2-1 107,-2 1 0,-1 0-107,24-7 0,-11 2 0,-11 4 0,-10 3 0,-6 3 0,-6 1 0,-3 2 0,-3 0 0,-3 0 0,-2 0 0,0 0 0</inkml:trace>
  <inkml:trace contextRef="#ctx0" brushRef="#br0" timeOffset="816825">16585 14345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3:04:03.660"/>
    </inkml:context>
    <inkml:brush xml:id="br0">
      <inkml:brushProperty name="width" value="0.05292" units="cm"/>
      <inkml:brushProperty name="height" value="0.05292" units="cm"/>
      <inkml:brushProperty name="color" value="#002060"/>
    </inkml:brush>
  </inkml:definitions>
  <inkml:trace contextRef="#ctx0" brushRef="#br0">2580 4062 24575,'21'0'0,"24"0"0,-4 0 0,7 0 0,-1 0 0,4 0 0,3 0-1107,-3 0 0,2 0 0,3 0 1,1 0 1106,-3 0 0,1 0 0,1 0 0,2 0 0,0 0-446,5 0 1,2 0-1,1 0 1,0 0-1,0 0 446,-10 0 0,0 0 0,1 0 0,-1 0 0,0 0 0,-1 0 0,9 0 0,0 0 0,-1 0 0,-1 0 0,0 0 12,-7 0 1,-1 0 0,0 0 0,-2 0 0,0 0-13,7 0 0,-1 0 0,-2 0 0,-2 0 0,6 0 0,-3 0 0,-5 0 0,8 0 0,-8 1 1799,4 0-1799,-44 1 2961,17-1-2961,15-1 0,12 0 0,-5 0 0,6 0 0,6 0 0,4 0-554,-13 0 0,3 0 0,4 0 0,1 0 0,2 0 0,0 0 0,1 0 554,-8 0 0,0 0 0,2 0 0,1 0 0,0 1 0,0-1 0,1 0 0,0 1 0,-1-1 0,4 1 0,-1 0 0,2 0 0,0 0 0,-1 0 0,1 0 0,-1 0 0,0 0 0,-1 1 0,4-1 0,0 1 0,-1 0 0,1 0 0,-2 0 0,0 0 0,-2 0 0,-2 0 0,7 1 0,-1 0 0,-2 0 0,-2 1 0,-2-1 0,-2 0 0,11 2 0,-3-1 0,-4 0 0,-6 0 0,14 1 0,-15-1 0,-18 0 0,-23-3 0,16 0 0,10-2 0,11 1 0,9 0 0,7 0-600,-19 0 1,5 0-1,3 0 1,1 0-1,3 0 1,0 0 599,-4 0 0,2 0 0,1 0 0,1 0 0,1 0 0,1 0 0,0 0 0,0 0 22,-4 0 1,0 0 0,1 0 0,0 0 0,1 0 0,-1 0 0,1 0 0,-1 0 0,0 0-23,6 1 0,0-1 0,1 0 0,-1 0 0,0 1 0,-1 0 0,0-1 0,-2 1 0,2 1 0,0-1 0,0 1 0,-2 0 0,-1 0 0,-2 0 0,-2 1-213,7-1 1,-3 1 0,-2 0-1,-2 1 1,0-1 212,6 0 0,-3 1 0,0 0 0,0-1 0,0 0 0,0 1 0,0-1 0,5 0-484,-9-1 0,3 1 0,1-1 0,2 0 0,3 0 0,1 1 484,-10 0 0,2-1 0,1 1 0,2-1 0,1 1 0,1 0 0,0 0 0,0 0 0,1 0-86,-3 0 0,2 0 0,0 0 0,0 0 0,1 1 0,0-1 0,1 1 0,-1-1 0,1 1 0,-1-1 86,1 1 0,0 0 0,1 0 0,0-1 0,0 1 0,0 1 0,-1-1 0,-1 0 0,-1 0 0,0 0 0,-2 0 0,1 0 0,-1 0 0,-1 0 0,-1 0 0,-1 0 0,-1 0 0,-1 0 0,-3-1 238,11 2 0,-2 0 0,-3-1 0,-1 1 0,-2-1 0,-1 0-238,12 1 0,-3-1 0,-1 0 0,-1-1 0,-2-1 0,-1-1 0,1 0 0,3-1-202,-11 1 0,2-1 0,2 0 0,1 0 0,2 0 0,1-1 202,2 1 0,2 0 0,1 0 0,2 0 0,0 0 0,0 0 0,0 0 0,-9 0 0,1 0 0,1 0 0,-1 0 0,0 0 0,0 0 0,-1 0 0,-1 0 0,4 0 0,-1 0 0,1 0 0,-2 0 0,-1 0 0,-1 0 0,-2 0 371,10 0 1,-3 0 0,-1 0-1,-3 0 1,-2 0-372,-1 0 0,-2 0 0,-4 0 0,-1 0 1424,2 0 1,-3 0 0,-4 0-1425,3 0 0,-5 0 1520,15 0-1520,-20 0 4332,-13 0-4332,-7 0 1726,-7 0-1726,-3 0 0,-4 0 0,-2 0 0</inkml:trace>
  <inkml:trace contextRef="#ctx0" brushRef="#br0" timeOffset="6231">15177 7018 24575,'11'0'0,"4"0"0,-3 0 0,8 5 0,5-4 0,15 4 0,-4-5 0,3 0 0,24 0 0,-4 0 0,3 0 0,-13 0 0,1 0 0,-3 0 0,2-1 0,0 2-778,-1 2 1,-2 1 0,0 0 777,12-3 0,-2 1 0,3 3 0,-3 1-289,-15-6 0,1 0 289,2 3 0,4 2 0,0-1 0,4-3 0,1-1 0,3 2-374,-6 2 1,3 3 0,1 0 0,0-1 373,1-2 0,1 0 0,-1-1 0,-2 1 0,5 1 0,-3 0 0,2 0 0,-6-2 0,1 1 0,1-2 0,-2 0 0,9-1 0,-2-2 0,2 1 0,-6 3 0,1 0 0,1 1 0,0-1 0,2-2 0,0-1 0,-1 0 0,-3 2 0,4 1 0,-3 1 0,3 1 0,-6-2 0,3 0 0,0 1 0,-2-2 0,5-1 0,-2-1 0,2 2 0,-7 3 0,2 2 0,1 0 0,-1-2 0,0-3 0,0-2 0,-1 0 0,-3 1 0,0 2 0,-2 2 0,1-2 0,17-2 0,2-1 0,-2-1 0,-10 1 0,-2-1 0,2 2 0,-6 1 0,2 2 0,1-1 0,-1 0 0,16-2 0,0-1 0,-2 2 0,-7 1 0,-3 2 0,-1-2 0,13-2 0,-3-2 0,0 1 0,-5 0 0,-22 0 0,-3 0 0,32 0 516,-59 0 1,-3 0 0,-26 0-1</inkml:trace>
  <inkml:trace contextRef="#ctx0" brushRef="#br0" timeOffset="8597">2936 7805 24575,'15'0'0,"6"0"0,17 0 0,25 10 0,-30-8 0,3-1 0,20 4 0,3-1 0,-3-3 0,3-2-698,-5 1 1,5 0-1,-1 0 698,-1 0 0,-1 0 0,0 0-631,-2 0 0,-1 0 1,-1 0 630,-6 0 0,-1 0 0,-2 0 0,7 0 0,-1 0-869,18 6 0,-1 0 869,-19-4 0,0-1 0,13 4 0,2 2 0,-8-1 0,-2-2 0,-11-2 0,0-1 0,9 4 0,-2 1 0,-12 0 0,0-1-172,12-4 1,2 1 171,6 9 0,3 0 0,-12-9 0,3-2 0,0 0 0,0 4 0,0 0 0,-3-1 0,11-3 0,-1 0 0,-12 3 0,2 2 0,0-2 0,17-1 0,2-1 0,-12 2 0,2 2 0,1-2 0,3-2 0,1-2 0,2 1 0,-10-1 0,1 1 0,1 0 0,-2 1-75,9 2 0,-2 1 0,2 0 75,-9-3 0,1-1 0,1 0 0,-3 1 0,5 2 0,-2 1 0,0 0 0,1 0 0,0 0 0,-3-1 0,6-2 0,-3 1 0,-6 4 0,-4-1 2060,10-5-2060,-16 5 0,1 0 0,-2-4 0,1 0 0,15 4 0,0 0 957,-15-4 0,-1-2-957,10 1 0,0 0 0,-10 0 0,-1 0 0,9 0 0,0 0 215,-4 0 1,1 0-216,10 0 0,1 0 0,-10 0 0,0 0 0,10 0 0,1 0 0,-3 0 0,-4 0 0,-8 0 0,-2 0 943,1 0 0,0 0-943,-2 0 0,-3 0 0,18 0 0,-14 0 0,2 0 0,18 0 0,-13 0 0,0 0 0,18 0-243,-28 0 1,-1 0 242,11 0 0,19-8 0,-31 7 0,1-1 0,15-7 0,0 0 0,-14 7 0,0 1-254,5-4 1,-2 0 253,17 5 0,-13-4 0,3-1 0,-3 4 0,3-1 0,16-8 0,4 0 0,-2 9 0,1 0-756,-16-6 0,1-2 0,-2 3 756,11 4 0,-1 1 0,8-5 0,-1 0-267,-9 6 0,-1 0 267,3-4 0,0-2 0,-1 5 0,-3 0 0,-15-4 0,-2 0 217,0 5 0,-2 0-217,16-8 0,16 5 0,-34-1 0,1 0 0,7 3 0,2 2 0,-4-1 0,1 0 889,5 0 1,1 0-890,-10 0 0,1 0 270,11-5 1,3 0-271,3 3 0,4 1 0,-10-2 0,3-1 0,-3 1-426,14 3 1,1 0 425,-10 0 0,3 0 0,0 0 0,-4 0 0,0 0 0,2 0 0,-4 3 0,2 0 0,2 0 0,1 1 0,1-1 0,2 0 0,2 0 0,-2 0 0,-4 0-1129,11 2 0,-5 1 0,1-1 1129,-6-2 0,3 0 0,-4 0 0,-8 0 0,-5 2 0,-6 0 380,2-4 0,-2 0-380,18 9 53,-14-10-53,-32-18 0,-2 14 0,-22-14 0</inkml:trace>
  <inkml:trace contextRef="#ctx0" brushRef="#br0" timeOffset="15565">6621 9985 8191,'8'0'0,"4"0"5063,40 0-5063,4 9 1409,-12-8 0,4 0-1409,11 3 0,3 0 0,-18-3 0,0-2 0,2 1 407,5 3 1,2 2 0,-1-2-408,1-2 0,-1 0 0,-1 0 2326,8 5 0,-2-1-2326,5-4 0,-2-2 0,-18 0 0,0 2-370,21 4 1,6 1 369,-18-4 0,1-2 0,4 1 0,-4 4 0,4 2 0,0 0 0,-1-1-996,7-4 0,-2-2 0,0 1 996,2 3 0,1 1 0,-4-2 0,5-2 0,-1-2-50,-6 1 0,3 0 0,-1 0 50,-4 0 0,-1 0 0,2 0 0,10 0 0,2 0 0,-3 0-65,-16 0 1,-3 0 0,-1 0 64,19 0 0,-3 0 0,-16 0 0,1 0 0,15 1 0,3-2 9,1-4 0,2-1-9,-13 5 0,2 1 0,-1-1 0,-4-3 0,0 0 0,-3 1 0,10 2 0,-4 2 0,-8-1 0,-3 0 0,13 0 1460,-13 0 0,2 0-1460,-1 0 0,1 0 0,14 0 0,2 0 407,-3 0 1,-3 0-408,-9 0 0,-3 0 1061,-8 0 1,-3 0-1062,6 0 822,-22 0-822,-15 0 0,2 0 0,-12 0 0</inkml:trace>
  <inkml:trace contextRef="#ctx0" brushRef="#br0" timeOffset="19197">23587 11905 24575,'0'24'0,"0"37"0,0-19 0,1 6 0,-2 4-1645,-1 1 1,-1 3 0,-1 2 0,1 3 1644,0-2 0,0 3 0,0 2 0,0-1 0,-2-1-829,-1-4 1,-2 0-1,0-2 1,0 1-1,1 0 829,3 2 0,1 1 0,1 0 0,-2-3 0,-1-3 0,-8 13 0,-2-6 0,2 3 331,7-9 0,3 2 0,-1-1 0,0-4-331,-4-2 0,0-4 0,1 0 0,2 3 0,0-1 0,3-7 0,2 9 2368,0-72-2368,0-40 0,0 11 0,0-6 0</inkml:trace>
  <inkml:trace contextRef="#ctx0" brushRef="#br0" timeOffset="20183">23613 11991 8191,'-2'-11'0,"8"0"5063,20 5-5063,6-1 0,7-1 0,20 1 0,4 0 461,-19-1 1,0 0-1,5-1-461,4 0 0,6 1 0,1-1 0,1 0-180,0 0 1,0 0-1,1-1 1,4 1 179,-11 1 0,2 0 0,2 0 0,1 0 0,-1 1 0,-2 1 138,3 0 1,-1 1 0,0 1 0,-1-1 0,0 0-139,-1-3 0,1-1 0,-1-1 0,-2 2 0,-3 2 0,14 3 0,-4 4 0,0-4 0,-1-7 0,-1-4 0,0 4-381,-3 8 0,0 2 0,2-1 381,0-4 0,2-3 0,2 1 0,-2 0 0,-3 2 0,-2 2 0,2-1 0,1 0 0,-5-2 0,3 0 0,0 0 0,0 0 0,-2 1 0,7 0 0,-1 2 0,-2-1 0,-4 0 0,4-4 0,-3-1 0,-2 2 0,15 5 0,-6 1 0,-21-5 0,-2 0 435,9 5 0,0 2-435,-5-1 0,1 0 0,7 0 0,-2 0 0,-15 0 0,-3 0 0,16 0 2735,-12 0-2735,-5 0 5149,9 0-5149,-7 0 2209,-4 5-2209,-12 1 141,-2 14-141,-9 14 0,-3 7 0,-1 4 0,-2-8 0,0 1-1051,0 22 0,0 2 1051,0-12 0,0 2 0,-5 5 0,-2 6 0,0 1 0,2-15 0,1 0 0,0 1 0,-1 2 0,0 10 0,0 3 0,-1 0 0,0-2 0,0-7 0,-1 0 0,1-2 0,1 1-275,3 2 1,3 0 0,-1-1-1,-2-2 275,-4 3 0,-3-4 0,2 0 0,3 1 0,2-2 0,-5-3 0,-12 3 0,-2-7 0,0 4 0,-19-7 0,32-39 0,-5 10 0</inkml:trace>
  <inkml:trace contextRef="#ctx0" brushRef="#br0" timeOffset="21302">23439 14054 24575,'38'0'0,"20"-9"0,-24 9 0,2-2-906,1-7 0,0 0 906,2 7 0,2 1 0,2-5 0,4-2 0,3 0 0,12 2 0,3 2 0,5-2-1303,-17 0 1,4 0-1,2-2 1,-1 1-1,-3-1 1303,6-1 0,-3 0 0,0-1 0,4 1 0,0 0 0,3 0 0,2 0 0,-1 0 0,-2 0-268,-8 0 0,-2-1 0,-1 1 0,1 0 0,3 1 268,0 0 0,2 2 0,1 0 0,0-1 0,0 1 0,-1 0-386,6-1 1,0-1-1,-1 1 1,-1 0-1,1 0 386,-2 0 0,1 1 0,-1 0 0,-2 1 0,-3 0 0,0 0 0,-4 2 0,0-1 0,1 0 0,6-3 0,3-2 0,-2 1 0,-3 0-32,2 1 0,-4 0 1,1-1 31,7-4 0,0-2 0,-1 0 0,-9 2 0,-1-1 0,-5 2 1810,2 0 1,-3 2-1811,-2-4 0,-2 2 3482,14 9-3482,-23-7 0,1 1 1723,3 7 1,0 0-1724,6-8 0,-2 1 1138,21 6-1138,-11-7 0,-23 9 0,-17-5 0,-2-1 0,-1 0 0,-7-8 0,2 12 0,-4-7 0</inkml:trace>
  <inkml:trace contextRef="#ctx0" brushRef="#br0" timeOffset="22831">21632 12515 8191,'-6'-5'0,"15"4"5063,12-4-5063,15 5 0,11 0 0,1-10 0,-2 9 0,5 0 0,9-10 0,2 0 474,1 10 0,1-1-474,-17-5 0,1-3 0,-3 3 0,5 6 0,2-1 419,0-5 0,5-3 1,0 3-420,-1 5 0,0 2 0,4-1 0,1-4 0,5-2 0,0 0 0,0 1 772,-3 1 0,-1 1 0,1 0 0,0 0-772,-8 1 0,0 0 0,1 0 0,-1-1 0,-3 1 0,16-1 0,-3-1 0,0 1 0,-11 1 0,1-1 0,-1 1 0,-2 1-334,5 1 0,-2 1 0,1-2 334,-5-3 0,2-2 0,1-1 0,-1 3 0,2 3 0,1 3 0,-1-1 0,-2-2 0,5-6 0,-3-1 0,3 1 0,-6 6 0,3 3 0,0-1 0,-3-2 0,9-5 0,-2-2 0,2 1-299,-7 3 0,2 1 0,1 1 0,-3-1 299,7-1 0,-3 0 0,-1 0 0,-5 1 0,-2 0 0,-2 0 0,7-3 0,0 2 83,-7 4 0,3 1 0,0-2-83,-1-5 0,0-2 0,2 1 0,-3 2 0,1 2 0,1-1 0,-1-1-471,13-2 1,-1-2-1,-2 1 471,-9 2 0,-1 0 0,-1 0 0,-3-1 0,-2-1 0,-2 3 352,4 5 0,0-1-352,-4-4 0,3-3 0,0 1 0,1 3 0,1 1 0,3-2 0,6-3 0,6-4 0,1 1 0,-4 1 439,-1 4 0,-3 2 1,4-2-440,-8-1 0,4-1 0,2-1 0,-3 1 0,-5 2 0,0 1 0,-5 1 0,4 0 0,10 1 0,6 1 0,1-1 0,-3-1 0,-9 0 0,-3-2 0,2 0 0,1 1 0,0 2 0,2 1 0,2 0 0,-2 0 0,-2 0-546,1-1 0,-2 0 1,-1 0-1,0 0 546,16 0 0,-2 0 0,-5-1 0,-3-1 0,-2 1 1017,-7 4 1,2 1 0,0-2-1018,-5-5 0,-1-2 0,2 2 0,10 1 0,3 3 0,-1-2 0,-5-3 0,0-1 0,-2 0-503,12-3 1,-4 0 502,-3 4 0,-5 2 0,14-5 1574,0 3-1574,-19 5 3603,-3-11-3603,-21 12 656,-2-4-656,-9 6 1668,4 0-1668,-3 0 0,-27 0 0,14 0 0,-24 0 0</inkml:trace>
  <inkml:trace contextRef="#ctx0" brushRef="#br0" timeOffset="24330">28449 10909 8191,'0'-11'0,"4"5"5063,-2-4-5063,7 9 2818,-8-9-2818,18 9 1719,-6-9-1719,20 9 6784,-14-4-6784,5 19 0,-5 12 0,-1 27 0,-3-9 0,-7-2 0,-8-22 0,10-56 0,14 3 0,-9-4 0,0-1 0,25-2 0,-17 8 0,6 24 0,-21 8 0,15 11 0,-16 1 0,8-2 0,17-5 0,-4-5 0,20 0 0,-10-9 0,-3 7 0,-6-7 0,-12 14 0,-4 1 0,-11 0 0,2-1 0</inkml:trace>
  <inkml:trace contextRef="#ctx0" brushRef="#br0" timeOffset="24614">29171 10798 24575,'17'-6'0,"-1"-8"0,-3-2 0,-6-2 0,-5 3 0,-8 10 0,0 10 0,-8 2 0,5 18 0,-1-5 0,13 5 0,4-9 0,8-10 0,0-1 0,-8-5 0,2 0 0</inkml:trace>
  <inkml:trace contextRef="#ctx0" brushRef="#br0" timeOffset="24965">29378 10739 24575,'5'27'0,"6"-11"0,11-16 0,0-9 0,1-1 0,-8 3 0,0 7 0,2 0 0,4 5 0,1-4 0,-5 4 0,7-11 0,-2 0 0,1-6 0,-8 6 0,-11 1 0</inkml:trace>
  <inkml:trace contextRef="#ctx0" brushRef="#br0" timeOffset="25434">29758 10650 8191,'0'8'0,"5"-10"5063,1 16-5063,0-23 2818,-12-2-2818,-11-6 1719,-2 7-1719,8 0 6784,22 9-6784,6-4 0,8 5 0,-4 7 0,-5 3 0,-1 3 0,0-19 0,4-16 0,-1-9 0,2-3 0,-12 23 0,-2 2 0</inkml:trace>
  <inkml:trace contextRef="#ctx0" brushRef="#br0" timeOffset="25881">29966 10523 14530,'0'11'0,"4"-5"4183,-2 4-4183,7-9 1739,6 4-1739,-2-5 946,7 0-946,-14-5 3177,4-1-3177,5 0 0,3 1 0,27-10 0,-6-1 0,4-3 0,-14 2 0,-14 16 0,-3 10 0,-6 36 0,3 10 0,-1 5 0,-5-21 0,-3 0 0,1 14 0,-9-6 0,-42-17 0,2-23 0,-7-4 0,-1 5 0,0-1 0,11-6 0,5-2 0,-9 1 0</inkml:trace>
  <inkml:trace contextRef="#ctx0" brushRef="#br0" timeOffset="26115">28816 11120 24575,'58'-9'0,"-1"0"0,2 0 0,6-1 0,-1-2 0,-5-2 0,0-1 0,4-1-778,-10 3 1,6 0 0,1-2 0,-2 1 0,-4-1 777,12-4 0,-5-1 0,-1 0 0,0 1 0,-1-1 0,-7 0 603,-2-1 0,-13 0-603,-22-4 0,-16 14 0,-5 2 0</inkml:trace>
  <inkml:trace contextRef="#ctx0" brushRef="#br0" timeOffset="30847">23711 12874 24575,'0'30'0,"0"32"0,0-7 0,0 6 0,0-10 0,0 1 0,0 1-1512,0 1 0,0 0 0,0-2 1512,0 18 0,0-7 0,0 3 1388,0-11-1388,0-29 738,0-2-738,0-36 0,0-5 0,0-30 0,0 23 0,0-1 0</inkml:trace>
  <inkml:trace contextRef="#ctx0" brushRef="#br0" timeOffset="31414">23742 12894 8191,'0'-10'0,"18"-3"4954,31-8-4954,-3 11 0,3-1 0,-2-3 0,0 0 394,7 6 1,-2 2-395,-14 0 0,-2 1 883,6-1 1,-1 2-884,11 2 5749,-3-8-5749,-39 24 104,-5 6-104,-5 23 0,0 13 0,-5 1 0,-2 8 348,2-15 0,0 1 0,0 1-348,0 5 0,0 2 0,0-4 0,-2 9 0,2-7 0,5 8 338,0-46-338,-17-7 0,-21 4 0,2-11 0,-4-3 0,5 1 0,-1 0-398,-9-3 1,1 0 397,-22 0 785,25 0 0,0 0-785,5 0 0,2 0 0,-19 0 0,21 0 0,26 0 0,1 0 0</inkml:trace>
  <inkml:trace contextRef="#ctx0" brushRef="#br0" timeOffset="31982">22828 13688 24575,'32'-8'0,"8"-9"0,8-5 0,-1 5 0,6-1 0,3-1-1456,1-2 0,4-2 0,3-1 0,-1 1 1456,-10 5 0,1-1 0,0 1 0,-2 1 0,-2 2 0,16-5 0,-3 2 0,-5 2 0,2-2 0,-14 5 1729,-28 8-1729,-47 4 0,20-4 0,-25 5 0</inkml:trace>
  <inkml:trace contextRef="#ctx0" brushRef="#br0" timeOffset="32247">23772 13271 8191,'17'-11'0,"-3"-5"5063,22 15-5063,-4-11 2818,-6 10-2818,-2 1 1719,-18 16-1719,-1-2 6784,-18 19-6784,5-13 0,-11 11 0,8-9 0,-1 0 0,6-9 0,0-3 0</inkml:trace>
  <inkml:trace contextRef="#ctx0" brushRef="#br0" timeOffset="34829">24869 12609 24575,'-5'-6'0,"4"11"0,-13 23 0,12 13 0,-1 14 0,-2 11 0,1-13 0,-1 3 0,1 4-793,0 2 1,0 5 0,-1 1 0,1 0 792,1-4 0,-1 1 0,0-1 0,-1-3-441,-1-7 0,-1-2 1,1-2-1,1-3 441,4 23 0,-1-10 0,-9-4 0,5-13 0,5-18 0,-6-77 0,7 8 0,0 6 0,0 1 0,0 4 0</inkml:trace>
  <inkml:trace contextRef="#ctx0" brushRef="#br0" timeOffset="35683">24885 12685 10214,'4'-5'0,"27"-2"1996,14-1 1,10-1-1997,1-4 0,6-2 0,3 1 0,-3 5 0,4 2 0,1-1 0,-3 0-222,-5-1 0,-1 0 0,-1 0 0,0 1 222,-1 0 0,1 1 0,-2 0 0,-5 3 0,11 2 0,-3 1 1018,6-11 0,-4 0-1018,-18 7 0,-2 1 1985,-4-4 0,-4 4-1985,-4 16 0,-23 9 0,9 27 0,-10 8 0,5-15 0,4 6 0,-2 3-207,-2 5 1,-2 2 0,1 3 206,0-6 0,1 3 0,1 0 0,-2-2 0,0 7 0,-1-2 0,0-4 0,1 6 0,-4-8 4063,-10 11-4063,-10-33 0,-6 2 0,-5-17 0,-5-2 0,-11 3 0,-3-2 0,-6-4 0,-3-2-783,11 3 1,-1 0-1,0-3 783,-13-7 0,-4-2 0,14 6 0,-5 2 0,-1 0 0,1-2 0,-12 0 0,0-3 0,-1 1 0,8-1 0,-2 0 0,2 0 0,4 0 0,-16 4 0,9-4 0,20-5 0,10-3 1579,15-2-1579,10-4 0,2-6 0,8 4 0,-2 2 0,2 5 0</inkml:trace>
  <inkml:trace contextRef="#ctx0" brushRef="#br0" timeOffset="36331">25565 13567 24575,'0'43'0,"0"-1"0,5 15 0,1 2 0,1-3 0,0 2 0,-3-11 0,1 1 0,0-4 0,3 6 0,-1-6 0,-6 22 0,-7-60 0,-5-21 0,-2 2 0,4-4 0</inkml:trace>
  <inkml:trace contextRef="#ctx0" brushRef="#br0" timeOffset="36581">25393 13673 24575,'0'-43'0,"20"2"0,-5 13 0,16 11 0,-10 32 0,6 11 0,-16 14 0,-1 1 0,17-2 0,-16-4 0,1-5 0,5-21 0,-3 4 0,-9-13 0</inkml:trace>
  <inkml:trace contextRef="#ctx0" brushRef="#br0" timeOffset="38797">27189 12562 8191,'0'42'0,"0"15"2531,0-4 1,0 4-2532,0-9 0,0 0 0,0-4 0,0-4 0,0 10 2818,0-17-2818,0-18 1719,0-14-1719,0-14 1696,0-21 0,0 10 0,0-1 0</inkml:trace>
  <inkml:trace contextRef="#ctx0" brushRef="#br0" timeOffset="39347">27208 12417 13324,'-5'-11'0,"4"0"4519,6 5-4519,23-7 0,13 11 0,16-7 0,-1 9 0,-9 0 0,3 0 0,-8 0 0,-1 0 976,1 2 1,-3 1-977,8 3 1078,-41 5-1078,-1 21 0,-9-1 0,-3 7 0,6 24 0,-1 6 521,-9-5 1,-1 2-522,10-14 0,2 0 0,-1-3 0,-5 1 0,0-4-134,2-2 1,2-3 133,0 4 0,-9-12 0,-4-26 0,-2-1 0,-9-5 2618,6 0-2618,-18-15 307,-4 3-307,11-4 0,1 0 0,-13-2 0,7 1 0,21 11 0,4 1 0,-4 4 0,8-4 0,-3 5 0</inkml:trace>
  <inkml:trace contextRef="#ctx0" brushRef="#br0" timeOffset="64000">23911 13078 24575,'15'-9'0,"1"-2"0,7-10 0,1-3 0,8-1 0,8-3 0,5-1 0,4 1 0,-4 12 0,-1-3 0,-4 11 0,-8-4 0,-2 4 0,-18-1 0,7 7 0,-17-7 0,7 8 0,-9-4 0</inkml:trace>
  <inkml:trace contextRef="#ctx0" brushRef="#br0" timeOffset="64247">24377 12767 24575,'23'-6'0,"-5"2"0,16 8 0,-12 2 0,-1 10 0,-10 0 0,-16 5 0,-7 1 0,-5-11 0,7-1 0,5-10 0</inkml:trace>
  <inkml:trace contextRef="#ctx0" brushRef="#br0" timeOffset="65263">24953 13030 24575,'0'16'0,"4"-6"0,7-5 0,1-5 0,7 0 0,5 0 0,14-15 0,2 3 0,14-20-1454,-3-3 1454,-21 12 0,1-3 0,0-2 0,1-2 0,7-7 0,-2 2 0,-9 13 0,-3 0 0,1-3 0,-2 5 0,-4 11 0,-13 17 0,-2-3 0,-5 12 0</inkml:trace>
  <inkml:trace contextRef="#ctx0" brushRef="#br0" timeOffset="65580">25232 13292 24575,'9'6'0,"-2"-1"0,8-5 0,20-15 0,17-19 0,-1 2 0,1-3 0,-17 8 0,-1 0-495,9-5 1,-6 3 494,-15 4 0,2 4 0,-16 10 0,1 5 0</inkml:trace>
  <inkml:trace contextRef="#ctx0" brushRef="#br0" timeOffset="65814">25794 13430 24575,'37'-32'0,"-5"8"0,-4-3 0,-3 5 0,11-9 0,7-11 0,-3 14 0,-2-8 0,-22 23 0,-6 3 0,-10 5 0</inkml:trace>
  <inkml:trace contextRef="#ctx0" brushRef="#br0" timeOffset="66963">26849 12935 24575,'11'-7'0,"8"-3"0,8 2 0,33-10 0,-18 9 0,2 0 0,9-3 0,0 1 0,-8 5 0,-3 0 0,-1-2 0,-6 1 0,-8 6 0,-4-9 0,-38-6 0,5 7 0,-11-5 0,16 14 0</inkml:trace>
  <inkml:trace contextRef="#ctx0" brushRef="#br0" timeOffset="67164">27296 12731 8191,'10'0'0,"6"0"5063,-4 0-5063,8 0 2818,-7 14-2818,8-4 1719,-13 14-1719,6-15 6784,-13 9-6784,4-11 0,-19 8 0,-8-3 0,4-6 0,-1 0 0</inkml:trace>
  <inkml:trace contextRef="#ctx0" brushRef="#br0" timeOffset="89713">22876 12379 8191,'-6'-4'0,"6"2"5063,60-12-5063,-13 12 0,7 1 0,-2-5 0,5-3 0,3 2-539,-2 2 0,4 2 1,1 0-1,-5-1 539,2 0 0,-4-1 0,1-1 0,7-2 0,1-1 0,-3 3 640,-13 5 0,-3 1 1,-1-2-641,15-9 0,-1 0 0,4 10 0,-4 0 0,-22-4 0,-5 0 4420,4 5-4420,-24 0 0,3 0 0,-9-9 6611,-6 2-6611,-17-13 0,9 13 0,-8-2 0</inkml:trace>
  <inkml:trace contextRef="#ctx0" brushRef="#br0" timeOffset="89981">24163 12110 24575,'57'-8'0,"6"17"0,-28 5 0,-2 2 0,14 5 0,-22 14 0,-20-28 0,-30 30 0,-18-10 0,9-4 0,-3-1 0,3-11 0,-3-3 0,-15 8 0,3-2 0,10-11 0,-19 12 0</inkml:trace>
  <inkml:trace contextRef="#ctx0" brushRef="#br0" timeOffset="90548">22748 12327 24575,'11'0'0,"21"0"0,0 0 0,5 0 0,2 0 0,3 0-2333,15-6 0,2-1 2333,-1 6 0,2-1 0,4-3 0,1-2-635,-17 2 1,1 1 0,0 0 634,-1 3 0,1 0 0,-1 0 0,-3-3 0,0-1 0,2 1 90,11 3 0,3 1 0,-3 1-90,-11-1 0,-1 0 0,-1 0 0,21 0 0,-6 0 0,1-5 1957,-47-1-1957,-24-6 703,3 6 1,-3-1 0,5 7 0</inkml:trace>
  <inkml:trace contextRef="#ctx0" brushRef="#br0" timeOffset="90913">24078 12148 24575,'36'0'0,"-9"0"0,3 0 0,-6 12 0,10 10 0,-9 14 0,3-8 0,-21-4 0,-2-13 0,-5 0 0,-9 1 0,-18 9 0,-31-1 0,23-3 0,-7-7 0</inkml:trace>
  <inkml:trace contextRef="#ctx0" brushRef="#br0" timeOffset="98164">19691 13493 24575,'0'11'0,"-5"-1"0,4 10 0,-4 14 0,5 4 0,0 17 0,0-7 0,-1-12 0,2 1 0,7 25 0,-6-5 0,7-61 0,-9-52 0,5-5 0,2-7 0,0 5 0,1-1-706,-4 19 0,-1-1 0,4 3 706,11-6 0,0 4 0,-11 7 0,1 4 0,22-7 0,-20 27 0,5 41 0,-13 29 0,8 4 0,2 4 0,-5-7 0,0-1-391,4 4 0,-1-4 391,3 2 2028,-2-43-2028,-10-6 0,-10-12 0,5 6 0,-10-7 0</inkml:trace>
  <inkml:trace contextRef="#ctx0" brushRef="#br0" timeOffset="98330">19571 13721 24575,'39'-17'0,"-1"1"0,6-1 0,-1 0 0,-2-1 0,-2 0 0,16-4 0,-32 13 0</inkml:trace>
  <inkml:trace contextRef="#ctx0" brushRef="#br0" timeOffset="100328">20189 13001 24575,'0'-11'0,"4"5"0,4-8 0,3 7 0,9-16 0,8 0 0,9-14 0,3 9 0,5-2 0,-7 3 0,1 0-714,-1 5 1,4-2 0,-3 2 713,6-6 0,0 2 0,-5 6 0,2 1 0,-1 1 0,6-8 0,-1 3 0,0 4 0,-2 1 0,6-6 0,-35 8 0,-11 0 0,-4 5 0,0 2 0</inkml:trace>
  <inkml:trace contextRef="#ctx0" brushRef="#br0" timeOffset="100580">21042 12327 24575,'25'13'0,"-3"-5"0,6 11 0,-10-11 0,9 12 0,-14 0 0,2-6 0,-30 16 0,-7-4 0,-3-3 0,0-1 0,1 2 0,-2 1 0</inkml:trace>
  <inkml:trace contextRef="#ctx0" brushRef="#br0" timeOffset="104628">23813 14348 24575,'-6'4'0,"1"11"0,5 20 0,0 10 0,-10 12 0,7-9 0,-15 3 0,16-24 0,-7-29 0,30-57 0,-6 14 0,1-2 0,2 7 0,1 3 0,13-17 0,-12 48 0,-8 20 0,-2 31 0,-7-5 0,-1 2 0,-2 0 0,0-2 0,1-3 0,-2-5 0,-13 0 0,10-26 0,-10-1 0</inkml:trace>
  <inkml:trace contextRef="#ctx0" brushRef="#br0" timeOffset="104763">23854 14629 24575,'13'-23'0,"9"1"0,21-23 0,-10 9 0,-5 6 0,-20 13 0</inkml:trace>
  <inkml:trace contextRef="#ctx0" brushRef="#br0" timeOffset="105346">24036 13352 24575,'6'-15'0,"-4"-9"0,10-8 0,-2-7 0,-2-8 0,1-9 0,-3 6 0,-2-7 0,-2 12 0,-2-3 0,1 1 0,5-19 0,-1 2 0,-4 6 0,-2 8 0,1 9 0,-5 30 0,-1 16 0,0 2 0,1 9 0,1-10 0,2-2 0,-2-4 0</inkml:trace>
  <inkml:trace contextRef="#ctx0" brushRef="#br0" timeOffset="105630">23980 12676 8191,'-6'-16'0,"47"-31"4690,-17 15-4690,6 2 0,1 3 2864,-1 5-2864,-9 3 1764,-1 12-1764,-14 7 6645,8 1-6645,-7 8 421,8-3-421,-9 9 0,-1-8 0,-5 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3:06:10.755"/>
    </inkml:context>
    <inkml:brush xml:id="br0">
      <inkml:brushProperty name="width" value="0.05292" units="cm"/>
      <inkml:brushProperty name="height" value="0.05292" units="cm"/>
      <inkml:brushProperty name="color" value="#002060"/>
    </inkml:brush>
  </inkml:definitions>
  <inkml:trace contextRef="#ctx0" brushRef="#br0">27318 10232 24575,'-10'0'0,"4"5"0,1 5 0,0 2 0,4 8 0,-10-4 0,9 12 0,-12 3 0,1 32 0,7-17 0,1 8 0,3-8 0,-1 4 0,1 4 0,-1 2-1357,1 2 0,-1 4 0,-1 2 1,2 0-1,0-1 1357,0-4 0,2 0 0,0-1 0,0 3 0,-2 2 0,-1-6 0,-1 3 0,0 1 0,-1 2 0,0-1 0,1-2 0,1-3-544,2 7 1,0-3-1,2-2 1,-2 1 0,0 2 543,-2-2 0,-2 2 0,0 1 0,-1-1 0,2 0 0,0-2-728,3 3 1,0-1 0,1-2-1,0-1 1,-1-2 727,-1-2 0,-2-2 0,1 0 0,0 0 0,-1 5 0,1 0 0,0 1 0,0-3-155,3 5 1,-1-2 0,-1 1 154,-4 6 0,-3 2 0,2-5 0,6 7 0,0-9 1704,-5-14 0,2-21-1704,4-58 0,-1-22 0,2-11 0,3 16 0,1-3 0,-1 2 0,-3 4 0,0 0 0,1 4 0,4 2 0,1 0 0</inkml:trace>
  <inkml:trace contextRef="#ctx0" brushRef="#br0" timeOffset="1234">27352 10095 24575,'4'-5'0,"3"4"0,21-4 0,18 5 0,6-5 0,11-1 0,-16 2 0,4-1 0,3 1 0,2 0-1675,0 1 0,3 0 0,2 0 0,0 0 0,-1 0 1675,-3 1 0,-2-1 0,1 0 0,1 0 0,2 1 0,0-1 0,3 1 0,1-1 0,0 1 0,-1 0 0,-3 0-268,3 1 0,-2 1 0,-1-1 0,1 1 0,2-1 268,-5-1 0,3 0 0,0-1 0,0 0 0,0 1 0,-1 0-342,8 2 0,-1 0 1,-1 1-1,-1-1 0,-1-1 342,6-1 0,-1-2 0,-3 1 0,-2 0 0,2 2 0,-3 2 0,-3-4 0,-9-4 0,-2-2 0,-6 2 0,-3 5 0,-4 1 0,3-4 0,-3-1 4379,12 1-4379,-5 4 3795,-22 1-3795,-9 6 3250,-5 5-3250,-1-1 0,-5 10 0,0 30 0,0-10 0,0 2 0,-5 1 0,-1 3 0,5-1 0,1 3 0,-2-2-389,-9 16 0,0 1 389,8-8 0,4 4 0,-2 0-1239,-7 2 1,-1 1 0,2-2 1238,5-3 0,3-1 0,-3 0 0,-6-2 0,-2 1 0,3-2 0,5-5 0,3 0 0,-3-1 0,-8 4 0,-2 0 0,1 1 0,4 1 0,2 1 0,-2 4-595,-1 2 1,-2 4 0,0 2-1,2-2 595,2-5 0,2-1 0,0-1 0,1 1-646,-1 0 1,0 1 0,1-1 0,1-3 645,1 9 0,1-2 0,1-6 0,-1 0 0,0 0-38,0-3 1,0 4 0,0-1 37,0-3 0,0 0 0,0 3 0,0-1 0,0 2 0,0 1 0,0-3 0,0 5 0,0-2 0,0-2 0,0-5 0,0-1 0,0-5 0,0-5 0,0-7 2537,0 0-2537,0-18 2350,-10-9-2350,3-6 925,-18-1 0,17-4 0,-6 5 0</inkml:trace>
  <inkml:trace contextRef="#ctx0" brushRef="#br0" timeOffset="2266">26857 13807 24575,'11'-6'0,"4"2"0,6-3 0,-4 6 0,25-14 0,19 13 0,-9-7 0,8-1-519,-7 4 0,4 1 0,6 0 519,-6 0 0,6-1 0,3 0 0,1 1 0,-3 0-828,-3 1 0,-1 1 0,0 0 0,1 0 1,2 0 827,0-1 0,2-1 0,2 0 0,-1 0 0,-3 1 0,-3 1 0,5 1 0,-5 2 0,-1 0 0,-1-1 0,-4-2 0,-2 0 0,0-1 0,0 1 0,-1-1 0,1 1 0,-1-1 0,-3 2-717,4 1 0,-3 1 0,2-2 717,10-6 0,3-2 0,-5 3 0,-3 6 0,-3-1-133,10-10 0,-1 1 133,-12 10 0,-2-1 0,0-8 0,-3 1 0,18 6 1018,-32-5-1018,6 2 3747,-5 4-3747,5-4 2917,-2 0-2917,-13 5 431,3-6-431,-14 7 0,4 0 0,8 0 0,-4-4 0,5 2 0,-4-2 0,-3 4 0,3 0 0,1 0 0,0 0 0,-10-5 0,-7 4 0,-5-9 0,-4 9 0,5-4 0</inkml:trace>
  <inkml:trace contextRef="#ctx0" brushRef="#br0" timeOffset="12684">28567 9590 24575,'-21'24'0,"8"-13"0,-4 20 0,3-15 0,12-3 0,-7 8 0,18-5 0,-1 4 0,21-2 0,-1 5 0,3 8 0,-2-2 0,-18 1 0,-2-9 0,-9-5 0,-10 5 0,-10-4 0,-7 7 0,-4-15 0,11 4 0,0-13 0,13-17 0,-3-13 0,10 6 0,0-2 0</inkml:trace>
  <inkml:trace contextRef="#ctx0" brushRef="#br0" timeOffset="13151">28658 9771 24575,'25'35'0,"-2"17"0,-15-7 0,-1 2 0,4-7 0,-1 3 0,-8 20 0,-2-3 0,11 2 0,-11 1 0,0-39 0,0-30 0,0-36 0,0-1 0,0-7 0,-1-15 0,2-2-1636,6 12 0,1 2 1636,-3 1 0,2 7 0,10 11 766,1 16-766,-10 4 0,13 11 0,1-6 0,0 26 0,-6-8 2506,-2 19-2506,-12-3 0,-14 6 0,-2-4 0,-17 1 0,14-21 0,5 2 0,7-9 0</inkml:trace>
  <inkml:trace contextRef="#ctx0" brushRef="#br0" timeOffset="13500">29037 9839 24575,'20'-18'0,"-2"-10"0,-3 15 0,-7-8 0,-13 10 0,-15 29 0,6-3 0,-4 24 0,27-17 0,3 0 0,13-12 0,-12-5 0,1-5 0</inkml:trace>
  <inkml:trace contextRef="#ctx0" brushRef="#br0" timeOffset="13769">29176 9808 24575,'23'-8'0,"1"-4"0,2-8 0,-5 0 0,-29 8 0,0 14 0,-8 10 0,7 11 0,13-12 0,2-1 0,5-10 0,4 0 0,-8 0 0,2 0 0</inkml:trace>
  <inkml:trace contextRef="#ctx0" brushRef="#br0" timeOffset="14255">29401 9727 24575,'-12'23'0,"3"-5"0,9 2 0,9-7 0,3-3 0,8-4 0,7-25 0,6-1 0,-9-6 0,-1-5 0,2-4 0,-3-3 0,0-5 0,-3-1 0,-4 5 0,-8 13 0,-8 25 0,-12 48 0,6-8 0,2 1 0,4 14 0,26-20 0,32-36 0,-17-1 0,3-1 0,2-2 0,-2 0 0,-8 0 0,-2 2 0,21 10 0,-31 0 0,-7 6 0,-8-6 0,-12-1 0</inkml:trace>
  <inkml:trace contextRef="#ctx0" brushRef="#br0" timeOffset="14534">28623 10349 9224,'19'0'0,"8"0"1216,22-8 0,19-6 1,0 0-1217,-8 2 0,0 1 0,4-1 0,-10 1 0,3-2 0,2 0 0,-1 1 0,-4 0 0,0 1 0,-1 1 0,-3 0 0,-4 1 0,19-2 0,-9 2 0,9-1 716,-55 1 0,-5 7 0,-5-7 0</inkml:trace>
  <inkml:trace contextRef="#ctx0" brushRef="#br0" timeOffset="27768">31127 10844 24575,'16'-5'0,"3"4"0,-3-10 0,5 10 0,0-10 0,-9 5 0,7 0 0,-11-8 0,8 2 0,4-30 0,-10 2 0,-4-4 0,-3 9 0,-1-1 0,4-11 0,-6 4 0,-23 1 0,15 22 0,-15 2 0,7 26 0,-16 48 0,24-22 0,1 4-1257,-10 23 0,1 5 1257,13-5 0,3 5 0,-2-13 0,-2 4 0,1 2 0,0-2 0,0-4 0,0-1 0,0 0 0,0 0 0,1 2 0,1 2 0,-1-3 0,-2-3-205,-6 22 1,-2-15 204,-2-19 0,-6-18 0,8-19 0,-11-18 0,15-3 2456,0-5-2456,23 6 467,35 36-467,-10-2 0,2 1 0,-2 4 0,1 2-327,5 1 1,-3-2 326,5-3 0,-1-8 0,-4-29 0,-17-5 0,-3-2 0,5-4 0,-3-15 0</inkml:trace>
  <inkml:trace contextRef="#ctx0" brushRef="#br0" timeOffset="28017">31608 11318 24575,'-20'40'0,"16"-3"0,7-16 0,36-28 0,-11-12 0,-1-6 0,11-14 0,-3-8 0,-35 31 0,-17 10 0,-4 2 0,-43 4 0,19 12 0,-1-8 0,28 8 0</inkml:trace>
  <inkml:trace contextRef="#ctx0" brushRef="#br0" timeOffset="28517">31806 11172 24575,'0'31'0,"0"1"0,0-5 0,5-11 0,15-29 0,16 2 0,6-21 0,22 24 0,-4-1 0,1 15 0,-5-4 0,-15-19 0,-14 2 0,-18-15 0,-23 20 0,-4 5 0,-22 35 0,26 28 0,6 13 0,-5-11 0,2 5-342,8-7 1,4 9 0,0 0-1,1-7 342,-2-10 0,1-3 0,1-2 0,2 3 0,2-2 0,-4-5 0,-11 22 0,-20-43 0,-6-12 0,-3-3 0,-3 4 0,-16-9 0</inkml:trace>
  <inkml:trace contextRef="#ctx0" brushRef="#br0" timeOffset="28734">31042 12353 24575,'-29'16'0,"23"-14"0,28-15 0,20-10 0,2-1 0,6-5 0,4 0-1267,-3 2 1,4 0-1,1 0 1,1 2 1266,2-1 0,3 1 0,-2 1 0,-3 2 510,1-3 1,-2 1-1,-10 11-510,8 20 205,-97 18 1,-5 9 0,5-10-1</inkml:trace>
  <inkml:trace contextRef="#ctx0" brushRef="#br0" timeOffset="28886">31160 12493 24575,'-33'20'0,"26"-9"0,30-17 0,10-6 0,6-4 0,12-6 0,8-4-786,-9 5 1,5-3-1,4 0 1,-2 2 785,-1 2 0,1 2 0,-1 0 0,0 1-274,-2-1 0,0-1 1,-2 2-1,-5 2 0,21-4 1,-16 7-1,-27 12 0</inkml:trace>
  <inkml:trace contextRef="#ctx0" brushRef="#br0" timeOffset="38001">26391 13907 24575,'0'17'0,"0"2"0,0-7 0,0 3 0,0-4 0,0 4 0,0 1 0,15 24 0,8-8 0,3 9 0,2-14 0,-3-4 0,12 4 0,5-11 0,3-1 0,13 3 0,-4-9 0,0-3 0,6-6 0,-5 1 0,6-2 0,-2-4 0,4-2-1510,-9 3 0,2-1 0,-1 0 1510,-7 0 0,0 1 0,-1-2 0,1-2 0,0-1 0,-2 2-282,4 5 1,1 1 281,-3-3 0,2 0 0,1 0 0,-4 2 0,1 2 0,1 2 0,13 7 0,4 3 0,-3 2 0,-5-2 0,-2 1 0,-3 3 0,-7 2 0,-4 2 0,1 2 0,2 2 0,1 1 0,-4 1 0,9 5 0,-2 0 0,-8-5 0,2 0 0,-4-1 0,2 4 0,-3-3 0,-7-4 0,-4-6 0,-12-14 0,2-12 0,-5-19 4370,18-8-4370,-9 7 0,5-2 0,12-2 0,7 0 0,-7 7 0,3 1 0,3 1-1616,12 0 0,4 1 0,0 4 1616,-6 7 0,0 3 0,0-1 0,4-5 0,-1 0 0,-1 4-380,-11 9 0,-1 4 1,2-3 379,16-9 0,3-3 0,0 0 0,-2 3 0,1-1 0,1-1-691,-8 1 0,2-2 0,-1-1 1,-3 0 690,4-3 0,-4 0 0,-2-2 0,-9 3 0,-3-2 0,0-2 0,0-4 0,-1-2 0,-4 0 0,-3 0 0,-2-1 2056,10-10 1,-7 1-2057,-20 6 1250,-5 9-1250,-8 2 4110,4-4-4110,-5 1 0,-9-2 0,7 14 0,-7 4 0</inkml:trace>
  <inkml:trace contextRef="#ctx0" brushRef="#br0" timeOffset="39050">29865 14636 24575,'0'31'0,"0"14"0,0 5 0,0 2 0,0 5 0,5-29 0,-4-4 0,13-18 0,-11-1 0,6-5 0</inkml:trace>
  <inkml:trace contextRef="#ctx0" brushRef="#br0" timeOffset="39267">30050 14786 24575,'0'15'0,"0"-4"0,9 6 0,-7-6 0,20 18 0,-14-9 0,1 14 0,-6-18 0,-17-5 0,12-1 0,-16-9 0,11-1 0,-4-1 0,7-4 0</inkml:trace>
  <inkml:trace contextRef="#ctx0" brushRef="#br0" timeOffset="39599">30446 14464 24575,'0'15'0,"-5"14"0,4-10 0,-4 9 0,5-17 0,9-12 0,3 0 0,18-13 0,2 2 0,-4 4 0,-4 2 0,0 6 0,-10 0 0,15 0 0,-22 0 0,3 0 0</inkml:trace>
  <inkml:trace contextRef="#ctx0" brushRef="#br0" timeOffset="40016">31017 14420 24575,'0'57'0,"0"-8"0,0-23 0,7-20 0,16-48 0,-5 7 0,1-2 0,4 1 0,0 1 0,12-21 0,-7 44 0,-15 26 0,4 7 0,-10 32 0,-1-1 0,-6-6 0,-9-19 0,-7-22 0,3-5 0,-1 0 0</inkml:trace>
  <inkml:trace contextRef="#ctx0" brushRef="#br0" timeOffset="40349">31173 14512 8191,'4'-12'0,"-2"5"5063,17-5-5063,25-4 2818,16-13-2818,-23 15 0,0 0 0,16-11 1719,-26 32-1719,-22 6 6784,8 21-6784,-1-17 0,20-5 0,-10-12 0,24 0 0,-21-4 0,3 7 0,-18 3 0,-19 18 0,7 6 0,-12 9 0,12 9 0,-10-14 0,10-1 0,-4-23 0,6-5 0</inkml:trace>
  <inkml:trace contextRef="#ctx0" brushRef="#br0" timeOffset="50084">28126 16305 24575,'-9'-6'0,"-8"1"0,-21 20 0,12 2 0,-14 14 0,32-5 0,-5 6 0,22 16 0,19 6 0,-2-13 0,3-1 0,-4-10 0,1-1 0,3 3 0,-3-1 0,-8 7 0,-6-2 0,-21-8 0,-7-1 0,-14-13 0,3 3 0,-2-16 0,8 6 0,5-17 0,5-11 0,6-18 0,5 15 0,0-1 0</inkml:trace>
  <inkml:trace contextRef="#ctx0" brushRef="#br0" timeOffset="50783">28285 16078 8191,'9'39'0,"-3"-7"0,1 5 2392,-1 14 1,-1 6-2393,-1-6 0,0 3 0,-1-2 0,-3 12 0,0-1 0,0 0 0,0-3 0,0-18 0,0-7 2852,0-3-2852,4-26 0,13-43 0,2-6 876,2-1 1,3 0-877,17-4 6681,-3 18-6681,-1 56 0,-20 17 0,4 2 313,-11-11-313,5-24 0,-4-1 0,10-17 0,5-16 0,-7-6 0,2 0 0,-13 26 0,1 11 0,2 8 0,5-9 0,5-2 0,-5-8 0,-1-12 0,-9-2 0,-23-3 0,-22 2 0,4 12 0,-6-2 0,31 9 0,4 0 0,1 0 0</inkml:trace>
  <inkml:trace contextRef="#ctx0" brushRef="#br0" timeOffset="51016">28726 16535 8191,'37'-5'0,"-1"-1"0,19-2 2531,-19 12 1,-3 6-2532,2 7 2818,-23 19-2818,-6-9 1719,-11-2-1719,4-47 6784,7-14-6784,6-7 0,4-5 0,7-5 0,2 3 0,-8 17 0,-1 2 0,15-27 0</inkml:trace>
  <inkml:trace contextRef="#ctx0" brushRef="#br0" timeOffset="51201">29246 16101 24575,'0'23'0,"0"11"0,0 14 0,0-9 0,0 3 0,0 1 0,0 1 0,0 12 0,0 0 0,0-6 0,0-4 0,0-10 0,0-4 0,-5 4 0,4-27 0,-4-9 0</inkml:trace>
  <inkml:trace contextRef="#ctx0" brushRef="#br0" timeOffset="51336">29202 16536 24575,'20'-17'0,"14"-5"0,21-10 0,-21 13 0,0 2 0</inkml:trace>
  <inkml:trace contextRef="#ctx0" brushRef="#br0" timeOffset="51617">29915 15927 24575,'8'50'0,"-6"-12"0,-2 4 0,4 4 0,1 3 0,0 4 0,0 1 0,-5 0 0,2-6 0,14 10 0,-14-25 0,-1-14 0,-7-11 0,0 1 0,1-9 0</inkml:trace>
  <inkml:trace contextRef="#ctx0" brushRef="#br0" timeOffset="52101">29904 16386 9569,'15'0'0,"-1"-9"5114,18-6-5114,-2-9 2604,1-2-2604,-7 7 1534,-23 8-1534,3 11 5754,-9 6-5754,14 0 0,-2-1 0,8-5 0,6-10 0,3-1 0,0 0 0,-3 1 0,-6 10 0,-3 0 0,17 0 0,-2 0 0,14-6 0,-13 5 0,-4-10 0,-13 10 0,-1-4 0,1 5 0,-5 0 0,-1 0 0</inkml:trace>
  <inkml:trace contextRef="#ctx0" brushRef="#br0" timeOffset="52351">30476 16188 24575,'10'0'0,"1"0"0,0 0 0,-5 4 0,3-2 0,-7 2 0,2-4 0</inkml:trace>
  <inkml:trace contextRef="#ctx0" brushRef="#br0" timeOffset="52868">28599 17312 24575,'55'-19'0,"-17"5"0,6-3 0,5-1 0,-1 2 0,5-1 0,4 0 0,0-1 0,-1 1-1321,-4-1 0,-1 1 0,0 0 1,3 0-1,4 0 1321,0 1 0,6 1 0,2-1 0,1 1 0,1 0 0,-2 1 0,-3 0-362,0 2 1,-2 0 0,-2 1 0,1 1 0,0 0 0,1-1 361,-5 2 0,2 0 0,1-1 0,-1 1 0,0 1 0,-3-1 0,-3 1 0,20-4 0,-4 1 0,-4 1 0,-5 1 0,-7 3 0,-4 2 0,-10-2 1756,4-5-1756,-50 5 0,-19-5 0,-5 2 0,7-1 0</inkml:trace>
  <inkml:trace contextRef="#ctx0" brushRef="#br0" timeOffset="85167">13704 3607 8191,'0'-16'0,"-5"5"5063,-9 28-5063,-11 23 0,9-7 0,0 1 0,1-4 0,0 0 0,-3 15 0,-1 1 0,3-7 0,-1 1 0,-5 16 0,-1 0 0,6-15 0,1-3 1409,-1 0 0,3-5-1409,3-2 1719,-10 10-1719,13-17 6784,-6 5-6784,4-18 0,0-22 0,3 7 0,-2-11 0</inkml:trace>
  <inkml:trace contextRef="#ctx0" brushRef="#br0" timeOffset="85404">13258 4281 24575,'-6'43'0,"-1"1"0,1-1 0,2-4 0,9 6 0,5-10 0,15-11 0,-3-17 0,23-13 0,-8-27 0,1-15 0,-16-15 0,-15 30 0,-7 7 0</inkml:trace>
  <inkml:trace contextRef="#ctx0" brushRef="#br0" timeOffset="86816">14578 3199 24575,'-8'21'0,"2"8"0,19 24 0,2-7 0,11 7 0,10-19 0,-3-16 0,-2-3 0,3-9 0,0-6 0,28-10 0,0 7-313,-26-7 0,1 0 313,19 8 0,-21-7 0,2-1 0,5 9 0,2 0 0,14-3 0,3 0 0,-4 2 0,2 4 0,-6 6 0,2 3 0,-3 1 0,9 0 0,-2 4 0,-11 4 0,0 5 0,-4 1 0,7 7 0,-6 2-430,-9-3 0,-4 1 430,-4-3 0,-5-3 0,0 1 0,2 0 599,-18-15-599,28-35 0,-6-20 0,-8 13 0,0-1 0,15-16 0,-4 23 0,23 5 0,-18 12 0,3 1 0,15-1 0,2 2 0,0 4 0,0 0-739,-5 0 0,-2 0 739,-3 0 0,-3 0 0,-7 0 0,0 0-208,15 0 1,2 0 207,-1 1 0,1-2 0,7-2 0,-1-4 0,-14-3 0,-4-2 0,-8 1 0,-4-2 0,14-24 0,-13 12 0,0-2 0,-6 4 0,-2-1 0,4-4 0,-4 1 0,-3-2 2311,-16 14-2311,-4 4 469,-9-6-469,-3 0 0,-17 1 0,-3 2 0,10 0 0,-28-2 0</inkml:trace>
  <inkml:trace contextRef="#ctx0" brushRef="#br0" timeOffset="120733">17389 3751 24575,'5'16'0,"-4"12"0,12 24 0,-11-12 0,-2 6 0,6-2 0,2 3 0,-1 0-324,-5 14 0,-2 4 324,3-16 0,0 3 0,1 2 0,-2-2-617,-1 11 0,-2-1 1,1 3 616,0-2 0,-1 2 0,1 3 0,1-1-525,1-10 0,0 1 1,1 0-1,0 0 1,0 0 524,0 1 0,0 2 0,0-1 0,1-2 0,-1-1 0,1 0 0,0-2 0,0-1 0,0 0 0,2 2 0,1 1 0,-1-3 0,-2-8 0,-3-4 0,0-5 0,6 4 0,1-6 374,-2-13-374,0-12 1759,8-9-1759,10 4 0,8-9 0,8-3 0,20-3 0,6-1 16,-22 2 0,2-1 0,0 1-16,5 2 0,1 0 0,-3-1 0,14-7 0,0-1-208,-13 8 0,1 2 0,0-2 208,-4-3 0,-2-1 0,0 2 0,14-2 0,-6 4 0,12-2 0,-55 0 0,-17-11 0,-2-2 0,-5 2 0,8 12 0</inkml:trace>
  <inkml:trace contextRef="#ctx0" brushRef="#br0" timeOffset="120984">18562 5620 24575,'15'6'0,"34"10"0,0 15 0,-18-12 0,-1 1 0,8 23 0,-24-2 0,-14-9 0,-14 7 0,-6-12 0,-5 5 0,2-11 0,11-10 0,2-7 0</inkml:trace>
  <inkml:trace contextRef="#ctx0" brushRef="#br0" timeOffset="121717">19377 5104 10439,'-4'-11'0,"2"34"4764,12 10-4764,-9 5 0,2 4 0,13-5 0,0 2 812,-13 6 0,-1 1-812,12-8 0,-1 0 803,-11 7 0,-1-1-803,17 17 0,-16-8 4881,7-21-4881,-9-21 62,-17-13 1,12 4 0,-12-10-1</inkml:trace>
  <inkml:trace contextRef="#ctx0" brushRef="#br0" timeOffset="122016">19354 5603 24575,'50'-40'0,"-10"13"0,4-1 0,4 1 0,1 0-759,-4 2 1,-1 2 758,-7 5 0,-4 3 493,1 0-493,-22 19 251,7 8-251,-18 10 0,10 13 0,-10-13 773,10-2-773,-10-9 0,10 4 0,-9-8 0,4 2 0</inkml:trace>
  <inkml:trace contextRef="#ctx0" brushRef="#br0" timeOffset="122150">19847 5063 8191,'-16'0'0,"6"0"0,5 0 0</inkml:trace>
  <inkml:trace contextRef="#ctx0" brushRef="#br0" timeOffset="122616">19976 5274 24575,'0'56'0,"0"-14"0,0-22 0,21-43 0,23-5 0,-9-8 0,9 10 0,-33 26 0,-1 5 0,1-4 0,0 4 0,9-5 0,10-13 0,-1 5 0,0-6 0,-14 9 0,0 10 0,2-4 0,-1 4 0,-6-5 0,-5 0 0</inkml:trace>
  <inkml:trace contextRef="#ctx0" brushRef="#br0" timeOffset="122883">20439 5179 12521,'26'-14'0,"-2"-11"4710,6 7-4710,-31 0 2096,-16 35-2096,-10-2 1170,18 18-1170,10-21 4078,11 7-4078,-1-17 0,5 7 0,0-9 0,16-15 0,-18 12 0,6-12 0</inkml:trace>
  <inkml:trace contextRef="#ctx0" brushRef="#br0" timeOffset="123282">20937 4911 24575,'12'-16'0,"-24"5"0,-19 32 0,-2-5 0,6 20 0,21-15 0,6 8 0,9 0 0,9 9 0,-1-15 0,4-2 0,-19-10 0,-9 0 0,-5-5 0,-3-1 0,4-5 0,-4 0 0,8-9 0,-2 6 0,9-6 0</inkml:trace>
  <inkml:trace contextRef="#ctx0" brushRef="#br0" timeOffset="123566">21017 5062 24575,'15'-6'0,"14"-18"0,-8 11 0,8-18 0,-15-6 0,-7 16 0,-5-6 0,-24 47 0,4 12 0,-4 17 0,13-9 0,19-19 0,1-7 0,5-17 0,-6 6 0,-5-8 0</inkml:trace>
  <inkml:trace contextRef="#ctx0" brushRef="#br0" timeOffset="123866">21249 4927 24575,'16'26'0,"-3"-3"0,-2-1 0,-11-16 0,-2-7 0,-2-22 0,19-6 0,8-18 0,2 21 0,4 6 0,-17 26 0,-1 5 0,-7-1 0,-4 6 0,0-9 0,0 2 0</inkml:trace>
  <inkml:trace contextRef="#ctx0" brushRef="#br0" timeOffset="124033">21497 4623 24575,'-5'-27'0,"4"0"0,-4 26 0,5-4 0</inkml:trace>
  <inkml:trace contextRef="#ctx0" brushRef="#br0" timeOffset="124482">21601 4735 24575,'31'-7'0,"-4"6"0,-7-10 0,-9 35 0,-13-14 0,1 27 0,4-20 0,21-6 0,40-24 0,-5-7-671,-17-1 0,-1-4 671,-10 4 0,-3 0 0,0-1 0,-2 2 0,16-12 0,-15 16 0,-12 9 0,-9 16 0,-1 3 0,-5 33 0,-22 0 0,-4 16 0,5-35 0,-4 0 0,-18 13 0,-3-1 86,11-13 1,1-1 0,-4 7 0,4-5 0,1-10-1</inkml:trace>
  <inkml:trace contextRef="#ctx0" brushRef="#br0" timeOffset="124881">19382 6245 8191,'-6'-5'0,"28"-13"0,19-5 231,7-2 1,8-3 0,4 0-232,-10 6 0,1-1 0,4 1 0,5-2 0,-6 4 0,4-1 0,4 0 0,2-1 0,1 1 0,0 0 0,-1 0 0,-8 4 0,0 0 0,0 0 0,0 1 0,1 0 0,1-1 0,1 1 0,1 0-28,0 0 1,2 0 0,1 0 0,2 1 0,-1-1 0,1 0 0,-1 1 0,-1-1 0,-1 1 27,2-1 0,1 0 0,0-1 0,-1 1 0,-1 0 0,-1 1 0,-2 0 0,-1 1 0,6-1 0,-1 0 0,-1 1 0,-3 1 0,-2 0 0,-5 2 403,18-3 0,-7 1 1,-9 1-404,-5-1 0,-16-2 2851,-25 0-2851,-9-2 823,-25-15 1,19 20-1,-19-3 1</inkml:trace>
  <inkml:trace contextRef="#ctx0" brushRef="#br0" timeOffset="142117">22302 3168 24575,'19'0'0,"31"-10"0,8 8-902,-17-9 0,0 1 902,25 7 291,-25-7 1,-1 1-292,9 6 74,-4-10 1,-31 12-1,-14-4 1</inkml:trace>
  <inkml:trace contextRef="#ctx0" brushRef="#br0" timeOffset="142315">22717 3026 24575,'6'5'0,"24"13"0,-18 0 0,23 13 0,-28-14 0,3 9 0,-19 8 0,-8 6 0,5-9 0,-3-11 0</inkml:trace>
  <inkml:trace contextRef="#ctx0" brushRef="#br0" timeOffset="142583">22379 3852 24575,'48'0'0,"9"-10"0,-14 5 0,0-1 0,-8 0 0,-3 0 0,11-7 0,-24 11 0,-15-3 0</inkml:trace>
  <inkml:trace contextRef="#ctx0" brushRef="#br0" timeOffset="142782">22737 3766 24575,'13'15'0,"-2"1"0,1 0 0,-6 8 0,-2 3 0,-26 10 0,8-8 0,-10-9 0,14-14 0</inkml:trace>
  <inkml:trace contextRef="#ctx0" brushRef="#br0" timeOffset="143033">22466 4449 24575,'32'0'0,"29"-10"0,-7 9 0,4-1 0,-8-8 0,1-1-564,4 10 0,-4-1 564,-3-8 92,-16 5 0,-22 3 0,-5-2 1</inkml:trace>
  <inkml:trace contextRef="#ctx0" brushRef="#br0" timeOffset="143249">22952 4313 24575,'9'6'0,"0"8"0,11 4 0,-12 21 0,1 17 0,-22-9 0,4 0 0,-5-32 0,7-6 0</inkml:trace>
  <inkml:trace contextRef="#ctx0" brushRef="#br0" timeOffset="143515">22488 5215 24575,'54'0'0,"-14"-8"0,5 0 0,2 6 0,4 0 0,-4-6 0,3-3 0,-5 2 0,-8 5 0,-3 0 0,3-2 0,-5-1 0,-19 2 0</inkml:trace>
  <inkml:trace contextRef="#ctx0" brushRef="#br0" timeOffset="143749">23035 5065 24575,'28'20'0,"-3"14"0,-12 21 0,-5-12 0,-14 3 0,5-26 0,-23 9 0,10-11 0,-6 1 0,10-14 0</inkml:trace>
  <inkml:trace contextRef="#ctx0" brushRef="#br0" timeOffset="232810">16407 9766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3:13:37.916"/>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definitions>
  <inkml:trace contextRef="#ctx0" brushRef="#br0">15388 4865 24575,'40'38'0,"-2"4"0,0 9 0,-10-7 0,-7-13 0,-8-13 0,-2-10 0,0-4 0,3-6 0,12-12 0,22-21 0,-9 6 0,5-4 0,-5 4 0,2-1 0,1 0-340,5-4 1,2 0 0,-1 0 339,3-2 0,0 1 0,-2 0 0,-3 3 0,-2 1 0,-2 1 0,10-7 0,-6 3 0,-10 8 0,-5 3 0,7-4 0,-20 13 0,-7 9 0,-6 3 0,-3 2 0,-1 0 0</inkml:trace>
  <inkml:trace contextRef="#ctx0" brushRef="#br0" timeOffset="3616">17793 4813 24575,'12'31'0,"6"10"0,6 2 0,-1-2 0,-5-15 0,-5-13 0,3-8 0,6-7 0,20-15 0,-7-3 0,5-5 0,-4 1 0,4-2 0,2-3-505,10-6 0,4-3 1,0 0 504,-12 8 0,1 0 0,-1 0 0,1 0 0,11-7 0,1 1 0,-4 1 0,-7 7 0,-3 1 0,-2 2 0,1-1 0,-4 3 0,10-2 0,-26 15 0,-14 6 0,-5 2 0,-2 1 0,-1-1 0</inkml:trace>
  <inkml:trace contextRef="#ctx0" brushRef="#br0" timeOffset="7600">22233 4740 24575,'10'11'0,"4"4"0,2 5 0,3 3 0,-1-3 0,-1-1 0,-2-3 0,-1-3 0,-1-4 0,0-3 0,6-4 0,15-11 0,18-17 0,-16 2 0,2-4 0,4-6 0,0-3 0,0-3 0,-1 0 0,-4 2 0,-3 2 0,-8 8 0,-2 2 0,9-12 0,-14 17 0,-4 8 0,-4 3 0,-2 3 0,-1 1 0,-4 1 0,-1 3 0,-2 1 0</inkml:trace>
  <inkml:trace contextRef="#ctx0" brushRef="#br0" timeOffset="14448">17282 9159 24575,'0'39'0,"0"-6"0,0 3 0,0 12 0,0 8 0,0-3 0,0 7 0,0 3 0,0-4 0,0 2 0,0-2 0,0 3-397,0 2 0,0 5 0,0-1 0,0-7 397,0-6 0,0-5 0,0 0 0,0 0 0,0 0 0,0-1 152,0 16 1,0-2-153,0-3 0,0-2 0,0-2 0,0-2 0,0-10 0,0-3 0,0-6 0,0-3 0,0 13 1198,0-18-1198,3-12 85,20-9-85,39-3 0,-22-4 0,6-1 0,4 0-612,0-1 1,4 0 0,2 0 0,2 0 611,-3 0 0,1 0 0,2 0 0,1 0 0,1 1-559,5-1 0,1 0 0,1 0 0,0 1 0,-1-1 559,0 1 0,0 0 0,0 1 0,0 0 0,-1 0 0,-3 2 0,1 0 0,-2 0 0,0 2 0,-1 1-290,-5 1 1,-1 1 0,-1 1 0,0 1 0,-2 2 289,8 4 0,-1 1 0,-2 3 0,-2 0 0,7 6 0,-3 3 0,-4-1 0,4 7 0,-7-4 934,-15-9 1,0-6-935,5-11 0,3-5 0,-1-2 0,3-2 0,4 0 125,2-2 1,5 0 0,2-1 0,1 0-126,-2 1 0,2-1 0,1-1 0,1 1 0,-1-1 0,3 0 0,1 0 0,0 0 0,0 0 0,-1 0 0,-1 1 0,-1-1 0,0 1 0,0 0 0,-3 0 0,8 0 0,-2 1 0,-2 0 0,-3 0 400,6 0 1,-3 1 0,-4 1-401,-11 1 0,-3 1 0,-1 0 0,12 0 0,-3-1 0,-8 1 0,-3-1 0,-6 0 0,-3 0 0,18-3 2547,-19 1-2547,-14 4 565,-9 0-565,-5 0 0,-2 1 0,-3-1 0,-7-1 0,-11-5 0,-15-8 0,-19-14 0,21 9 0,-1-5 0,-3-8 0,2-6 0,1-7 0,4-5 0,11 12 0,3-1 0,1-1-231,3-5 0,2-1 1,2 0 230,1-4 0,3-1 0,0-1 0,1-4 0,0-1 0,1 0 0,1 1 0,0-1 0,0 1 0,0 1 0,0 1 0,0 2 0,0 5 0,0 2 0,0 2 0,1-10 0,0 4 0,0 13 0,0 5 0,2-8 0,1 21 0,-3 10 0,1 5 692,-2 3-692,-7 1 0,-20 1 0,-40 0 0,16-2 0,-7-1 0,5-1 0,-4-1 0,-2 0-599,4-1 1,-2 0 0,-2 0 0,-1-1 598,8 1 0,-2-1 0,0 0 0,-1 1 0,0-1 0,-3 0 0,-1 0 0,-1-1 0,1 1 0,0 0 0,2 1 0,0-1 0,0 0 0,0 1 0,2 0 0,-12-1 0,2 0 0,0 0 0,1 1 0,2-1 0,1 1 0,1 1 0,0-1-391,2 1 0,0 1 0,1 0 1,-1 0 390,1 0 0,0 1 0,0 0 0,0 1 0,0 0 0,0 1 0,-1 0 0,1 0 0,0 1 0,-1 0 0,1 1 0,0 0 0,0-1 0,1 1 0,0 1 0,0-1 0,2 0 0,1 0 0,0 0 0,1 0-264,-14 0 1,1 0 0,2 0 263,5-1 0,0 1 0,-1 1 0,8-1 0,-3 1 0,1 0 0,2 1 0,0 0 0,3 0 0,-2 1 0,-9 1 0,-2 1 0,4 0 0,2 3 0,4 1 0,2 0 0,3 0 1041,4-1 0,2-1-1041,5 0 0,2-1 1685,-28 4-1685,10-4 979,9-1-979,7-1 0,9-1 0,9 1-1696,7-1 0,6-1 0,3 0 0</inkml:trace>
  <inkml:trace contextRef="#ctx0" brushRef="#br1" timeOffset="33066">6915 14113 24575,'36'0'0,"-2"0"0,8 0 0,2 0 0,5 0 0,3 0-1007,-1 0 0,3 0 1,1 0-1,2 0 1007,6 0 0,1 0 0,2 0 0,1 0-349,-10 0 1,1 0 0,1 0 0,0 0 0,0 0 348,-1 0 0,-1 0 0,1 0 0,-1 0 0,0 0 0,-2 0 0,-1 0 0,0 0 0,0 0 0,-1 0-6,9 0 0,0 0 0,-1 0 0,-1 0 6,-3 0 0,-2-1 0,0 1 0,-4-1-165,6 0 1,-3 0-1,-5 0 165,3-2 0,-7 0 1642,-2-4-1642,-45 2 2354,11 0-2354,47 1 0,3 0 0,9 0 0,-6 1 0,5-1 0,2 1-14,-11 0 0,1 1 1,1-1-1,-1 1 14,-2 0 0,-1 0 0,0 1 0,0 0 0,-4 0 0,-1 0 0,0 1 0,-2 0 58,12 0 0,-1 0 1,-3 0-59,-9 0 0,-1 0 0,-4 0 0,6 0 0,-7 0 0,9 0 0,-19 0 0,4 0 0,11-2 0,7 0 0,5 0-706,1-1 0,3 0 1,4-1-1,2 0 706,-14 1 0,2-1 0,1 1 0,0-1 0,1 0 0,-1 0 0,-1 0 0,1 0 0,0 0 0,0-1 0,-2 1 0,-1 0 0,5 0 0,-2 0 0,0 1 0,-3-1 0,0 1 208,2 0 1,-1 1 0,-3-1 0,-3 1-209,0 1 0,-3 0 0,-3 0 203,10 1 1,-5 0-204,-10 0 0,-2 0 0,24 0 0,-9 0 3050,-8 0-3050,-11 0 701,-10 0-701,-7 0 0,-4 0 0,-3 0 0,-4 0 0,-1 0 0</inkml:trace>
  <inkml:trace contextRef="#ctx0" brushRef="#br1" timeOffset="70581">8961 16275 24575,'43'0'0,"-6"0"0,7 0 0,-1 0 0,4 0 0,4 0-1108,-1 0 1,3 0-1,3 0 1,1 0 1107,-4 0 0,2 0 0,1 0 0,2 0 0,-1 0-422,6 0 1,1 0-1,1 0 1,0 0-1,0 0 422,1 0 0,1 0 0,-1 0 0,1 0 0,-2 0 0,-2 0 0,-1 0 0,1 0 0,-2 0 0,-1 0 14,-4 0 0,-1 0 1,-1 0-1,0 0 1,-2 0-15,5 0 0,-1 0 0,-1 0 0,-2 0-174,10 0 0,-1 0 1,-3 0 173,-5 1 0,-1 0 0,-2 1 0,16 3 0,-5 0 874,-11 1 0,-7 0-874,11 6 2762,-38-5-2762,-17-4 1715,3-2-1715,19 1 0,14-3 0,11-1 0,7 1 0,9 0 0,4 0-658,-9-1 1,3 0 0,4-1-1,2 1 1,0 0 657,-12 0 0,1 0 0,1 0 0,1 1 0,1-1 0,0 0 0,-1 1 0,3-1 0,0 1 0,1 0 0,0-1 0,0 1 0,-1 0 0,0 0 0,-3 0 0,1-1 0,-1 1 0,0 0 0,-1 0 0,-1 0 0,-2 1 0,13-1 0,-1 1 0,-2 0 0,-1 1 0,-2-1-256,6 0 0,-3 0 0,-2 0 0,-2 0 256,5 0 0,-4-1 0,-2 2 0,-10-1 0,-2 1 0,-3 0 0,7 0 0,-1 1 0,-1-1 0,2 1 0,-7-1 0,3 0 0,5-1-596,2 0 0,5 0 0,4 0 1,1 0 595,-11 0 0,2 0 0,1 0 0,1 0 0,1 0 0,1 0 30,-4 0 1,2 0 0,1 0 0,0 0 0,1 0 0,-2 0 0,0 0-31,7 0 0,0 0 0,0 0 0,-1 0 0,-2 0 0,-1 0 0,3 0 0,-1 0 0,-2 0 0,-2 0 0,-1 0 85,4 0 0,-3 0 0,-1 0 0,-5 0-85,0 0 0,-5 0 0,-3 0 0,7 0 0,-6 0 0,8 0 2485,-25 0-2485,-14 3 0,-7-3 0,-4 3 0</inkml:trace>
  <inkml:trace contextRef="#ctx0" brushRef="#br1" timeOffset="72132">24749 16335 24575,'43'0'0,"-1"0"0,3 0 0,5 0 0,5 0 0,-7-1 0,4 1 0,3-1 0,2-1 0,3 0-1405,-5 1 1,2-2 0,3 1-1,1-1 1,1 1 0,2-1-1,0 0 1390,-6 0 0,1 0 0,2 0 0,0 0 0,1 0 0,0-1 0,2 1 1,-1-1-1,2 1-269,-1-1 0,1 0 1,0 0-1,2 0 1,0 0-1,0 0 1,0-1-1,1 1 1,-1 0-1,-1 0 284,0 1 0,1-1 0,-1 0 0,1 0 0,-1 1 0,1-1 0,-1 1 0,-1 0 0,1 0 0,-1 0 0,-4 0 0,1 0 0,-1 1 0,1 0 0,-1-1 0,-1 1 0,0 0 0,-1 0 0,0 1 0,-2-1 50,5 0 1,0 0 0,0 1 0,-2-1 0,-1 1 0,-1 0 0,-1 0 0,-2 0-51,6 1 0,-2 0 0,-1 0 0,-2 0 0,-1 0 0,-2 0-96,12 0 0,-2 0 0,-2 0 0,-5 0 96,-1 0 0,-3 0 0,-4 0 1523,12 0 0,-6 0-1523,-14 0 0,-3 0 5325,20 0-5325,-15 0 3434,-8-2-3434,-3-6 0,-15 4 0,-3-4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03:15:19.115"/>
    </inkml:context>
    <inkml:brush xml:id="br0">
      <inkml:brushProperty name="width" value="0.05292" units="cm"/>
      <inkml:brushProperty name="height" value="0.05292" units="cm"/>
      <inkml:brushProperty name="color" value="#A020F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FFFF00"/>
    </inkml:brush>
  </inkml:definitions>
  <inkml:trace contextRef="#ctx0" brushRef="#br0">3373 4861 24575,'0'23'0,"0"11"0,0 15 0,-1-16 0,0 2 0,-1 3 0,-1 2 0,0 7 0,0 2 0,-1 5 0,1 0 0,0 1 0,1 1 0,0 4 0,-1 1 0,1-1 0,0 0 0,-2 2 0,0 0 0,1 1 0,-1-1 0,2-3 0,0-1 0,0-3 0,1-1 0,1-6 0,0-3 0,0-8 0,0-3 0,0 15 0,-1-15 0,-1-7 0,-2 1 0,1 2 0,1 5 0,0-3 0,2-3 0,0-3 0,0-1 0,0 5 0,0 4 0,0 3 0,0-2 0,0-8 0,0-7 0,0-8 0,1-4 0,0-3 0,8-4 0,14 0 0,20-1 0,24 0 0,-25 0 0,2 0 0,5 0 0,1 0 0,4-1 0,0 0 0,2 0 0,-1-1 0,-1-2 0,1-1 0,-2-1 0,0-1 0,-2-1 0,-1-1 0,-1 0 0,-1-1 0,-2 1 0,-1 1 0,-4 0 0,-1 0 0,-5 1 0,0 1 0,21-2 0,-10 4 0,-7 3 0,-2 1 0,-1 0 0,-1 0 0,-3 0 0,-5 0 0,-8 0 0,-7 0 0,-5 0 0,-3-1 0,-3-2 0,-6-4 0,-10-10 0,-13-11 0,-10-11 0,-2-6 0,6 3 0,9 8 0,8 8 0,8 10 0,4 7 0,11 7 0,15 11 0,14 12 0,11 12 0,3 8 0,-7 3 0,-8-1 0,-10-1 0,-9-4 0,-7-3 0,-8-3 0,-16 0 0,-17 2 0,-17 2 0,-7-3 0,0-4 0,9-10 0,20-9 0,10-6 0</inkml:trace>
  <inkml:trace contextRef="#ctx0" brushRef="#br0" timeOffset="11950">701 6739 24575,'22'-10'0,"23"-20"0,-5 1 0,5-6 0,-4 2 0,3-4 0,2-1-1049,-5 3 0,1-1 1,2-2-1,0 0 1049,5-4 0,2-1 0,0 0 0,1-1 0,-8 8 0,0-1 0,0 0 0,1 0 0,1 1-422,1-2 0,2 0 0,0 0 1,1 0-1,0 1 422,2 0 0,0 1 0,1 0 0,0 1 0,0 0 0,1 1 0,1 0 0,0 1 0,0 1 0,0 1 0,-1 1 0,0 0 0,1 2 0,-1 1 0,0 0-46,-3 3 0,-1 1 0,0 0 0,0 2 0,0 0 46,8-3 0,1 1 0,-1 1 0,0 2 0,-3 1 0,-1 2 0,1 0 0,-1 1-268,0 2 1,-1 0 0,0 1 0,0 1 267,0 1 0,-1 1 0,1 0 0,-1 2 0,1 0 0,-1 0 0,1 1 0,-1 1 0,1 1 0,0 1 0,-1 0 0,0 1 0,14-1 0,-1 2 0,0 0 0,-1 0 0,0 1 0,-1 2 0,-4 0 0,-1 2 0,-1 1 0,-4 3 0,0 1 0,-2 2 458,-2 0 1,-1 2 0,-2 2-459,14 10 0,-3 3 0,-4 0 0,-2 1 0,-3-1 0,-2 1 1247,-1 2 1,-2 0-1248,-3 0 0,-1-1 958,-2-1 1,-1 0-959,-3-1 0,-1-2 774,-2-1 1,-2-2-775,22 17 266,-7-2-266,-9-5 0,-9-6 0,-7-6 0,-7-7 0,-3-5 0,-4-5 0,-1-9 0,-2-20 0,-1-30 0,0 19 0,0-3 0,0-5 0,0 0 0,1 4 0,0 2 0,2-20 0,1 19 0,-1 21 0,-1 18 0,3 17 0,2 19 0,1 15 0,-2 13 0,-4-28 0,-1 1 0,0 2 0,-2-1 0,0 0 0,-1-1 0,-9 27 0,-12-13 0,-17-14 0,-16-9 0,23-16 0,-2-3 0,-1-1 0,0-2 0,-1-2 0,2-1 0,-28-4 0,28 1 0,11-2 0</inkml:trace>
  <inkml:trace contextRef="#ctx0" brushRef="#br0" timeOffset="27483">25305 8169 24575,'28'0'0,"19"0"0,-10 0 0,3 0 0,9 0 0,3 0 0,8 0 0,2 0 0,4 0 0,1 0 0,-2 0 0,0 0 0,-1 0 0,-1 0 0,-4 0 0,-1 0 0,-3 0 0,1 0 0,-2 0 0,0 0 0,-1 0 0,-1-1 0,1-1 0,0-2 0,1-1 0,0 0 0,1 0 0,0 0 0,-2 0 0,0 1 0,-6 2 0,0 1 0,-6 1 0,-2 0 0,25 0 0,-11 0 0,-8 0 0,-3 0 0,-5 0 0,-4 0 0,-9 0 0,-8 0 0,-7-1 0,-8-3 0,-16-4 0,-19-9 0,-16-11 0,7-4 0,1-3 0,13 9 0,1-1 0,-6-9 0,5 1 0,7 1 0,10 12 0,10 15 0,12 14 0,14 15 0,12 13 0,5 8 0,-1 7 0,-5-1 0,-6-3 0,-6-9 0,-8-11 0,-5-8 0,-5-4 0,-14 2 0,-18 6 0,-24 5 0,14-11 0,-3-1 0,-12 1 0,-2-1 0,2-2 0,2-3 0,13-2 0,4-1 0,-10 1 0</inkml:trace>
  <inkml:trace contextRef="#ctx0" brushRef="#br0" timeOffset="38583">6931 14318 24575,'0'19'0,"0"13"0,0 20 0,-1-14 0,-1 5 0,-1 13 0,-1 5-415,0-12 0,-1 3 0,1 1 415,-2 4 0,1 1 0,0 0 0,0 0 0,1-1 0,0-1 0,1-5 0,0-1 0,1-2 152,-1 13 0,0-4-152,0-12 0,1-4 0,-3 14 0,2-27 0,3-19 0,0-14 941,-3-19-941,-2-19 0,-2-23 0,3 25 0,0-3 0,0-4 0,2-2 0,0-3 0,1 0 0,-1 1 0,1 1 0,1 2 0,0 1 0,0 6 0,0 2 0,0-24 0,2 15 0,4 11 0,3 3 0,6-5 0,2-3 0,0-1 0,-2 2 0,-7 3 0,-4 3 0,-4 6 0,0 7 0,0 7 0,0 9 0,-2 8 0,-8 10 0,-11 11 0,-16 12 0,11-12 0,-3-1 0,-4 1 0,-2 0 0,0-2 0,-1-2 0,3-3 0,1-2 0,-16 4 0,16-9 0,15-6 0,10-7 0,8-4 0,12-6 0,9-1 0,11-1 0,9-3 0,5 0 0,11-4 0,-25 12 0,1 0 0,1 0 0,1 1 0,-1-1 0,0 1 0,26-7 0,-14 5 0,-15 6 0,-12 5 0,-9 2 0,-2 3 0,4 11 0,9 19 0,9 16 0,-13-19 0,1 0 0,-1 0 0,1-2 0,14 22 0,0-3 0,1-5 0,-14-18 0,-4-5 0</inkml:trace>
  <inkml:trace contextRef="#ctx0" brushRef="#br0" timeOffset="58814">1782 13941 24575,'11'6'0,"0"-1"0,-5-10 0,-6 4 0,-6-4 0,-5 5 0,0 9 0,0-2 0,5 13 0,-7 4 0,11 6 0,-7 8 0,9 10 0,12-7 0,1-5 0,27-11 0,-7-18 0,18-16 0,-12-4 0,4-26 0,-13-9 0,-17 13 0,-5-2 0,-15-27 0,-12 1 0,-41 40 0,23 13 0,-2 4 0,-2 12 0,1 3 0,-16 4 0,30 4 0,26-7 0</inkml:trace>
  <inkml:trace contextRef="#ctx0" brushRef="#br0" timeOffset="64263">3550 13786 24575,'-6'5'0,"1"1"0,0 4 0,4 6 0,-10 9 0,10 7 0,-14 24 0,13-20 0,-7 10 0,9-26 0,0 1 0,0-5 0,-6-14 0,5 0 0,-6-11 0</inkml:trace>
  <inkml:trace contextRef="#ctx0" brushRef="#br0" timeOffset="65646">3689 13686 8191,'-6'14'0,"2"7"5063,8 7-5063,2-2 2818,14-16-2818,10-15 0,8-9 0,5-7 0,6-7 0,4 0-154,0 0 1,4 0 0,2-2-1,1 0 154,-8 3 0,3-2 0,0-1 0,-2 2 0,-2 1 0,-2 1 0,-1 2 0,-3 1 0,-2 2 0,9-3 0,-3 2 0,-26 14 1407,-30 15 0,6-4 1,-24 12-1</inkml:trace>
  <inkml:trace contextRef="#ctx0" brushRef="#br0" timeOffset="89895">7180 10448 8191,'-6'-9'0,"1"11"5063,11 4-5063,-4 28 0,4 29 0,-6-2 1409,0-16 0,0 0-1409,0-10 0,0-1 859,-3 1 1,0-1-860,1 14 6784,-4-23-6784,6-9 0,0-1 0,-5-22 0,-2-6 0,1-5 0,0-1 0</inkml:trace>
  <inkml:trace contextRef="#ctx0" brushRef="#br0" timeOffset="90330">7019 10640 8191,'0'-10'0,"13"-14"5063,-1 9-5063,9-14 2818,-4 12-2818,13-14 1719,-9 8-1719,8-3 6784,-14 15-6784,-4 15 0,18 8 0,-14-1 0,14 3 0,-18-13 0,5 9 0,8-4 0,-6 4 0,1-4 0,-15-1 0</inkml:trace>
  <inkml:trace contextRef="#ctx0" brushRef="#br0" timeOffset="92896">7689 7469 8191,'0'-11'0,"0"1"5063,5 36-5063,-4-18 2818,10 35-2818,-5-31 1719,11-2-1719,-1-5 6784,23-27-6784,-2 5 0,7-4 0,-6-2 0,3-4 0,1-1-932,4-1 0,2-1 0,-3 1 932,13-8 0,-5 0 0,-14 6 0,-6 2 0,0 1 0,-26 30 0,-9-1 0,-9 17 0,2-12 0</inkml:trace>
  <inkml:trace contextRef="#ctx0" brushRef="#br0" timeOffset="96563">6800 12696 24575,'58'6'0,"6"-2"0,-3-3 0,5-2-1774,-9 1 1,-1 0 1773,-4 0 0,-2 0 554,-5 1 0,0-2-554,7-4 0,2 0 0,6 4 0,3-1-52,-14-5 1,1-1 0,0 1 51,18 5 0,-4 1 0,-17-4 0,-2-1 0,-4 1 0,-1 2 892,-7 2 0,1 0-892,1-4 0,0 1 0,23 4 0,-21 0 0,-16 0 809,-5 0-809,3 0 0,15 0 0,7 0 0,18 0 0,-17 0 0,-5 0 0,-16 0 0,0 0 0,4 0 0,2 0 0,0 0 0,-6 0 0,-23-13 0,-46-1 0,22-1 0,-23 4 0</inkml:trace>
  <inkml:trace contextRef="#ctx0" brushRef="#br0" timeOffset="96829">8437 12491 12419,'10'0'0,"33"15"4733,-11 1-4733,24 13 2113,-30-10-2113,-2 4 1182,-17-6-1182,3 1 4128,-20-8-4128,-4 8 0,21-19 0,-40 18 0,65-27 0,-50 6 0,38-5 0,-18 1 0</inkml:trace>
  <inkml:trace contextRef="#ctx0" brushRef="#br0" timeOffset="99946">11015 15311 24575,'0'-16'0,"0"0"0,-9 4 0,-3 6 0,-13-5 0,-22 10 0,7-4 0,-1 4 0,-6 2 0,5-2 0,-3 2 0,-14 4 0,-4 1 0,18-2 0,-2 0 0,2 2 0,-15 5 0,4 1 0,12-6 0,3 1 0,5 7 0,6 1 0,-3 7 0,-6 23 0,18-3 0,9-7 0,12 12 0,0 10 0,0-19 0,0 3 0,0 6 0,0 0 0,0-12 0,0-1 0,0 7 0,0-2 0,0 21 0,0-22 0,0 0 0,0 14 0,0 1 0,0 3 0,0-22 0,0 2 0,0 7 0,0 1 0,0-5 0,0-1 0,0 0 0,0-2 0,0 16 0,20 1 0,-9-23 0,22 5 0,-5 6 0,-7-11 0,16 16 0,-19-31 0,11 4 0,4 0 0,20 8 0,-12-7 0,3 0 0,-1-1 0,-2-2 0,21 4 0,-15-6 0,1 0 0,-8-8 0,0-1 0,14 8 0,3 0 0,4-2 0,-2-2 0,-10-4 0,-1 0 0,10 4 0,-1 0 0,-9-3 0,-1-1 0,12 0 0,2 0 0,3-1 0,2 0-744,-20-1 0,2 0 0,-3-1 744,9-2 0,-1 1 0,-4 3 0,-2 0 0,17-5 0,-20 0 0,2 0 0,5 1 0,3-2-704,-9-3 1,2-2 0,-2 0 703,9 0 0,-1-3 0,10-7 0,-3-2-187,-14 4 0,-2-2 187,11-2 0,1-2 0,-2-2 0,-1-1 0,1-5 0,-1 0 486,-9 4 1,-2 1-487,-6-2 0,-2 1 0,16-10 0,-20 9 0,0-3 0,-1-3 0,0-2 0,0 1 0,-1 0 1094,-3 0 1,-1-1-1095,6-14 0,-2-1 0,-11 13 0,-1-1 0,15-20 0,-5-3 0,-18 7 0,-4 3 0,5 5 0,-3 2 0,-5-1 0,-2 3 0,1-7 449,-8 10-449,-7-6 0,-18-11 0,-5 2 146,16 25 1,-2 2-147,-26-10-114,7 7 1,-5-1 113,-4 4 0,-3 0 0,12 5 0,-1 0 0,-1 0 0,0 2 0,-1 0 0,2 1-1066,-18-6 0,2 0 1066,8 5 0,-1-1 0,8 3 0,-2 0 0,0 2-240,3 4 1,0 1 0,-1 0 239,-9-5 0,-3-2 0,1 3 0,0 2 0,0 3 0,2 0 0,-8-3 0,2 2 0,1-2 0,2 2 176,10 7 1,1 2-177,-5-4 0,-2-1 0,-10 0 0,-2-1 0,-2 5 0,2 0-416,11-5 0,2 1 416,5 4 0,5 2 0,-4-1 1985,3 5-1985,10-4 783,0 4-783,12 1 92,-8-5 1,16 5 0,-4-6-1</inkml:trace>
  <inkml:trace contextRef="#ctx0" brushRef="#br0" timeOffset="103961">9721 9004 8191,'0'4'0,"0"-2"1265,0 18 1,0-13 0,0 2 0</inkml:trace>
  <inkml:trace contextRef="#ctx0" brushRef="#br0" timeOffset="105498">9312 9670 24575,'4'6'0,"-2"3"0,2-3 0,2 9 0,-4 2 0,10 20 0,-4 5 0,8 7 0,-8-9 0,5-16 0,-2-9 0,10-4 0,8-20 0,6-8 0,18-12 0,6-6-1323,-5 2 0,3-2 1,-2 0 1322,-6 2 0,-2 0 0,0 1 0,3 1 0,0 2 0,-6 3-146,-9 6 0,-3 3 146,20-14 0,-24 22 0,-22 9 0,-2 1 0,-4 4 0</inkml:trace>
  <inkml:trace contextRef="#ctx0" brushRef="#br0" timeOffset="107111">10922 13102 24575,'6'32'0,"7"3"0,3 6 0,2 18 0,0 6 0,-2-5 0,1 4 0,-1-4-1629,4 3 0,-4-3 1629,-5 5 0,-3-10 1024,0-20-1024,-8-10 534,-20-25-534,0-24 0,-3 3 0,8-4 0</inkml:trace>
  <inkml:trace contextRef="#ctx0" brushRef="#br0" timeOffset="107397">10722 13122 8191,'-10'-40'0,"1"0"5007,35-8-5007,0 8 1412,7 14 1,6 4-1413,0 10 0,2 5 0,9 3 0,-1 9 863,-4 12 0,-5 8-863,-7 5 0,-7 3 0,-11-2 0,-5 0 6763,-1 17-6763,-18-12 63,-12-1-63,-3-9 0,-5 0 0,-2-1 0,-1-3 0,3-4 0,1-2 0,-18 7 0,35-22 0,2 5 0</inkml:trace>
  <inkml:trace contextRef="#ctx0" brushRef="#br0" timeOffset="107729">11351 13226 12040,'0'11'0,"19"21"4811,4 22-4811,-6-16 0,-1 3 1090,-4-5 1,-3-2-1091,1 22 1226,-10-30-1226,-5-16 4317,4-19-4317,-4-44 0,5-6 0,11 4 0,3 2 0,2 3 0,11-10 0,-18 53 0,-9-3 0</inkml:trace>
  <inkml:trace contextRef="#ctx0" brushRef="#br0" timeOffset="108015">11628 13184 24575,'0'15'0,"0"7"0,6 5 0,9-3 0,4-9 0,7-18 0,-14-9 0,4-9 0,-15 0 0,-14-12 0,-25 10 0,-7-1 0,-10 15 0,21 22 0,9-1 0,11 3 0,9-6 0</inkml:trace>
  <inkml:trace contextRef="#ctx0" brushRef="#br0" timeOffset="108830">11809 13064 24575,'-17'5'0,"7"10"0,17 12 0,10 2 0,16-8 0,19-2 0,-5-29 0,2 4 0,-19-23 0,-19 9 0,-10 5 0,-7 10 0,0 10 0,1 1 0,14 0 0,2-1 0,10-5 0,7 0 0,-5-6 0,14-8 0,-8-11 0,4-5 0,-10 12 0,-7 4 0,-3 28 0,-2-1 0,-4 12 0,-2-8 0,-5-1 0,-9-4 0,1-1 0,-11-4 0,27-22 0,-3-4 0,38-30 0,-4-1 0,-16 15 0,-1 0 0,3-9 0,-5 6 0,-10 33 0,19 35 0,-2-10 0,15 30 0,-20-28 0,-21 10 0,-11-24 0,-16-5 0,15-5 0,5-7 0</inkml:trace>
  <inkml:trace contextRef="#ctx0" brushRef="#br0" timeOffset="109346">12605 12948 24575,'44'0'0,"-10"0"0,6-5 0,-15-1 0,-8-5 0,3 5 0,-8 1 0,12 5 0,-7 0 0,34-25 0,-16 1 0,9-15 0,-20 10 0,-13 12 0,-6 1 0,0 29 0,-5 12 0,24 37 0,-4-1 0,13-8 0,-12-15 0,-14-22 0,-2-5 0,-5-6 0</inkml:trace>
  <inkml:trace contextRef="#ctx0" brushRef="#br0" timeOffset="109499">12658 12498 24575,'-12'-17'0,"5"8"0,2 10 0,5 4 0</inkml:trace>
  <inkml:trace contextRef="#ctx0" brushRef="#br0" timeOffset="109862">11439 14033 24575,'45'-22'0,"5"1"0,10-5 0,-5 0 0,5-2 0,4-2-1967,-17 8 1,4-1 0,1-1 0,0 1 0,-2 1 1593,6-1 1,-1 0-1,-1 0 1,-1 1 372,-2-1 0,0-1 0,-3 2 0,-4 1 1409,10-4 0,-7 2-1409,3 2 0,-21 5 429,-33 13 1,16-2 0,-54 20 0</inkml:trace>
  <inkml:trace contextRef="#ctx0" brushRef="#br0" timeOffset="110063">11960 13982 8191,'35'-22'0,"8"-3"0,11-4 0,-5 8 0,7-2 0,3 0 0,-5 1 0,4-5 0,-2 0 0,1 1 653,-7 6 1,3 1 0,-2 0-1,-9 0-653,0-5 0,-9 3 0,7-2 0,-14-1 0</inkml:trace>
  <inkml:trace contextRef="#ctx0" brushRef="#br0" timeOffset="117396">13003 7435 24575,'-2'5'0,"4"13"0,10 9 0,9 14 0,3 9 0,7-6 0,-4-8 0,-8-12 0,0-18 0,6-14 0,6-10 0,6-6 0,-1-1 0,3-3 0,3-2-1084,-1 3 0,3 0 0,2-1 0,-2 1 1084,9-7 0,0 1 0,-1 1 0,1 1 0,-1 1 0,-3 4-131,2 4 0,-2 2 131,3-4 0,-2 1 0,-9 11 0,-2 2 0,-5-2 0,-3 3 0,3 3 0,-24 1 4265,-10 4-4265,-6-4 0,0 5 0,2 0 0</inkml:trace>
  <inkml:trace contextRef="#ctx0" brushRef="#br0" timeOffset="141430">17836 10306 8191,'-4'-11'0,"-3"2"5063,-3 9-5063,-10 11 2818,5 1-2818,-6 10 859,10 17 1,4 8-860,2-13 0,1 1 3392,2 16 0,4-2-3392,14 8 0,5-39 0,12-7 0,-2-11 0,27-15 0,-28 1 0,-1-4 0,0-7 0,-5-6 0,-7-14 0,-10-3 0,-8 13 0,-7 1 0,-17-13 0,-10 7 0,-1 18 0,-4 8 0,-5-2 0,-1 4 0,8 8 0,4 3 0,-9 2 0,28 9 0,10-9 0,5 4 0</inkml:trace>
  <inkml:trace contextRef="#ctx0" brushRef="#br0" timeOffset="142045">17972 10301 24575,'0'32'0,"10"-16"0,1 16 0,10-26 0,0-1 0,7-13 0,8-13 0,-8-7 0,5 1 0,-20 17 0,6 12 0,-2 4 0,-1 1 0,-1-7 0,0-17 0,1 1 0,-5-22 0,-2-3 0,-9-9 0,0 0 0,0 4 0,-13 7 0,5 13 0,-6 29 0,9 23 0,4 7 0,2 3 0,8 26 0,15-1 0,2-18 0,-1-32 0,-12 1 0,-13-17 0</inkml:trace>
  <inkml:trace contextRef="#ctx0" brushRef="#br0" timeOffset="142612">18316 10215 10715,'14'-12'0,"-1"0"5023,8 0-5023,0 6 2412,-9 2-2412,3 8 1387,-9 7-1387,4-4 5038,-9 7-5038,8-9 0,-7 6 0,8 4 0,-8 9 0,4-1 0,0 22 0,-4 5 0,10 3 0,-11-5 0,5-23 0,-6-31 0,-6-3 0,5-35 0,-5-12-1393,5 15 1,2-2 1392,-2 0 0,2 0 0,5-2 0,2 4 0,5-6 0,9 16 0,-3 36 0,-12 7 0,7 6 2785,-13-3-2785,4 0 0,-10-3 0,4 4 0,-4-10 0,5-2 0</inkml:trace>
  <inkml:trace contextRef="#ctx0" brushRef="#br0" timeOffset="143062">18609 10112 24575,'13'16'0,"3"-5"0,1-7 0,5-8 0,0-7 0,-9-1 0,7 2 0,-18 0 0,12 9 0,-8-4 0,9 5 0,1 0 0,1-9 0,-6-7 0,-5-31 0,-6 0 0,0-18 0,0 16 0,0 15 0,0 41 0,0 11 0,0 36 0,0 2 0,7-18 0,1-1 0,2 16 0,6-5 0,-10-37 0,-6-7 0</inkml:trace>
  <inkml:trace contextRef="#ctx0" brushRef="#br0" timeOffset="143179">18898 10065 24575,'10'-6'0,"5"1"0,2-1 0,8 4 0,-13-4 0,2 6 0</inkml:trace>
  <inkml:trace contextRef="#ctx0" brushRef="#br0" timeOffset="145163">20262 7607 24575,'-1'-4'0,"7"2"0,15-9 0,10 10 0,5-5 0,3 6 0,-1-9 0,10 7 0,-7-6 0,0 3 0,-16 4 0,0-4 0,-12 9 0,6 7 0,-8 1 0,-5 4 0,5-1 0,-3 10 0,5 7 0,3 17 0,-7-15 0,5 3 0,-12-9 0,12 12 0,1 5 0,-5-12 0,0 0 0,14 23 0,-14-6 0,5-13 0,-14-16 0,5 8 0,-6 3 0,0 9 0,0-1 0,0-1 0,0 0 0,0 16 0,0 4 0,0-18 0,0 3 0,0 7 0,0 0-337,0-14 0,0-1 337,0 8 0,0-2 0,0 7 0,1-11 0,-2 4 0,-3 1 0,-2 1 0,5 12 0,0 0-394,-4-11 1,0-3 393,0-4 0,1-3 0,2 19 0,-6 11 0,3-31 0,1 2 323,3 5 1,0 2-324,-3 1 0,0-3 0,4 21 0,0-10 0,0-29 814,0-22-814,0-2 0,0-23 0,-13-4 0,-5-10 0,-16 4 0,14 15 0,2 7 0</inkml:trace>
  <inkml:trace contextRef="#ctx0" brushRef="#br0" timeOffset="145496">20602 9569 24575,'15'23'0,"1"0"0,5 2 0,-5-12 0,3 7 0,-3-18 0,5 8 0,-4-10 0,8-20 0,-4 2 0,12-25 0,-1 5 0,-1-5 0,-4 14 0,-13 4 0,0 14 0,-13 5 0,4 2 0</inkml:trace>
  <inkml:trace contextRef="#ctx0" brushRef="#br0" timeOffset="148696">18933 9531 24575,'-26'0'0,"-1"0"0,15 0 0,-3 0 0,0-6 0,-6 4 0,-6-4 0,-9 6 0,-16 9 0,0 3-464,16-8 1,-1 3 463,5 6 0,-2 0 0,-18-6 0,-2 1 0,5 13 0,-1 2 0,-15-5 0,2 1 0,18 1 0,3-1 0,4-2 0,3-3 0,-11 7 0,11-4 0,-2 1 0,-1 1 0,-3 2 0,-14 8 0,-2 3-919,0-1 0,2 0 919,12-5 0,4 0 0,5-5 0,4-3 0,-1 5 0,-6 10 0,-5 5 0,4 3 840,5-4-840,25-17 0,-13 29 0,9 3 962,-1-13 1,1 1-963,5-1 0,3-1 0,-5 21 0,9-4 0,9-17 0,6 13 0,11 0 0,-6-20 0,2 0 0,2-3 0,2-3 0,24 15 0,1-9 0,-5-10 0,-10-5 0,4 1 0,2-4 0,3-1 0,11 8 0,3-1 0,1-6 0,-1-2 0,-10-2 0,-1-1 0,14-2 0,0-2 0,-14 2 0,0-2 0,-3-2 0,1-2 0,-1 1-791,5-2 1,-1 1 790,8 0 0,0-3 0,-15-8 0,0-1 0,18 5 0,4 0-449,-3-5 1,2-1 448,-14 4 0,0 0 0,1-2 0,-3 0 0,-1-1 0,-2 0-1044,6-5 0,-3-1 1044,-1-1 0,-4-2 0,-12 2 0,-1-2-214,13-10 1,2-2 213,0-2 0,0 0 0,3-5 0,-2 2 0,-13 10 0,-4 3 0,5-12 1295,-20 17-1295,12-26 0,-11 11 0,-1-5 0,3-15 0,0-4-396,-9 13 0,-1-2 0,0 2 396,0-11 0,-1 0 0,-3-6 0,-4 2 805,-8 13 1,-5 1-806,-6-8 0,-6 1 0,-11 3 0,-5 5 0,2 8 0,-3 4-354,1 7 0,0 4 354,7 4 0,-2 3 0,-10 2 0,-2 2-50,5-6 1,1 1 49,0 6 0,1 2 1064,10 0 0,1 1-1064,-17 2 0,7 6 117,-5 9 0,26-7 1,4 6-1</inkml:trace>
  <inkml:trace contextRef="#ctx0" brushRef="#br0" timeOffset="160230">22140 12570 8191,'8'5'0,"31"-3"0,19-3 722,-1 3 0,7 0 0,6-1-722,-17-2 0,3-1 0,4-1 0,1 0 0,1 0 0,0 1 0,-4-1 0,0 1 0,1 0 0,1 0 0,0-1 0,1 0 0,0 0-118,3 0 0,2-1 0,1 0 0,-1-1 0,0 0 0,-2 0 0,-3 0 118,-2-1 0,-1 0 0,-2-1 0,0 0 0,-2 1 0,-1 0 0,4 2 0,0 1 0,-2 1 0,-2-2 0,-5-1 636,4-6 1,-5-2 0,-1 4-637,20 8 0,-5-1 0,-24-7 0,-4 0 3639,24 7-3639,-47-13 2300,-31-2-2300,-12-10 0,0 8 0,-1 2 0,0-2 0,-1 2 0</inkml:trace>
  <inkml:trace contextRef="#ctx0" brushRef="#br0" timeOffset="160446">24444 12240 10054,'9'-11'0,"-2"5"5088,8 1-5088,1 5 2524,17 15-2524,8 14 735,-15-9 0,-1 3-735,5 35 5439,-28-12-5439,-32 0 0,-8-22 0,-6-6 0,3-7 0,1-2 0,5 3 0,2-3 0,-8-9 0</inkml:trace>
  <inkml:trace contextRef="#ctx0" brushRef="#br0" timeOffset="255061">5875 10897 24575,'-6'-5'0,"10"4"0,8-4 0,9 5 0,0-6 0,-1 5 0,25-6 0,-1 1 0,23 5 0,-18-5 0,-9 6 0,-12 0 0,2 0 0,17 0 0,-13 0 0,1 0 0,4 0 0,0 0 0,-4 0 0,-2 0 0,22 0 0,-17 0 0,1 0 0,1 0 0,9 0 0,-7 0 0,5 0 0,-9 0 0,18-9 0,3 7 0,-21-2 0,0-1 0,-2 5 0,-3 0 0,17 0 0,-13 0 0,-21 0 0,8 0 0,3 0 0,9 0 0,-4 0 0,-2 0 0,-10 0 0,10 0 0,-7 0 0,16 0 0,-16 0 0,7 0 0,-10 0 0,10 0 0,-3 0 0,5 0 0,-6 0 0,-10 0 0,0 0 0,4 0 0,-3 0 0,9 0 0,-4 0 0,-6 0 0,-5 5 0,3-4 0,-7 4 0,3-5 0,-5 0 0</inkml:trace>
  <inkml:trace contextRef="#ctx0" brushRef="#br0" timeOffset="257343">6670 11182 24575,'0'20'0,"0"25"0,0 15 0,0-26 0,0 1 0,0 30 0,0-19 0,0-6 0,0-14 0,0 3 0,0-27 0,-13-16 0,10-13 0,-10 0 0,13 10 0</inkml:trace>
  <inkml:trace contextRef="#ctx0" brushRef="#br0" timeOffset="257643">6540 11340 24575,'-6'-11'0,"14"-8"0,12-7 0,7 4 0,-1-6 0,-10 21 0,0-2 0,-4 9 0,3 10 0,-9-3 0,5 17 0,-5-15 0,2 5 0,-4-14 0</inkml:trace>
  <inkml:trace contextRef="#ctx0" brushRef="#br0" timeOffset="258892">7605 11179 24575,'-6'18'0,"1"5"0,18 22 0,-10-17 0,19 1 0,-15-22 0,25 11 0,13-14 0,14-13 0,-13-1 0,-16-17 0,-20 16 0,-9-13 0,-7 1 0,-7-4 0,-26 6 0,6 14 0,-15 1 0,10 6 0,-2 6 0,6 9 0,12-6 0,10 4 0</inkml:trace>
  <inkml:trace contextRef="#ctx0" brushRef="#br0" timeOffset="261992">7725 10278 24575,'6'15'0,"7"9"0,-10 14 0,15 10 0,-16 8 0,8-23 0,-1-1 0,-7 16 0,11-1 0,-38-37 0,24-2 0,-26-14 0</inkml:trace>
  <inkml:trace contextRef="#ctx0" brushRef="#br0" timeOffset="262744">5728 10716 24575,'11'0'0,"4"0"0,7-15 0,0 5 0,16-22 0,1 7 0,-10 5 0,2-1 0,-1 0 0,1-1 0,20-13 0,2-4 0,-4-2 0,1-2-443,-7 10 0,1-1 1,0-1 442,-1 0 0,-1-2 0,-2 4 0,5-3 0,-2 2 0,-1 2 0,-5 2 0,1-2 0,7-5 0,-18 10 0,2 6 0,-18 2 0,3 17 0,-12-12 0,-7 13 0,2-4 0,-11 5 0</inkml:trace>
  <inkml:trace contextRef="#ctx0" brushRef="#br0" timeOffset="262993">6702 9884 24575,'11'-26'0,"9"8"0,2 7 0,0 9 0,-2 1 0,-14 11 0,-1 7 0,-5 4 0,0-4 0,0-2 0,0-4 0,-5 4 0,3-8 0,-2 2 0</inkml:trace>
  <inkml:trace contextRef="#ctx0" brushRef="#br0" timeOffset="263695">7016 10252 24575,'10'-31'0,"5"-14"0,-5-13 0,-2 11 0,3-1 0,2 8 0,0-1 0,-1-16 0,1 0 0,0 17 0,-1 1 0,-4-12 0,-3 0 0,-1 6 0,0 3 0,-4-13 0,0 15 0,0 25 0,0 17 0,-5 0 0,-13 18 0,9-8 0,-8-3 0</inkml:trace>
  <inkml:trace contextRef="#ctx0" brushRef="#br0" timeOffset="264016">7021 9516 8191,'6'-15'0,"6"-2"5063,6 1-5063,0-4 2818,2 8-2818,-2 2 1719,4 10-1719,4 12 6784,5 11-6784,-3-4 0,-2 3 0,-15-11 0,-11-5 0,-1-2 0,-4-4 0</inkml:trace>
  <inkml:trace contextRef="#ctx0" brushRef="#br0" timeOffset="319711">4939 12613 24575,'31'3'0,"16"5"0,15 6 0,-23-5 0,2 1 0,2-1 0,-1 0 0,2 0 0,-1-1 0,0 1 0,-2-1 0,-5-1 0,-2 1 0,22 7 0,-14-2 0,-14-4 0,-10-3 0,-7-2 0,-6-1 0,-3 1 0,-1 1 0,-1 3 0,0 7 0,-6 12 0,-10 15 0,-11 15 0,8-24 0,0 1 0,-3 3 0,0 0 0,-1 1 0,0 1 0,-1 0 0,1 0 0,0-1 0,1-2 0,2-2 0,0-1 0,-15 22 0,7-13 0,7-10 0,1-3 0,2-5 0,5-8 0,4-5 0</inkml:trace>
  <inkml:trace contextRef="#ctx0" brushRef="#br0" timeOffset="321860">6032 12493 24575,'0'39'0,"0"17"0,0-15 0,0 4 0,0 13 0,0 4-471,0-14 0,0 2 0,0 0 471,0 2 0,0 1 0,0-1 0,0-3 0,0 0 0,0-2 230,0 12 0,0-3-230,0-15 0,0-5 234,0 13-234,0-22 0,0-17 0,0-12 719,0-8-719,0-7 0,-1-14 0,-5-19 0,0 8 0,-1-7 0,-1 3 0,-1-3 0,0-2-426,-1-8 1,-1-3-1,1-1 426,2 14 0,0-2 0,0 0 0,0 2 0,-2-13 0,1 2 0,0 2 0,3 11 0,-1 2 0,1 2 0,-1-6 0,1 6 0,-4-9 0,4 25 0,3 15 0,2 8 1277,1 3-1277,-1 7 0,-1 6 0,0 4 0,-1 3 0,1-1 0,-1-1 0,-2-1 0,-2 4 0,-3 4 0,-3 4 0,-1 0 0,2-2 0,1-6 0,1-7 0,2-5 0,-1-5 0,0-2 0,2-3 0,2-2 0,4-6 0,1-4 0,2-5 0,7-2 0,13-2 0,12-3 0,11-1 0,1 1 0,-3 4 0,-9 7 0,-10 6 0,-8 5 0,-6 4 0,-2 1 0,0 8 0,2 11 0,10 16 0,7 16 0,-10-17 0,1 2 0,0 0 0,-1-1 0,4 13 0,-8-15 0</inkml:trace>
  <inkml:trace contextRef="#ctx0" brushRef="#br0" timeOffset="323727">7920 12904 24575,'17'0'0,"27"0"0,2 0 0,7 0 0,-4 0 0,4 0 0,3 0-714,-8 0 0,3 0 0,0 0 0,1 0 714,2 0 0,0 0 0,1 0 0,-2 0 0,11 0 0,-2 0 0,-2 0 188,-6 0 1,-3 0 0,-1 0-189,14 0 0,-4 0 0,-5 0 0,0 0 0,2 0 0,1 0 0,-3 1 0,2-1 0,-5 1 0,3 0 0,-3 1 0,1-2 0,-2 1 273,11 1 1,-4-1-274,-5-1 0,-17 0 0,-13 0 1462,-9 0-1462,-7-1 281,-3-1-281,-6-2 0,-4-2 0,-10-4 0,-15-9 0,-18-13 0,18 11 0,-1-1 0,-1-3 0,0-1 0,3 2 0,2 0 0,-16-15 0,17 10 0,14 12 0,10 9 0,13 10 0,18 14 0,22 16 0,-17-9 0,1 1 0,4 5 0,-1 1 0,0 2 0,-2 1 0,-4-2 0,-3 0 0,-5-2 0,-3-2 0,8 18 0,-14-10 0,-17-3 0,-30 6 0,4-15 0,-6-1 0,-13 6 0,-5-1 0,13-7 0,-2 0 0,3-2 0,2 0 0,2-2 0,-25 10 0</inkml:trace>
  <inkml:trace contextRef="#ctx0" brushRef="#br0" timeOffset="329609">7284 5259 24575,'0'20'0,"0"21"0,0-8 0,0 3 0,0 7 0,0 2 0,0 6 0,0 0 0,0-1 0,0-2 0,0-4 0,0-1 0,0-7 0,0-3 0,0 12 0,0-16 0,0-8 0,0-2 0,0 2 0,0 2 0,0 1 0,0-4 0,-1-7 0,0-6 0,-1-6 0,1-6 0,0-6 0,1-6 0,-1-1 0,-1-2 0,-1 3 0,0 1 0,-1 3 0,-1 3 0,-1 4 0,0 3 0,1 2 0,1 2 0,2 2 0,1 5 0,1 4 0,0 4 0,0 2 0,0-1 0,0 0 0,2-1 0,1-1 0,1-2 0,3-5 0,0-3 0,0-4 0,-1-2 0,-1-3 0,-1-4 0,-2-4 0,-2-2 0,-1 1 0,-4 3 0,-4 3 0,-2 3 0,-1 3 0,3 1 0,2 0 0,2 0 0,1 0 0,2 1 0,1 2 0,2 0 0,5 1 0,1 1 0,1 1 0,-1 4 0,-4-5 0,0 1 0</inkml:trace>
  <inkml:trace contextRef="#ctx0" brushRef="#br0" timeOffset="333111">2152 2849 8191,'-15'-6'0,"3"1"5063,-7-1-5063,2 4 2818,-13-4-2818,-26 6 0,2 0 0,7 0 0,-4 0 0,1 0 0,-3 0 295,9 0 0,-3-1 1,-1 2-296,-6 2 0,-2 1 0,0 1 0,-3 0 0,0 2 0,2 1 0,11 0 0,2 1 0,-1 1 0,-5 2 0,-1 2 0,5 1 3061,4 0 1,3 3-3062,-15 8 0,2 3 0,15-5 0,4 2 0,2-2 0,3 1 0,-7 12 0,15-13 0,6 6 0,-6 1 0,5 1 1229,-5 2-1229,14-12 265,0 8-265,6-3 0,11 4 0,1-4 0,10-5 0,-1-5 0,0-3 0,24 11 0,-13-12 0,3-1 0,16 5 0,2-2-809,0-5 0,-1-3 809,-1-1 0,-1-1 0,-10 1 0,1-1-191,19-3 1,3-1 190,-20 2 0,2 1 0,1 0 0,11-3 0,2-2 0,0 1-1296,-2 0 1,-2 0 0,-2 0 1295,9 0 0,-1 0 0,-15 0 0,2 0 0,-3 0-137,8 0 1,1 0 136,-8 0 0,3 0 0,1 0 0,-1 0 0,0 0 0,0 0 0,1 0 0,1 0 0,-3 0 0,10 0 0,-1 0 0,5 0 0,-3 0 614,-23-5 1,0 1-615,9 4 0,2-2 0,-8-7 0,-2 1 0,23 6 0,3-7 320,-15-1-320,-9 10 0,3-2 2113,-3-10 0,1-1-2113,0 8 0,-2 0 0,13-16 383,-22 13-383,-17-1 0,9-2 0,6-16 0,-6 4 0,9-15 0,-17 15 0,-2-12 0,-5-5 0,-6-3 0,-6-6 0,-1 16 0,-5 7 0,-3 5 0,-2 4 0,-13-9 0,-10-1 0,6 5 0,4 4 0,-2 2 0,-20-3 0,13 3 0,-2-2 0,1 4 0,0 1 0,8-1 0,1 1 0,-27-4 0,16-7 0,9 15 0,-5 0 0,-11-8 0,0-2-693,4 4 0,-1 1 693,-6 5 0,-1 0 0,3-5 0,2 1 0,11 6 0,0 0 0,-24-7 0,0-1 0,24 8 0,3 2 0,-4-1 0,-1 2 0,-4 3 0,5 2 0,10-1 0,-14 0 0</inkml:trace>
  <inkml:trace contextRef="#ctx0" brushRef="#br0" timeOffset="338778">4160 2806 24575,'-10'17'0,"8"-1"0,-21 2 0,10-1 0,-8 1 0,5-3 0,5-9 0,0 8 0,5-7 0,43 4 0,24-17 0,-14 1 0,2-2 0,-13 1 0,-3-1 0,16-7 0,-34 12 0,-9-7 0,-10 8 0,-4-4 0,-45-1 0,0-11 0,10 6 0,-3-3 0,6-1 0,4-1 0,-13-2 0,9 0 0,32 12 0,-1 5 0,15 6 0,9 24 0,0 4 0,12 15 0,0-2 0,-5-13 0,-4-5 0,-13-22 0,-5-1 0</inkml:trace>
  <inkml:trace contextRef="#ctx0" brushRef="#br0" timeOffset="339427">4537 2661 24575,'-5'16'0,"-10"2"0,-3-1 0,-5 4 0,3-9 0,6-2 0,-6 1 0,13-5 0,7 2 0,21-4 0,26-4 0,-11-6 0,14 0 0,-37-6 0,1-3 0,-31-1 0,3 5 0,-22 2 0,5 9 0,-24 0 0,-5 0 0,25 0 0,2 0 0,-13 0 0,19-5 0,27-1 0,6 0 0,9 2 0,-3 4 0,-2 0 0,-5 0 0</inkml:trace>
  <inkml:trace contextRef="#ctx0" brushRef="#br0" timeOffset="341158">1502 3039 24575,'0'-11'0,"0"0"0,0-4 0,0 3 0,0-3 0,-4-5 0,-17-11 0,0-6 0,-20-12 0,5 13 0,4 5 0,-6 5 0,10 11 0,-11 1 0,11 5 0,-2 8 0,4-4 0,-5 5 0,-6 0 0,0 0 0,6 0 0,5 0 0,10 0 0,0 0 0,10 5 0,2 5 0,4 7 0,4-1 0,-2-1 0,7-4 0,-8 0 0,10 4 0,-14-8 0,3-7 0,-6-21 0,1-6 0,5 0 0,9 12 0,3 4 0,8 9 0,1-4 0,4 0 0,2 5 0,0-6 0,-11 7 0,-7 0 0</inkml:trace>
  <inkml:trace contextRef="#ctx0" brushRef="#br1" timeOffset="353926">5179 9432 8191,'-6'-5'0,"1"13"5063,5-6-5063,0 17 2818,0-2-2818,0 3 1719,0 1-1719,0 7 6784,-10 27-6784,8-18 0,1 3 0,-4 14 0,0 4-364,5-11 1,1 3 0,-2-1 363,-2-1 0,-1-1 0,0 1-629,3-1 1,1 0 0,-1-2 628,-5 10 0,1-2 0,4-12 0,2-1 0,4 9 0,0 1 0,-4-2 0,0 1 0,9 10 0,0 1 0,-8 5 0,-1-2 0,4-17 0,-1-1 0,-3 16 0,-2-1 0,1-16 0,0-1 492,5 9 0,-1 0-492,-3-7 0,0-3 0,8 11 1991,-9-21-1991,0-21 0,0-22 0,0-6 0,0-15 0,0-7 0,0-11 0,0-3-150,0-2 1,0 1 0,0 10 0,0 4 0,0 0-1</inkml:trace>
  <inkml:trace contextRef="#ctx0" brushRef="#br1" timeOffset="354591">4931 9610 24575,'11'-4'0,"9"-21"0,14-9 0,4-13 0,2 9 0,-15 13 0,-5 14 0,-9 15 0,14 9 0,-3 10 0,4-3 0,-1-8 0,-1 7 0,3-16 0,-6 10 0,-6-13 0,-10 0 0</inkml:trace>
  <inkml:trace contextRef="#ctx0" brushRef="#br1" timeOffset="360808">6011 7017 8191,'0'12'0,"0"22"1957,0 5 0,0 6-1957,0-2 0,0 3 0,0 5 0,1 7 0,-2-2 0,-2-5 0,-2 0 0,1 2 0,3-5 0,1 3 0,0 0 0,-2 0 0,-1 12 0,-2-1 0,2-4 0,2 6 0,2-4 0,-1-4 0,0-7 0,0-1 2943,0-1-2943,0-20 1855,0-3-1855,0-37 6344,-9-3-6344,7-24 0,-6-15 0,8 29 0,0-8 0</inkml:trace>
  <inkml:trace contextRef="#ctx0" brushRef="#br1" timeOffset="361978">5957 7011 8191,'34'-6'0,"17"1"2122,7 5 0,9 0-2122,-14-2 0,3-3 0,3 0 0,-2 0 0,3-1 0,1 0 0,-2 1-90,-6 0 0,-1 2 0,0-1 0,1-1 90,6-3 0,1-2 0,0 1 0,-3 3 0,4 3 0,-2 4 0,4-3 0,-7-2 0,4-1 0,3-2 0,0 1 0,-1 1 0,0 1 0,0 1 0,0 0 0,1-1 0,2 1 0,0-2 0,2 0 0,2 0 0,-1 0 0,-1-1 0,-4 1 0,-2-1 0,-3 0 0,-1 0 0,-1 0 0,2 0 0,2-1 0,1 1 0,-1 0 0,-2 1 0,-5-1 544,7 1 1,-6 0 0,-1-1-545,1-1 0,0-1 0,-6 2 0,-6 5 0,-7 0 4762,-3-7-4762,-26 17 690,-2 10-690,7 27 0,-9-7 0,-1 4 1001,5 7 0,-1 3-1001,-4-8 0,-2 3 0,1 3 0,0 1 0,-1 3 0,1 2 0,1-1-220,2-4 1,2-1 0,0 0-1,-1 1 220,1 5 0,-1 3 0,1-3 0,1-4 0,0-3 0,1-5 0,1-3 0,5 1 0,-3-5 0,-8 0 0,7-1 0,-9-14 0,-14 4 0,-19-3 0,-14-15 0,-6-2 0,-11-1 0,5-5 0,-4-1 0,-6-1-435,14 1 0,-4-1 0,-2 0 0,-2 2 0,-2 0 435,11 1 0,-3 2 0,-1 0 0,-1 1 0,0-1 0,2 1 0,0-1-606,-1-1 0,0 1 0,1-1 1,1 0-1,0 1 0,-1 0 606,-11 1 0,-1 1 0,1 0 0,3 1 0,4 0 0,7 1 0,5 1 0,0 0 0,-1-1-116,-7-3 0,-2-2 1,1 0-1,4 3 116,1 4 0,4 1 0,0-1 0,2-4 0,0-2 0,6 0 0,-20 5 3168,41-15-3168,8-1 6481,-2-9-6481,13-18 0,-4 18 0,5-10 0</inkml:trace>
  <inkml:trace contextRef="#ctx0" brushRef="#br1" timeOffset="362693">9298 5521 24575,'-31'45'0,"1"-1"0,3-7 0,0 3 0,1 0 0,5 1 0,1 1 0,0 0-1667,-6 5 0,-1-1 0,3 0 1667,0 8 0,-1 1 0,0-5 0,-2 2 0,0-2 102,4-6 0,1-2 1,-1 1-103,-3 10 0,0 1 0,2-5 0,-1-4 0,5-3 0,8-5 0,2-3 0,-12 0 1061,19-9-1061,-14-7 0,15-7 0,-7-5 2532,3-1-2532,-5-5 275,0-5 0,5 4 0,1-4 1</inkml:trace>
  <inkml:trace contextRef="#ctx0" brushRef="#br1" timeOffset="362895">8524 6730 24575,'-19'30'0,"-2"1"0,19 6 0,5-9 0,12 0 0,7-19 0,19 4 0,-3-32 0,5 0 0,-19-3 0,-13 8 0</inkml:trace>
  <inkml:trace contextRef="#ctx0" brushRef="#br1" timeOffset="367957">8184 7680 24575,'21'0'0,"17"0"0,-3-7 0,3-2 0,-2 7 0,2 0-1168,15-6 0,0 0 1168,-15 1 0,0 3 121,8 3 0,-2-1-121,4-9 502,0 11-502,-60 0 0,-46 11 0,-7-8 0,31 2 0,2 0 0,-1-5 0</inkml:trace>
  <inkml:trace contextRef="#ctx0" brushRef="#br1" timeOffset="368210">8356 7666 24575,'-17'5'0,"29"-4"0,45 4 0,-15-5 0,4 0 0,7 0 0,-2 0 0,-11-3 0,-5-1 0,0 3 0,-28-5 0,-18 6 0,6 0 0</inkml:trace>
  <inkml:trace contextRef="#ctx0" brushRef="#br1" timeOffset="377307">6244 7257 24575,'13'24'0,"-1"-4"0,22 22 0,-15-21 0,6 12 0,-2-18 0,-2 10 0,4-14 0,-11 7 0,-9-34 0,-5 17 0,0-18 0</inkml:trace>
  <inkml:trace contextRef="#ctx0" brushRef="#br1" timeOffset="377524">6393 7193 24575,'-10'0'0,"-18"29"0,6-9 0,0 15 0,1 4 0,-9 2 0,14-9 0,1-2 0,1-3 0,5 3 0,9-22 0,0 6 0</inkml:trace>
  <inkml:trace contextRef="#ctx0" brushRef="#br1" timeOffset="389014">7218 7183 24575,'5'20'0,"2"2"0,4 0 0,1-2 0,-1-14 0,15-16 0,1-15 0,5-9 0,4-3 0,4-6 0,-1-1-1368,-3-1 1,-1 0-1,2-2 1368,-3 7 0,2-2 0,-1 1 0,-2 2 0,0-3 0,-2 1 0,0 1-188,8-6 1,1-1-1,-2 4 188,2-2 0,-3 2 0,1 0 0,-7 6 0,-12 13 0,-36 50 0,11-23 0,-16 29 0</inkml:trace>
  <inkml:trace contextRef="#ctx0" brushRef="#br1" timeOffset="403056">11988 11076 8191,'0'-17'0,"10"16"5063,-2 8-5063,36 38 2818,-8-9-2818,-8-14 0,0-1 1719,5 9-1719,-9-22 6784,-17-4-6784,-2-31 0,-5 11 0,0-17 0,-5 27 0,-26 14 0,-21 25 0,7-12 0,-1 2 0,16 0 0,2-1 0,-9-5 0,7-3 0,21-3 0,-5-5 0</inkml:trace>
  <inkml:trace contextRef="#ctx0" brushRef="#br1" timeOffset="403624">10868 11258 24575,'19'43'0,"5"1"0,17-4 0,5-3 0,-18-21 0,0-4 0,-17-12 0,4-9 0,-8-8 0,3-1 0,-44 18 0,3 20 0,-3 10 0,-12 7 0,0 2 0,8-2 0,4-1 0,7-3 0,9-5 0,13-17 0,5-2 0</inkml:trace>
  <inkml:trace contextRef="#ctx0" brushRef="#br1" timeOffset="403860">9892 12318 24575,'-25'17'0,"5"-3"0</inkml:trace>
  <inkml:trace contextRef="#ctx0" brushRef="#br2" timeOffset="410460">10143 11066 8191,'-9'-6'0,"2"-4"5063,-12 3-5063,-5 0 2818,1-5-2818,-1 11 1719,4-6-1719,-13 7 0,-2 0 0,-3 0 0,2 6 0,-2-1 2778,-11-4 0,0 1-2778,9 11 0,-2 2 0,-18-1 0,-4 0 0,22-1 0,0 3 0,-1 0 0,-11 3 0,-2 1 0,3 2 0,8 0 0,3 2 0,0 2 0,-5 6 0,1 3 0,3-1 0,-4 8 0,3 2 0,8-7 0,1 3 0,4 0 0,4 5 0,6 2 0,2-5 0,2 4 0,5-3 0,9 3 0,4-1 0,-7 5 0,6-2 0,15-3 0,5-1 0,-5 0 0,2 1 0,13 10 0,6 0 0,0-3 0,2-5 0,-5-13 0,3-3 0,1-6 0,4-1 0,1-1-357,-2-5 1,0-1 0,4-1 356,17 3 0,4-1 0,0-2 0,1-2 0,-1-3 0,0-2-764,-8-1 1,0-2-1,-3-2 764,-7-2 0,-2-2 0,-3-2 0,7-2 0,0-3 234,-6-1 1,2 0 0,-1-3-235,-1-2 0,-1-3 0,1 0 0,12-3 0,1-2 0,-3-1 0,-9 0 0,-3-2 0,-2 0-503,8-6 1,-5 0 502,-5 0 0,-4 0 0,6-20 449,-12 14 0,0-4-449,-5-1 0,-2-5 0,-2 5 0,0-3 0,-3 2 549,-1-8 0,-4 1-549,0-5 0,-4 1 0,-4 13 0,-4-2 0,-10-18 0,-5-4 0,0 1 0,-6-1 0,-3 10 0,-5-1 0,-1 3 0,0 9 0,-1 4 0,-1 2 0,-13-10 0,-4 5 0,11 16 0,-3 3 0,0 3 0,-13 1 0,-2 4-110,10 4 0,-3 1 0,2 1 110,-15-3 0,5 3 0,18 8 0,6 0 0,-7-9 0</inkml:trace>
  <inkml:trace contextRef="#ctx0" brushRef="#br2" timeOffset="411976">13074 10947 24575,'-32'-12'0,"-3"3"0,-18 9 0,1 0 0,-13 0 0,9 10 0,-1-2 0,4 16 0,3-2 0,16 0 0,1 1 0,-15 12 0,3 0 0,-2 5 0,11-2 0,3 2 0,0 3 0,1 2 0,5 3 0,7-1 0,9 12 0,3 6 0,8-8 0,3-19 0,4 1 0,4 2 0,4-1 0,-1-3 0,2-3 0,4-6 0,0-2 0,13 17 0,-9-14 0,3 0 0,2-2 0,3-1 0,13 8 0,4-2 0,3-5 0,2-5-314,-6-9 0,1-1 314,-1 0 0,2 2 0,-1-2 0,10-1 0,1-1 0,-3 0 0,5 2 0,-2-1-986,-6 0 0,-1-1 0,-1-1 986,-4-4 0,-1-1 0,-1 1 0,14 7 0,-4-2-73,-15-8 1,0-1 72,18 4 0,4 1 0,-5-6 0,2 0 0,-7 0 0,3 1 0,-1-2 0,-6-3 0,-1-1 0,-2-1 0,15-4 0,-4-4 0,-3-7 0,-5-6 0,-11 3 0,-5-4 0,-1-4 0,-4 0 0,11-18 0,-7-1 0,-13 13 530,0-18-530,-6 20 0,0-3 0,-1-5 0,-2 0 0,0-5 0,-2 3 0,1-13 1513,-18 21 0,-5 2-1513,-4 0 87,-6 2 1,-4 1-88,0 8 0,0 1 0,1 1 0,-1 0-378,-5 1 0,0 2 378,-26-10 0,8 9 0,-5 2 0,14 9 0,-3 1 0,0 0 0,-10-4 0,-2 0 0,1 2-739,8 5 0,1 2 1,2 0 738,-20-2 0,5 1 0,17-1 0,2 1 0,4 4 0,1-1 0,0-2 0,0-3 0,-9-1 0,-1 0 0,-2 1 0,-1 0 0,-11-7 0,0-1-681,12 3 0,1 1 681,-5 4 0,5 1 0,5-5 0,1 11 0</inkml:trace>
  <inkml:trace contextRef="#ctx0" brushRef="#br2" timeOffset="415725">10553 10784 24575,'0'15'0,"5"2"0,7 8 0,1-12 0,5-13 0,-12-8 0,-5-7 0,-11 10 0,-12 30 0,1 15 0,4-7 0,8 1 0</inkml:trace>
  <inkml:trace contextRef="#ctx0" brushRef="#br2" timeOffset="416590">14392 11005 8191,'5'5'0,"18"0"5063,1-16-5063,6 9 2818,-19-9-2818,-21 23 1719,2-4-1719,-9 15 0,15-16 0,-2 3 0</inkml:trace>
  <inkml:trace contextRef="#ctx0" brushRef="#br2" timeOffset="419011">14027 9715 8191,'0'-11'0,"0"0"5063,-5 0-5063,-13-3 2818,-17 7-2818,-23-10 0,6 15 0,-3-16 0,17 16 1719,-18-6-1719,-3 8 0,-2 6 0,5-5 6784,25 12-6784,-6-12 0,2 18 0,-9-3 0,10 9 0,6-5 0,2 2 0,8-8 0,-12 6 0,14-8 0,-7 14 0,3 1 0,-8 14 0,13-9 0,-10 1 0,22-11 0,-16 11 0,11-1 0,1 17 0,0 1 0,7 0 0,0-3 0,0-8 0,7 0 0,0 1 0,6-8 0,3-5 0,-9-11 0,11-3 0,-3 11 0,10 4 0,3 13 0,0-6 0,-7-4 0,-1-7 0,-7-8 0,-1-1 0,3 1 0,6 2 0,14 7 0,-6-11 0,4 5 0,-13-18 0,6 10 0,-4-10 0,8 4 0,1-5 0,-3 0 0,1 0 0,-8 0 0,24-9 0,7-1 0,-13-2 0,1-2 0,-8 0 0,-1 1 0,28-6 0,-15-11 0,8 14 0,5-15 0,-2 3 0,-3 0 0,-24 7 0,1-2 0,-13 5 0,9-12 0,0-7 0,-1-12 0,-9 3 0,-6-3 0,-3 2 0,-5-4 0,-1 0 0,-7 11 0,-14-3 0,6 10 0,-12-15 0,-3 0 0,8 15 0,-4 3 0,15 19 0,-13-7 0,0-1 0,-7-5 0,-1 1 0,7 2 0,-4-4 0,10 2 0,7 7 0,7 6 0</inkml:trace>
  <inkml:trace contextRef="#ctx0" brushRef="#br2" timeOffset="423542">13729 8761 24575,'0'12'0,"-10"30"0,9-5 0,0 4 0,-9 1 0,-1 3 0,9 20 0,1 2 0,-10-10 0,0 2-631,9-9 1,2 3-1,0-1 631,-4-4 0,0-2 0,1 0-589,2 11 1,2-2 588,-1-4 0,0-3 0,0 9 721,0 6-721,0-34 0,0 3 0,0-60 900,0-26-900,0 3 0,0-2 0,0-11 0,0 6 0</inkml:trace>
  <inkml:trace contextRef="#ctx0" brushRef="#br2" timeOffset="424140">13504 8962 24575,'0'-15'0,"9"8"0,2-26 0,10 18 0,5-22 0,5 13 0,3 1 0,1 8 0,-16 11 0,0 14 0,-4 8 0,4 4 0,2-9 0,1 1 0,-10-13 0,8 4 0,-13-10 0,2 4 0,-9-4 0</inkml:trace>
  <inkml:trace contextRef="#ctx0" brushRef="#br2" timeOffset="426040">13983 7771 8191,'0'-16'0,"-5"5"5063,4 2-5063,-13 1 2818,7-3-2818,-17-2 0,-11 6 0,-10 1 0,-13 6 1204,-6 0-1204,-1 0 3265,29 0 0,-2 0-3265,-11 5 0,-1 1 0,10-1 0,-1 1 0,-11 7 0,1 2 0,11-1 0,3 1 0,-22 17 0,9 1 0,22-4 0,-1 5 0,1 2 769,0 8-769,13-11 0,-4 0 0,17-12 0,-12 16 0,12 5 0,-7 16 0,9 1 0,13-13 0,10 12 0,13-16 0,-11-13 0,0 2 0,2-6 0,1-1 0,21 15 0,-6-10 0,-7-10 0,-4-5 0,11 9 0,7-5 0,-16-10 0,2-2 0,25 3 0,-24-9 0,-1 0 0,20 0 0,-16 0 0,1 0 0,-6 0 0,1 0 0,10 0 0,0 0 0,2-4 0,-2-1 0,-9 2 0,-1-2 0,8-9 0,-2-3 0,10-7 0,-4-15 0,-19 14 0,-1-11 0,-4-7 0,-8-17 0,-1-2 0,-15 5 0,0 3 0,0-2 0,0-2 0,-9 23 0,-3 2 0,-12-22 0,-2 24 0,-7 0 0,-15-2 0,-5 2 0,-4 2 0,-3 0-189,11 8 0,-1 0 1,0 2 188,-13-3 0,1 2 0,-1-1 0,3 2 0,20 6 0,4 1 0,-23-4 0,41 10 0</inkml:trace>
  <inkml:trace contextRef="#ctx0" brushRef="#br2" timeOffset="430224">13118 7208 24575,'4'-6'0,"-2"10"0,7 3 0,7 33 0,5-6 0,4 14 0,-11-18 0,-3-5 0,-5-13 0,4-2 0,14-18 0,12-17-531,-5 3 0,5-4 531,6-5 0,5-3 0,3 0-749,-4 5 0,4 1 0,1 0 0,2-1 749,-5 2 0,2-1 0,0 0 0,0 0 0,-1 3-720,3-1 1,-1 1-1,-1 2 1,-2 1 719,7-3 0,-2 3 0,-5 3 0,-5 2 0,-4 3-156,-5 2 1,-1 2 155,11-8 724,-12 8-724,-41 25 0,10-10 0,-16 15 0</inkml:trace>
  <inkml:trace contextRef="#ctx0" brushRef="#br2" timeOffset="449542">13081 8829 24575,'0'9'0,"0"-2"0,0 28 0,0 13 0,-4-11 0,-2 2 0,5 0 0,0 1-815,-4 6 1,0-1 814,5-5 0,0 2 0,-3 2 0,-2 4 0,1 0 0,3 16 0,-1 2 0,-1-9 0,-2 2 0,2-3 0,2 3 0,2-5 0,-2-14 0,2-4 394,4 5-394,-4-26 0,4-19 0,-5-11 0,0-33 0,0 21 0,0-7 0</inkml:trace>
  <inkml:trace contextRef="#ctx0" brushRef="#br2" timeOffset="450123">12881 9047 24575,'4'-20'0,"10"-6"0,6-5 0,10-11 0,2 4 0,10-13 0,-11 20-6784,5 4 6784,-24 39 0,6-2 0,2 22 0,2-18 0,4 10 0,-7-11 0,-6-2 1696,3 0 0,-11-10 0,0 4 0</inkml:trace>
  <inkml:trace contextRef="#ctx0" brushRef="#br2" timeOffset="458256">6181 6238 24575,'-35'54'0,"17"-24"0,2-1 0,-5 19 0,4-5 0,-1 5 0,-1 3 0,0 3-595,2-9 1,0 3 0,0 0 594,1 7 0,1 0 0,2-1-2077,-1 9 0,1 0 2077,3-16 0,-1 1 0,3-3 0,6 9 0,1 2-124,-6-1 1,-3 5 0,2 1 123,2 2 0,2 1 0,-2-1 0,-3-2 0,-1 0 0,2-2-871,2-5 0,2-1 1,-2-4 870,-7 2 0,2-3 0,10-1 0,-1 0 231,-9-2 1,-1 1-232,5 11 0,0 1 0,-4-5 0,-1 0 0,0 5 0,2-2 1414,0-7 0,2-6-1414,-3 7 1749,15-21-1749,17-26 3753,10-13-3753,16 2 0,9-12 0,-10 13 0,6 1 0,-8-2 0,3-1 0,1 0-443,6 0 0,2 1 0,3-1 443,-7 2 0,4 0 0,-1 0 0,-3 1-972,4 1 0,-2 0 1,0 0 971,6-3 0,0-2 0,-4 3 0,4 6 0,0-1-644,0-7 1,4-3-1,2 1 644,-15 6 0,-1 0 0,3 2 0,1-2 0,1 1 0,2 0 0,1-1 0,0 1 0,-3-1-762,4-2 1,-3 0 0,0 0 0,-1 2 761,-1 3 0,0 2 0,-1 0 0,-4-1 0,1-3 0,-3-1 0,2 1-58,-1 0 0,3 1 0,0 0 0,1 0 58,-1-1 0,1 0 0,0 0 0,1 0 0,8 0 0,1 0 0,0 0 0,0 0 0,-4 0 0,1 1 0,-3 0 0,-2 0 0,1-1 0,-3 0 0,1 0 0,8 3 0,1 1 0,-4-1 801,3-5 0,-3 0-801,-12 5 0,1 1 0,-2 1 0,4-1 0,-4 0 0,12-6 1702,-24 4-1702,-18-4 3887,1 0-3887,-5 5 1796,0-10-1796,-1 0 591,-8-1-591,4-16 0,-5-3 0,-2-5 0,-4-10 0,-1-7-560,4-2 0,2-6 0,-1-2 560,-1 11 0,-1-2 0,0 0 0,0 1-630,2-11 0,1 1 0,1-3 630,2 4 0,0-4 0,0 0 0,1 4 0,0-4 0,1 4 0,2-3 0,0 4 0,2-4 0,0 0 0,0 3 0,1-7 0,0 3 0,-1 4 0,-1 10 0,-2 3 0,2 3 0,4-6 0,-2 7 0,-8 5 0,8 3 0,-10 16 0,0 5 1511,0 0-1511,-5 10 2059,-13-3-2059,-17 1 0,-23-6 0,13 4 0,-2 0 0,4 4 0,-4 1 0,-1 1 0,-6 0 0,-1 1-1026,-6 2 1,-3 2 0,-3-1 1025,15 0 0,-1 0 0,-3 0 0,-1 0 0,0 0 0,2 0 0,-1-1 0,0 0 0,-2 1 0,-1 0 0,-2 2 0,-3 2 0,-2 1 0,-2 1 0,-1 1 0,1 0 0,2 0 0,3-2-1153,-6 0 0,2-1 0,3 0 0,-1 0 0,-2 3 1153,5 1 0,-2 1 0,-1 2 0,1-1 0,2 1 0,3-2 0,-11 1 0,4-1 0,2 0 0,-1-1-320,5 0 1,1 0 0,-1-1-1,-1 1 320,7-1 0,-2 1 0,0-1 0,1 0 0,5-1 0,-10-1 0,4 0 0,4 0 0,-14 0 0,9 1 0,1 3 0,1-7 1832,22 6-1832,-1-8 6039,18 5-6039,20-10 0,-7 8 0,12-9 0</inkml:trace>
  <inkml:trace contextRef="#ctx0" brushRef="#br2" timeOffset="459675">10263 6844 24575,'16'11'0,"5"-5"0,18 5 0,6-9 0,-6 5 0,4 2 0,11-8 0,3 0-434,-9 5 0,2 3 0,1-2 434,7-5 0,2-3 0,-2 2 0,-10 3 0,-2 1 0,2-2 0,11-2 0,2-1 0,0-1 0,-5 1 0,-1 1 0,2-2-432,-2-1 0,2-2 0,2 0 1,-1 1 431,4 2 0,1 1 0,0 0 0,-4-2-921,7-1 1,-3-2 0,-1 1 920,-5-1 0,0 1 0,-5 1 0,-2 2 0,-1-1-142,13-4 1,1 0 141,-9 6 0,0 0 0,-9 0 0,1 0 0,-1 0 0,13 0 0,-4 0 0,-14 0 0,-1 0 364,3 0 0,-4 0-364,-1 0 0,-2 0 1773,-11 0-1773,-12 0 3177,-2-4-3177,-5-2 395,-10-5-395,-1 0 0,-5 0 0,5 5 0,1 1 0</inkml:trace>
  <inkml:trace contextRef="#ctx0" brushRef="#br2" timeOffset="459957">12982 6733 24575,'25'19'0,"-3"-5"0,18 31 0,-12-9 0,0 14 0,-20-15 0,-14-14 0,-9-4 0,-1-11 0,-26 13 0,7-16 0,-13 10 0,22-13 0,10 0 0,12 0 0</inkml:trace>
  <inkml:trace contextRef="#ctx0" brushRef="#br2" timeOffset="462172">14498 7809 24575,'0'-11'0,"5"5"0,-4-8 0,13 12 0,-12-16 0,24 15 0,2-32 0,12 20 0,5-22 0,-6 18 0,16-9 0,-22 13 0,1-1 0,8-3 0,3-2 0,8-4 0,3 1-1190,5 0 1,0 1 1189,-9 1 0,3 1 0,-6 4 0,5 1 0,-2 1-252,-7 1 1,-1 1-1,1 0 252,10-4 0,2-1 0,-2 2 0,-4 3 0,-1 0 0,-3 0 0,5-7 0,-1 1 0,6 6 0,-1 2 0,-12-3 0,1 1 0,16 0 0,6 2 0,-15 3 0,3 1 0,0-1 0,-3-1 0,-1 0 0,1 1 0,6 3 0,1 1 0,-2 0 0,-2-4 0,-1-1 0,-1 2 0,-8 6 0,0 1 0,-2-2 0,18-9 0,-1 0 0,-5 9 0,-3 1 0,-9-5 0,-1 1 0,1 4 0,1 2 0,-1-1 0,-2 0 0,18 0 0,4 0 2280,-15 0-2280,-1 0 0,3 0 0,-5 4 0,1 2 0,-2-1 0,2 1 0,-1 2 0,14 5 0,-4 3-137,-6-1 0,-3 0 137,-4-1 0,-3-1 0,17 9 0,-21-2 0,1 3 0,3 0 0,1 1 0,7 6 0,-1 0-487,-5-4 0,-2-1 487,-4-4 0,-2 0 0,-5-2 0,1 2-3,11 10 0,1 2 3,3 3 0,1 3 0,-7-4 0,2 3 0,-1-1-829,-5-5 1,-1 0-1,-1 0 829,11 15 0,-3-1 0,-9-9 0,-2-2 0,-5-5 0,-1 1 0,9 10 0,0 4 0,-1-1 0,1 2-356,-4-5 1,0 2 0,-2-2 355,-1 4 0,-2-1 0,0 1 0,-3-1 5,3 12-5,-7-17 0,0 2 0,-1-2 0,0 2 0,2 13 0,-1 1 0,-2-6 0,-2-1 0,-5-9 0,-2-1 0,4 25 3319,-1-25-3319,-6 9 0,13-14 0,-14 4 0,5-20 2336,-6-12-2336,-4-6 0,-8-19 0,-14-6 0,-23-9 0,14 7 0,-11 3 0,26 17 0,-7-7 0,4 8 0,-4-4 0,10 7 0,1 4 0,6 4 0,4 2 0,1 5 0,5 0 0,6 4 0,13 5 0,17-2 0,23 5 0,-8-15 0,-4 1 0,-10-9 0,-1 0 0,-9-5 0,2-6 0,-13-12 0,-1-7 0,-4-7 0,-2-1 0,-3-2 0,-5 5 0,5 4 0,-6 5 0,0 5 0,0-8 0,0-26 0,0 28 0,0-15 0</inkml:trace>
  <inkml:trace contextRef="#ctx0" brushRef="#br2" timeOffset="534427">19933 17055 24575,'0'0'0</inkml:trace>
  <inkml:trace contextRef="#ctx0" brushRef="#br1" timeOffset="634602">14829 12855 24575,'40'0'0,"0"0"0,12 0 0,6 0 0,-5 0 0,4 0 0,4 0-1462,1 0 1,3 0-1,4 0 1,0 0 1461,-7 0 0,2-1 0,1 0 0,1 1 0,1-1 0,-9 0 0,1 1 0,1-1 0,0 0 0,3 1 0,1-1 0,-3 0 0,2 1 0,3-1 0,0 1 0,1-1 0,-2 1 0,-2-1 0,-4 1 0,3-1 0,-4 1 0,-2-1 0,-1 0 0,2 1 0,1 0 0,8 0 0,3 0 0,1 1 0,-2-1 0,-5 1 0,-7 0 507,5 0 1,-7 0 0,-4 0-508,14 1 0,-2-1 0,1 0 0,5 0-432,-18 0 1,3-1-1,4 0 1,3-1 431,-7 1 0,3 0 0,3 0 0,0 0 0,2 0 0,0 0-446,-5 0 0,1 0 0,1 0 0,1 0 0,0 0 0,1 0 1,-1 0 445,4 0 0,2 0 0,-1 0 0,1 0 0,0 0 0,-1 0 0,-1 0 0,-4 0 0,0 0 0,0 0 0,-1 0 0,0 0 0,-3 0 0,-1 0 413,7 0 1,-1 0 0,-3 0 0,-1 0 0,-4 0-414,16 0 0,-5 0 0,-5 0 0,1 0 0,-2 0 0,3 2 0,6 1-501,-13 0 1,6 1-1,4 1 1,1 0 500,-11-2 0,2 1 0,1 1 0,2-1 0,0 1 0,1 0-72,4 0 0,1 1 0,2 0 1,-1 0-1,1 0 0,-1 1 72,1-1 0,1 2 0,1-1 0,-2 0 0,-1 1 0,-3-1 0,-2 0 0,-1 0 0,-2-1 0,-2 1 0,-4 0 1007,13 1 0,-5 1 1,-8-1-1008,-5-1 0,-18 0 0,-28-3 0,0 0 2619,0 0-2619,0-1 3893,-1 0-3893,-1-2 0,8-1 0,21 0 0,18-1 0,14-2-932,-8-1 1,8-1 0,5-1 0,2 0 931,-8 1 0,2 0 0,3-1 0,2 0 0,0 0 0,1 0-504,-4 0 1,1 0 0,2 0 0,-1 0 0,1 0 0,-1 0 0,0 0 503,-2 1 0,0-1 0,0 1 0,-1-1 0,0 1 0,-1 0 0,-2 1 0,0-1 0,0 1 0,-2 1 0,0-1 0,-3 1 0,-1 0-147,10 0 1,-3 0 0,-2 0 0,-2 1 146,2 0 0,-3 1 0,-3 0 0,5 0 0,-5 0 0,-14 0 0,-4 2 2811,15-1-2811,-12 0 4115,-9 1-4115,-10 1 906,-6 1-906,-6 0 0,-4-2 0,-2 1 0,0 0 0,1-1 0,0 0 0</inkml:trace>
  <inkml:trace contextRef="#ctx0" brushRef="#br1" timeOffset="635669">24729 12543 24575,'24'0'0,"10"0"0,12 2 0,7 5 0,-2 7 0,-7 6 0,-7-1 0,-13-1 0,-9 1 0,-6 3 0,-5 9 0,-7 3 0,-20 7 0,2-16 0,-5 0 0,-7 2 0,-3 1 0,-4 2 0,-2 0 0,1 1 0,1-1 0,2-2 0,3-1 0,3-3 0,1-1 0,-16 12 0,15-10 0,13-10 0,10-8 0,5-3 0,3-4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3A8C-639F-B822-9B75-BB4D71E3025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409E5DA-B70D-E073-9C03-A76E1E30DE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10D0B71-FE4F-5A83-8881-2F24E3B7632B}"/>
              </a:ext>
            </a:extLst>
          </p:cNvPr>
          <p:cNvSpPr>
            <a:spLocks noGrp="1"/>
          </p:cNvSpPr>
          <p:nvPr>
            <p:ph type="dt" sz="half" idx="10"/>
          </p:nvPr>
        </p:nvSpPr>
        <p:spPr/>
        <p:txBody>
          <a:bodyPr/>
          <a:lstStyle/>
          <a:p>
            <a:fld id="{CD441444-3232-B14B-AA07-D1C98E4664D0}" type="datetimeFigureOut">
              <a:rPr lang="en-US" smtClean="0"/>
              <a:t>7/21/23</a:t>
            </a:fld>
            <a:endParaRPr lang="en-US"/>
          </a:p>
        </p:txBody>
      </p:sp>
      <p:sp>
        <p:nvSpPr>
          <p:cNvPr id="5" name="Footer Placeholder 4">
            <a:extLst>
              <a:ext uri="{FF2B5EF4-FFF2-40B4-BE49-F238E27FC236}">
                <a16:creationId xmlns:a16="http://schemas.microsoft.com/office/drawing/2014/main" id="{E01ADF53-1303-0146-761A-CBCE7B20B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BDB5E-FF48-9116-3E8B-CFD064CEAEB3}"/>
              </a:ext>
            </a:extLst>
          </p:cNvPr>
          <p:cNvSpPr>
            <a:spLocks noGrp="1"/>
          </p:cNvSpPr>
          <p:nvPr>
            <p:ph type="sldNum" sz="quarter" idx="12"/>
          </p:nvPr>
        </p:nvSpPr>
        <p:spPr/>
        <p:txBody>
          <a:bodyPr/>
          <a:lstStyle/>
          <a:p>
            <a:fld id="{ED4814D6-A8EE-844D-95EF-B32A09A181E2}" type="slidenum">
              <a:rPr lang="en-US" smtClean="0"/>
              <a:t>‹#›</a:t>
            </a:fld>
            <a:endParaRPr lang="en-US"/>
          </a:p>
        </p:txBody>
      </p:sp>
    </p:spTree>
    <p:extLst>
      <p:ext uri="{BB962C8B-B14F-4D97-AF65-F5344CB8AC3E}">
        <p14:creationId xmlns:p14="http://schemas.microsoft.com/office/powerpoint/2010/main" val="1381738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94EE-B02B-2A40-C6E8-B29729FF541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7DFE63F-8516-9020-7864-F45D8085CCB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362C2DC-3FD6-54E2-4C89-8D9D9767EC6B}"/>
              </a:ext>
            </a:extLst>
          </p:cNvPr>
          <p:cNvSpPr>
            <a:spLocks noGrp="1"/>
          </p:cNvSpPr>
          <p:nvPr>
            <p:ph type="dt" sz="half" idx="10"/>
          </p:nvPr>
        </p:nvSpPr>
        <p:spPr/>
        <p:txBody>
          <a:bodyPr/>
          <a:lstStyle/>
          <a:p>
            <a:fld id="{CD441444-3232-B14B-AA07-D1C98E4664D0}" type="datetimeFigureOut">
              <a:rPr lang="en-US" smtClean="0"/>
              <a:t>7/21/23</a:t>
            </a:fld>
            <a:endParaRPr lang="en-US"/>
          </a:p>
        </p:txBody>
      </p:sp>
      <p:sp>
        <p:nvSpPr>
          <p:cNvPr id="5" name="Footer Placeholder 4">
            <a:extLst>
              <a:ext uri="{FF2B5EF4-FFF2-40B4-BE49-F238E27FC236}">
                <a16:creationId xmlns:a16="http://schemas.microsoft.com/office/drawing/2014/main" id="{354CC44E-8B5B-A82C-DA27-18CD4ED6A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BF3DE-E471-B6E2-ACE9-706765D954BE}"/>
              </a:ext>
            </a:extLst>
          </p:cNvPr>
          <p:cNvSpPr>
            <a:spLocks noGrp="1"/>
          </p:cNvSpPr>
          <p:nvPr>
            <p:ph type="sldNum" sz="quarter" idx="12"/>
          </p:nvPr>
        </p:nvSpPr>
        <p:spPr/>
        <p:txBody>
          <a:bodyPr/>
          <a:lstStyle/>
          <a:p>
            <a:fld id="{ED4814D6-A8EE-844D-95EF-B32A09A181E2}" type="slidenum">
              <a:rPr lang="en-US" smtClean="0"/>
              <a:t>‹#›</a:t>
            </a:fld>
            <a:endParaRPr lang="en-US"/>
          </a:p>
        </p:txBody>
      </p:sp>
    </p:spTree>
    <p:extLst>
      <p:ext uri="{BB962C8B-B14F-4D97-AF65-F5344CB8AC3E}">
        <p14:creationId xmlns:p14="http://schemas.microsoft.com/office/powerpoint/2010/main" val="827031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C51E73-334D-3CC0-BAC6-E4EC0349585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E5E3808-6D2E-4531-EDF2-6FDC8D61DC9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CE469B-9BA4-DC3F-3FBF-B6BA70E3A28E}"/>
              </a:ext>
            </a:extLst>
          </p:cNvPr>
          <p:cNvSpPr>
            <a:spLocks noGrp="1"/>
          </p:cNvSpPr>
          <p:nvPr>
            <p:ph type="dt" sz="half" idx="10"/>
          </p:nvPr>
        </p:nvSpPr>
        <p:spPr/>
        <p:txBody>
          <a:bodyPr/>
          <a:lstStyle/>
          <a:p>
            <a:fld id="{CD441444-3232-B14B-AA07-D1C98E4664D0}" type="datetimeFigureOut">
              <a:rPr lang="en-US" smtClean="0"/>
              <a:t>7/21/23</a:t>
            </a:fld>
            <a:endParaRPr lang="en-US"/>
          </a:p>
        </p:txBody>
      </p:sp>
      <p:sp>
        <p:nvSpPr>
          <p:cNvPr id="5" name="Footer Placeholder 4">
            <a:extLst>
              <a:ext uri="{FF2B5EF4-FFF2-40B4-BE49-F238E27FC236}">
                <a16:creationId xmlns:a16="http://schemas.microsoft.com/office/drawing/2014/main" id="{0E5FC255-477B-3B99-A7BC-F44AC6747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19FF5-2D2C-1479-516C-5B2FB178D976}"/>
              </a:ext>
            </a:extLst>
          </p:cNvPr>
          <p:cNvSpPr>
            <a:spLocks noGrp="1"/>
          </p:cNvSpPr>
          <p:nvPr>
            <p:ph type="sldNum" sz="quarter" idx="12"/>
          </p:nvPr>
        </p:nvSpPr>
        <p:spPr/>
        <p:txBody>
          <a:bodyPr/>
          <a:lstStyle/>
          <a:p>
            <a:fld id="{ED4814D6-A8EE-844D-95EF-B32A09A181E2}" type="slidenum">
              <a:rPr lang="en-US" smtClean="0"/>
              <a:t>‹#›</a:t>
            </a:fld>
            <a:endParaRPr lang="en-US"/>
          </a:p>
        </p:txBody>
      </p:sp>
    </p:spTree>
    <p:extLst>
      <p:ext uri="{BB962C8B-B14F-4D97-AF65-F5344CB8AC3E}">
        <p14:creationId xmlns:p14="http://schemas.microsoft.com/office/powerpoint/2010/main" val="379295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7864-31DB-C94C-5171-3BDA7D065EE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8315B18-32E8-0216-7C31-909788907F0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05C648-6240-1DE9-221E-6165FB454595}"/>
              </a:ext>
            </a:extLst>
          </p:cNvPr>
          <p:cNvSpPr>
            <a:spLocks noGrp="1"/>
          </p:cNvSpPr>
          <p:nvPr>
            <p:ph type="dt" sz="half" idx="10"/>
          </p:nvPr>
        </p:nvSpPr>
        <p:spPr/>
        <p:txBody>
          <a:bodyPr/>
          <a:lstStyle/>
          <a:p>
            <a:fld id="{CD441444-3232-B14B-AA07-D1C98E4664D0}" type="datetimeFigureOut">
              <a:rPr lang="en-US" smtClean="0"/>
              <a:t>7/21/23</a:t>
            </a:fld>
            <a:endParaRPr lang="en-US"/>
          </a:p>
        </p:txBody>
      </p:sp>
      <p:sp>
        <p:nvSpPr>
          <p:cNvPr id="5" name="Footer Placeholder 4">
            <a:extLst>
              <a:ext uri="{FF2B5EF4-FFF2-40B4-BE49-F238E27FC236}">
                <a16:creationId xmlns:a16="http://schemas.microsoft.com/office/drawing/2014/main" id="{5132BD2D-CF8E-E4EB-2475-A7E01946F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52DC6-6A5D-D02A-D295-536B5463A7F6}"/>
              </a:ext>
            </a:extLst>
          </p:cNvPr>
          <p:cNvSpPr>
            <a:spLocks noGrp="1"/>
          </p:cNvSpPr>
          <p:nvPr>
            <p:ph type="sldNum" sz="quarter" idx="12"/>
          </p:nvPr>
        </p:nvSpPr>
        <p:spPr/>
        <p:txBody>
          <a:bodyPr/>
          <a:lstStyle/>
          <a:p>
            <a:fld id="{ED4814D6-A8EE-844D-95EF-B32A09A181E2}" type="slidenum">
              <a:rPr lang="en-US" smtClean="0"/>
              <a:t>‹#›</a:t>
            </a:fld>
            <a:endParaRPr lang="en-US"/>
          </a:p>
        </p:txBody>
      </p:sp>
    </p:spTree>
    <p:extLst>
      <p:ext uri="{BB962C8B-B14F-4D97-AF65-F5344CB8AC3E}">
        <p14:creationId xmlns:p14="http://schemas.microsoft.com/office/powerpoint/2010/main" val="162981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3CEF-5177-346C-C784-B356BA1378E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D717DC2-D762-7D05-1AC7-D7A53E7925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B11EC75-A5B0-23D2-8799-6A166DCB14E3}"/>
              </a:ext>
            </a:extLst>
          </p:cNvPr>
          <p:cNvSpPr>
            <a:spLocks noGrp="1"/>
          </p:cNvSpPr>
          <p:nvPr>
            <p:ph type="dt" sz="half" idx="10"/>
          </p:nvPr>
        </p:nvSpPr>
        <p:spPr/>
        <p:txBody>
          <a:bodyPr/>
          <a:lstStyle/>
          <a:p>
            <a:fld id="{CD441444-3232-B14B-AA07-D1C98E4664D0}" type="datetimeFigureOut">
              <a:rPr lang="en-US" smtClean="0"/>
              <a:t>7/21/23</a:t>
            </a:fld>
            <a:endParaRPr lang="en-US"/>
          </a:p>
        </p:txBody>
      </p:sp>
      <p:sp>
        <p:nvSpPr>
          <p:cNvPr id="5" name="Footer Placeholder 4">
            <a:extLst>
              <a:ext uri="{FF2B5EF4-FFF2-40B4-BE49-F238E27FC236}">
                <a16:creationId xmlns:a16="http://schemas.microsoft.com/office/drawing/2014/main" id="{9735A22F-D3CC-579B-16E5-DA61E5AF5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07782-5B21-BF5B-B593-F195298887A0}"/>
              </a:ext>
            </a:extLst>
          </p:cNvPr>
          <p:cNvSpPr>
            <a:spLocks noGrp="1"/>
          </p:cNvSpPr>
          <p:nvPr>
            <p:ph type="sldNum" sz="quarter" idx="12"/>
          </p:nvPr>
        </p:nvSpPr>
        <p:spPr/>
        <p:txBody>
          <a:bodyPr/>
          <a:lstStyle/>
          <a:p>
            <a:fld id="{ED4814D6-A8EE-844D-95EF-B32A09A181E2}" type="slidenum">
              <a:rPr lang="en-US" smtClean="0"/>
              <a:t>‹#›</a:t>
            </a:fld>
            <a:endParaRPr lang="en-US"/>
          </a:p>
        </p:txBody>
      </p:sp>
    </p:spTree>
    <p:extLst>
      <p:ext uri="{BB962C8B-B14F-4D97-AF65-F5344CB8AC3E}">
        <p14:creationId xmlns:p14="http://schemas.microsoft.com/office/powerpoint/2010/main" val="751785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940E6-E7A3-8621-E5BA-85A7F66FE2C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E06BD93-0C97-5431-5546-E5026398DA3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A7FA820-D63B-15DA-FB8C-094B84C67E9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F73780-B00C-3272-7FB4-DF401B0A0C49}"/>
              </a:ext>
            </a:extLst>
          </p:cNvPr>
          <p:cNvSpPr>
            <a:spLocks noGrp="1"/>
          </p:cNvSpPr>
          <p:nvPr>
            <p:ph type="dt" sz="half" idx="10"/>
          </p:nvPr>
        </p:nvSpPr>
        <p:spPr/>
        <p:txBody>
          <a:bodyPr/>
          <a:lstStyle/>
          <a:p>
            <a:fld id="{CD441444-3232-B14B-AA07-D1C98E4664D0}" type="datetimeFigureOut">
              <a:rPr lang="en-US" smtClean="0"/>
              <a:t>7/21/23</a:t>
            </a:fld>
            <a:endParaRPr lang="en-US"/>
          </a:p>
        </p:txBody>
      </p:sp>
      <p:sp>
        <p:nvSpPr>
          <p:cNvPr id="6" name="Footer Placeholder 5">
            <a:extLst>
              <a:ext uri="{FF2B5EF4-FFF2-40B4-BE49-F238E27FC236}">
                <a16:creationId xmlns:a16="http://schemas.microsoft.com/office/drawing/2014/main" id="{6F70E935-E5CE-CAE0-1A97-8BBAF30DA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2CD480-637C-3049-BCA4-25E315AA344C}"/>
              </a:ext>
            </a:extLst>
          </p:cNvPr>
          <p:cNvSpPr>
            <a:spLocks noGrp="1"/>
          </p:cNvSpPr>
          <p:nvPr>
            <p:ph type="sldNum" sz="quarter" idx="12"/>
          </p:nvPr>
        </p:nvSpPr>
        <p:spPr/>
        <p:txBody>
          <a:bodyPr/>
          <a:lstStyle/>
          <a:p>
            <a:fld id="{ED4814D6-A8EE-844D-95EF-B32A09A181E2}" type="slidenum">
              <a:rPr lang="en-US" smtClean="0"/>
              <a:t>‹#›</a:t>
            </a:fld>
            <a:endParaRPr lang="en-US"/>
          </a:p>
        </p:txBody>
      </p:sp>
    </p:spTree>
    <p:extLst>
      <p:ext uri="{BB962C8B-B14F-4D97-AF65-F5344CB8AC3E}">
        <p14:creationId xmlns:p14="http://schemas.microsoft.com/office/powerpoint/2010/main" val="185674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D8DF-FBF3-B580-B0D5-2A3BFDD353A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B3A705-2689-1884-BCFF-FF54237C2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AFA6123-ED8C-1940-0D26-9B86964C663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BBB22B6-CE28-7525-B5F0-FC680B375C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FF9C76F-5CD6-6A32-4119-7202063C12A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1129076-6D74-760D-7EF7-B1EF540FE316}"/>
              </a:ext>
            </a:extLst>
          </p:cNvPr>
          <p:cNvSpPr>
            <a:spLocks noGrp="1"/>
          </p:cNvSpPr>
          <p:nvPr>
            <p:ph type="dt" sz="half" idx="10"/>
          </p:nvPr>
        </p:nvSpPr>
        <p:spPr/>
        <p:txBody>
          <a:bodyPr/>
          <a:lstStyle/>
          <a:p>
            <a:fld id="{CD441444-3232-B14B-AA07-D1C98E4664D0}" type="datetimeFigureOut">
              <a:rPr lang="en-US" smtClean="0"/>
              <a:t>7/21/23</a:t>
            </a:fld>
            <a:endParaRPr lang="en-US"/>
          </a:p>
        </p:txBody>
      </p:sp>
      <p:sp>
        <p:nvSpPr>
          <p:cNvPr id="8" name="Footer Placeholder 7">
            <a:extLst>
              <a:ext uri="{FF2B5EF4-FFF2-40B4-BE49-F238E27FC236}">
                <a16:creationId xmlns:a16="http://schemas.microsoft.com/office/drawing/2014/main" id="{082FE03C-828B-7C65-D0C3-C7E2D18574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CBC649-BD7F-B3FE-7A0B-C884C0430E14}"/>
              </a:ext>
            </a:extLst>
          </p:cNvPr>
          <p:cNvSpPr>
            <a:spLocks noGrp="1"/>
          </p:cNvSpPr>
          <p:nvPr>
            <p:ph type="sldNum" sz="quarter" idx="12"/>
          </p:nvPr>
        </p:nvSpPr>
        <p:spPr/>
        <p:txBody>
          <a:bodyPr/>
          <a:lstStyle/>
          <a:p>
            <a:fld id="{ED4814D6-A8EE-844D-95EF-B32A09A181E2}" type="slidenum">
              <a:rPr lang="en-US" smtClean="0"/>
              <a:t>‹#›</a:t>
            </a:fld>
            <a:endParaRPr lang="en-US"/>
          </a:p>
        </p:txBody>
      </p:sp>
    </p:spTree>
    <p:extLst>
      <p:ext uri="{BB962C8B-B14F-4D97-AF65-F5344CB8AC3E}">
        <p14:creationId xmlns:p14="http://schemas.microsoft.com/office/powerpoint/2010/main" val="387632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72FA-977E-0EC6-124E-2E9EE30466A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C2528BD-6890-4E45-AB7C-CBE855B0923C}"/>
              </a:ext>
            </a:extLst>
          </p:cNvPr>
          <p:cNvSpPr>
            <a:spLocks noGrp="1"/>
          </p:cNvSpPr>
          <p:nvPr>
            <p:ph type="dt" sz="half" idx="10"/>
          </p:nvPr>
        </p:nvSpPr>
        <p:spPr/>
        <p:txBody>
          <a:bodyPr/>
          <a:lstStyle/>
          <a:p>
            <a:fld id="{CD441444-3232-B14B-AA07-D1C98E4664D0}" type="datetimeFigureOut">
              <a:rPr lang="en-US" smtClean="0"/>
              <a:t>7/21/23</a:t>
            </a:fld>
            <a:endParaRPr lang="en-US"/>
          </a:p>
        </p:txBody>
      </p:sp>
      <p:sp>
        <p:nvSpPr>
          <p:cNvPr id="4" name="Footer Placeholder 3">
            <a:extLst>
              <a:ext uri="{FF2B5EF4-FFF2-40B4-BE49-F238E27FC236}">
                <a16:creationId xmlns:a16="http://schemas.microsoft.com/office/drawing/2014/main" id="{51F7E1F0-C014-34A0-0A53-178082F147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5B824D-0252-8FF4-BAAF-23095DEE2747}"/>
              </a:ext>
            </a:extLst>
          </p:cNvPr>
          <p:cNvSpPr>
            <a:spLocks noGrp="1"/>
          </p:cNvSpPr>
          <p:nvPr>
            <p:ph type="sldNum" sz="quarter" idx="12"/>
          </p:nvPr>
        </p:nvSpPr>
        <p:spPr/>
        <p:txBody>
          <a:bodyPr/>
          <a:lstStyle/>
          <a:p>
            <a:fld id="{ED4814D6-A8EE-844D-95EF-B32A09A181E2}" type="slidenum">
              <a:rPr lang="en-US" smtClean="0"/>
              <a:t>‹#›</a:t>
            </a:fld>
            <a:endParaRPr lang="en-US"/>
          </a:p>
        </p:txBody>
      </p:sp>
    </p:spTree>
    <p:extLst>
      <p:ext uri="{BB962C8B-B14F-4D97-AF65-F5344CB8AC3E}">
        <p14:creationId xmlns:p14="http://schemas.microsoft.com/office/powerpoint/2010/main" val="365354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F80429-B3EF-FB07-9A76-E2FDA962C45A}"/>
              </a:ext>
            </a:extLst>
          </p:cNvPr>
          <p:cNvSpPr>
            <a:spLocks noGrp="1"/>
          </p:cNvSpPr>
          <p:nvPr>
            <p:ph type="dt" sz="half" idx="10"/>
          </p:nvPr>
        </p:nvSpPr>
        <p:spPr/>
        <p:txBody>
          <a:bodyPr/>
          <a:lstStyle/>
          <a:p>
            <a:fld id="{CD441444-3232-B14B-AA07-D1C98E4664D0}" type="datetimeFigureOut">
              <a:rPr lang="en-US" smtClean="0"/>
              <a:t>7/21/23</a:t>
            </a:fld>
            <a:endParaRPr lang="en-US"/>
          </a:p>
        </p:txBody>
      </p:sp>
      <p:sp>
        <p:nvSpPr>
          <p:cNvPr id="3" name="Footer Placeholder 2">
            <a:extLst>
              <a:ext uri="{FF2B5EF4-FFF2-40B4-BE49-F238E27FC236}">
                <a16:creationId xmlns:a16="http://schemas.microsoft.com/office/drawing/2014/main" id="{FC175D7B-593E-2FC8-F782-C957A9C4CC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225B5C-EB48-267B-0573-9AE2354A73BE}"/>
              </a:ext>
            </a:extLst>
          </p:cNvPr>
          <p:cNvSpPr>
            <a:spLocks noGrp="1"/>
          </p:cNvSpPr>
          <p:nvPr>
            <p:ph type="sldNum" sz="quarter" idx="12"/>
          </p:nvPr>
        </p:nvSpPr>
        <p:spPr/>
        <p:txBody>
          <a:bodyPr/>
          <a:lstStyle/>
          <a:p>
            <a:fld id="{ED4814D6-A8EE-844D-95EF-B32A09A181E2}" type="slidenum">
              <a:rPr lang="en-US" smtClean="0"/>
              <a:t>‹#›</a:t>
            </a:fld>
            <a:endParaRPr lang="en-US"/>
          </a:p>
        </p:txBody>
      </p:sp>
    </p:spTree>
    <p:extLst>
      <p:ext uri="{BB962C8B-B14F-4D97-AF65-F5344CB8AC3E}">
        <p14:creationId xmlns:p14="http://schemas.microsoft.com/office/powerpoint/2010/main" val="384104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16CA-893E-77D1-C7DA-5307290DCD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0A90CE6-13D5-2D38-EE52-7D114D0A0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B60C97D-977F-F146-6D53-2D5CB043E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1753F9-1261-26C1-B1B4-D2CD5F526131}"/>
              </a:ext>
            </a:extLst>
          </p:cNvPr>
          <p:cNvSpPr>
            <a:spLocks noGrp="1"/>
          </p:cNvSpPr>
          <p:nvPr>
            <p:ph type="dt" sz="half" idx="10"/>
          </p:nvPr>
        </p:nvSpPr>
        <p:spPr/>
        <p:txBody>
          <a:bodyPr/>
          <a:lstStyle/>
          <a:p>
            <a:fld id="{CD441444-3232-B14B-AA07-D1C98E4664D0}" type="datetimeFigureOut">
              <a:rPr lang="en-US" smtClean="0"/>
              <a:t>7/21/23</a:t>
            </a:fld>
            <a:endParaRPr lang="en-US"/>
          </a:p>
        </p:txBody>
      </p:sp>
      <p:sp>
        <p:nvSpPr>
          <p:cNvPr id="6" name="Footer Placeholder 5">
            <a:extLst>
              <a:ext uri="{FF2B5EF4-FFF2-40B4-BE49-F238E27FC236}">
                <a16:creationId xmlns:a16="http://schemas.microsoft.com/office/drawing/2014/main" id="{6B30638C-2600-1ADD-6402-AFBDBF283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B1AE17-DB13-B382-B26C-AA80B160AFA0}"/>
              </a:ext>
            </a:extLst>
          </p:cNvPr>
          <p:cNvSpPr>
            <a:spLocks noGrp="1"/>
          </p:cNvSpPr>
          <p:nvPr>
            <p:ph type="sldNum" sz="quarter" idx="12"/>
          </p:nvPr>
        </p:nvSpPr>
        <p:spPr/>
        <p:txBody>
          <a:bodyPr/>
          <a:lstStyle/>
          <a:p>
            <a:fld id="{ED4814D6-A8EE-844D-95EF-B32A09A181E2}" type="slidenum">
              <a:rPr lang="en-US" smtClean="0"/>
              <a:t>‹#›</a:t>
            </a:fld>
            <a:endParaRPr lang="en-US"/>
          </a:p>
        </p:txBody>
      </p:sp>
    </p:spTree>
    <p:extLst>
      <p:ext uri="{BB962C8B-B14F-4D97-AF65-F5344CB8AC3E}">
        <p14:creationId xmlns:p14="http://schemas.microsoft.com/office/powerpoint/2010/main" val="286589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5AACA-E286-8B50-247D-4203C18FED8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C47E463-4400-128A-6523-BB2922E9DA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4289EB-C3F3-148C-4A9B-EA62EF42B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61CD30-BF0C-5921-D56F-37DA1A6CA686}"/>
              </a:ext>
            </a:extLst>
          </p:cNvPr>
          <p:cNvSpPr>
            <a:spLocks noGrp="1"/>
          </p:cNvSpPr>
          <p:nvPr>
            <p:ph type="dt" sz="half" idx="10"/>
          </p:nvPr>
        </p:nvSpPr>
        <p:spPr/>
        <p:txBody>
          <a:bodyPr/>
          <a:lstStyle/>
          <a:p>
            <a:fld id="{CD441444-3232-B14B-AA07-D1C98E4664D0}" type="datetimeFigureOut">
              <a:rPr lang="en-US" smtClean="0"/>
              <a:t>7/21/23</a:t>
            </a:fld>
            <a:endParaRPr lang="en-US"/>
          </a:p>
        </p:txBody>
      </p:sp>
      <p:sp>
        <p:nvSpPr>
          <p:cNvPr id="6" name="Footer Placeholder 5">
            <a:extLst>
              <a:ext uri="{FF2B5EF4-FFF2-40B4-BE49-F238E27FC236}">
                <a16:creationId xmlns:a16="http://schemas.microsoft.com/office/drawing/2014/main" id="{18BC13F8-E46C-DFF5-5789-0BCED31CF9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BF2AC0-06D7-FCFD-2F79-102F339BF764}"/>
              </a:ext>
            </a:extLst>
          </p:cNvPr>
          <p:cNvSpPr>
            <a:spLocks noGrp="1"/>
          </p:cNvSpPr>
          <p:nvPr>
            <p:ph type="sldNum" sz="quarter" idx="12"/>
          </p:nvPr>
        </p:nvSpPr>
        <p:spPr/>
        <p:txBody>
          <a:bodyPr/>
          <a:lstStyle/>
          <a:p>
            <a:fld id="{ED4814D6-A8EE-844D-95EF-B32A09A181E2}" type="slidenum">
              <a:rPr lang="en-US" smtClean="0"/>
              <a:t>‹#›</a:t>
            </a:fld>
            <a:endParaRPr lang="en-US"/>
          </a:p>
        </p:txBody>
      </p:sp>
    </p:spTree>
    <p:extLst>
      <p:ext uri="{BB962C8B-B14F-4D97-AF65-F5344CB8AC3E}">
        <p14:creationId xmlns:p14="http://schemas.microsoft.com/office/powerpoint/2010/main" val="3198748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98315-5867-645A-09CA-4DDF3F5E25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B4B159A-F1B7-CA89-8853-57DFF34C11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240742-E67D-286B-A829-868921C82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41444-3232-B14B-AA07-D1C98E4664D0}" type="datetimeFigureOut">
              <a:rPr lang="en-US" smtClean="0"/>
              <a:t>7/21/23</a:t>
            </a:fld>
            <a:endParaRPr lang="en-US"/>
          </a:p>
        </p:txBody>
      </p:sp>
      <p:sp>
        <p:nvSpPr>
          <p:cNvPr id="5" name="Footer Placeholder 4">
            <a:extLst>
              <a:ext uri="{FF2B5EF4-FFF2-40B4-BE49-F238E27FC236}">
                <a16:creationId xmlns:a16="http://schemas.microsoft.com/office/drawing/2014/main" id="{9838B4BB-693A-0E1C-3BE1-0435F92084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5E6B31-79CE-740D-7034-89E4A5D167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814D6-A8EE-844D-95EF-B32A09A181E2}" type="slidenum">
              <a:rPr lang="en-US" smtClean="0"/>
              <a:t>‹#›</a:t>
            </a:fld>
            <a:endParaRPr lang="en-US"/>
          </a:p>
        </p:txBody>
      </p:sp>
    </p:spTree>
    <p:extLst>
      <p:ext uri="{BB962C8B-B14F-4D97-AF65-F5344CB8AC3E}">
        <p14:creationId xmlns:p14="http://schemas.microsoft.com/office/powerpoint/2010/main" val="3245184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owardsdatascience.com/https-medium-com-aishwaryajadhav-applications-of-graph-neural-networks-1420576be574"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aliem.com/2014/05/announcing-aliem-cord-social-media-and-digital-scholarship-fellowship/announcement/" TargetMode="External"/><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1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customXml" Target="../ink/ink18.xml"/><Relationship Id="rId4" Type="http://schemas.openxmlformats.org/officeDocument/2006/relationships/hyperlink" Target="https://www.languageonthemove.com/how-to-solve-australias-language-learning-crisi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hyperlink" Target="https://jpralves.net/post/2019/09/05/researchers-demonstrate-all-optical-neural-network-for-deep-learning.html" TargetMode="External"/><Relationship Id="rId7"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hyperlink" Target="https://www.reflectionsofthevoid.com/2018/06/links-of-day-14062018-gdpr.html"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attguyan.com/the-human-memory-system/" TargetMode="External"/><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3" Type="http://schemas.openxmlformats.org/officeDocument/2006/relationships/hyperlink" Target="https://pxhere.com/en/photo/1428411" TargetMode="External"/><Relationship Id="rId2" Type="http://schemas.openxmlformats.org/officeDocument/2006/relationships/image" Target="../media/image11.jpg!d"/><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ustomXml" Target="../ink/ink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2A9CA3-2CCC-4174-7F88-5615DC008CC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192000" cy="6866930"/>
          </a:xfrm>
          <a:prstGeom prst="rect">
            <a:avLst/>
          </a:prstGeom>
        </p:spPr>
      </p:pic>
      <p:sp>
        <p:nvSpPr>
          <p:cNvPr id="2" name="Title 1">
            <a:extLst>
              <a:ext uri="{FF2B5EF4-FFF2-40B4-BE49-F238E27FC236}">
                <a16:creationId xmlns:a16="http://schemas.microsoft.com/office/drawing/2014/main" id="{4CC8153E-931B-DCF5-DF66-0A82EF4ED1EC}"/>
              </a:ext>
            </a:extLst>
          </p:cNvPr>
          <p:cNvSpPr>
            <a:spLocks noGrp="1"/>
          </p:cNvSpPr>
          <p:nvPr>
            <p:ph type="ctrTitle"/>
          </p:nvPr>
        </p:nvSpPr>
        <p:spPr>
          <a:xfrm>
            <a:off x="3048000" y="585787"/>
            <a:ext cx="9144000" cy="938213"/>
          </a:xfrm>
        </p:spPr>
        <p:txBody>
          <a:bodyPr/>
          <a:lstStyle/>
          <a:p>
            <a:r>
              <a:rPr lang="en-US" dirty="0">
                <a:solidFill>
                  <a:srgbClr val="FFFF00"/>
                </a:solidFill>
                <a:latin typeface="Lucida Calligraphy" panose="03010101010101010101" pitchFamily="66" charset="77"/>
              </a:rPr>
              <a:t>Neural Network</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3C1D1770-CB08-5100-ADA6-71110038A132}"/>
                  </a:ext>
                </a:extLst>
              </p14:cNvPr>
              <p14:cNvContentPartPr/>
              <p14:nvPr/>
            </p14:nvContentPartPr>
            <p14:xfrm>
              <a:off x="4724640" y="2611440"/>
              <a:ext cx="360" cy="360"/>
            </p14:xfrm>
          </p:contentPart>
        </mc:Choice>
        <mc:Fallback>
          <p:pic>
            <p:nvPicPr>
              <p:cNvPr id="3" name="Ink 2">
                <a:extLst>
                  <a:ext uri="{FF2B5EF4-FFF2-40B4-BE49-F238E27FC236}">
                    <a16:creationId xmlns:a16="http://schemas.microsoft.com/office/drawing/2014/main" id="{3C1D1770-CB08-5100-ADA6-71110038A132}"/>
                  </a:ext>
                </a:extLst>
              </p:cNvPr>
              <p:cNvPicPr/>
              <p:nvPr/>
            </p:nvPicPr>
            <p:blipFill>
              <a:blip r:embed="rId5"/>
              <a:stretch>
                <a:fillRect/>
              </a:stretch>
            </p:blipFill>
            <p:spPr>
              <a:xfrm>
                <a:off x="4715280" y="2602080"/>
                <a:ext cx="19080" cy="19080"/>
              </a:xfrm>
              <a:prstGeom prst="rect">
                <a:avLst/>
              </a:prstGeom>
            </p:spPr>
          </p:pic>
        </mc:Fallback>
      </mc:AlternateContent>
    </p:spTree>
    <p:extLst>
      <p:ext uri="{BB962C8B-B14F-4D97-AF65-F5344CB8AC3E}">
        <p14:creationId xmlns:p14="http://schemas.microsoft.com/office/powerpoint/2010/main" val="4974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FAEC9F-C55A-64D7-5A5F-20C5AE794907}"/>
              </a:ext>
            </a:extLst>
          </p:cNvPr>
          <p:cNvPicPr>
            <a:picLocks noChangeAspect="1"/>
          </p:cNvPicPr>
          <p:nvPr/>
        </p:nvPicPr>
        <p:blipFill>
          <a:blip r:embed="rId2">
            <a:alphaModFix amt="35000"/>
          </a:blip>
          <a:stretch>
            <a:fillRect/>
          </a:stretch>
        </p:blipFill>
        <p:spPr>
          <a:xfrm>
            <a:off x="758705" y="405051"/>
            <a:ext cx="9072563" cy="6047898"/>
          </a:xfrm>
          <a:prstGeom prst="rect">
            <a:avLst/>
          </a:prstGeom>
        </p:spPr>
      </p:pic>
      <p:sp>
        <p:nvSpPr>
          <p:cNvPr id="6" name="Rectangle 5">
            <a:extLst>
              <a:ext uri="{FF2B5EF4-FFF2-40B4-BE49-F238E27FC236}">
                <a16:creationId xmlns:a16="http://schemas.microsoft.com/office/drawing/2014/main" id="{A7B365F1-4F8B-BED2-B177-CB1F0F802AFA}"/>
              </a:ext>
            </a:extLst>
          </p:cNvPr>
          <p:cNvSpPr/>
          <p:nvPr/>
        </p:nvSpPr>
        <p:spPr>
          <a:xfrm>
            <a:off x="1885950" y="2397512"/>
            <a:ext cx="5942206" cy="702527"/>
          </a:xfrm>
          <a:prstGeom prst="rect">
            <a:avLst/>
          </a:prstGeom>
          <a:solidFill>
            <a:srgbClr val="FF0000">
              <a:alpha val="49000"/>
            </a:srgbClr>
          </a:solidFill>
          <a:ln w="571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347F7F5-3969-9011-FA20-C32BB2F1CF18}"/>
              </a:ext>
            </a:extLst>
          </p:cNvPr>
          <p:cNvCxnSpPr/>
          <p:nvPr/>
        </p:nvCxnSpPr>
        <p:spPr>
          <a:xfrm flipH="1">
            <a:off x="7906215" y="1694985"/>
            <a:ext cx="1182029" cy="7025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C3B4A2B-3643-9ECC-09F0-F71D8F6EC7C9}"/>
              </a:ext>
            </a:extLst>
          </p:cNvPr>
          <p:cNvSpPr txBox="1"/>
          <p:nvPr/>
        </p:nvSpPr>
        <p:spPr>
          <a:xfrm>
            <a:off x="9088244" y="1403711"/>
            <a:ext cx="1486048" cy="369332"/>
          </a:xfrm>
          <a:prstGeom prst="rect">
            <a:avLst/>
          </a:prstGeom>
          <a:noFill/>
          <a:ln w="38100">
            <a:solidFill>
              <a:srgbClr val="FF0000"/>
            </a:solidFill>
          </a:ln>
        </p:spPr>
        <p:txBody>
          <a:bodyPr wrap="none" rtlCol="0">
            <a:spAutoFit/>
          </a:bodyPr>
          <a:lstStyle/>
          <a:p>
            <a:r>
              <a:rPr lang="en-US" dirty="0"/>
              <a:t>Memory Gate</a:t>
            </a:r>
          </a:p>
        </p:txBody>
      </p:sp>
      <p:sp>
        <p:nvSpPr>
          <p:cNvPr id="10" name="Rectangle 9">
            <a:extLst>
              <a:ext uri="{FF2B5EF4-FFF2-40B4-BE49-F238E27FC236}">
                <a16:creationId xmlns:a16="http://schemas.microsoft.com/office/drawing/2014/main" id="{DAC94581-4D1B-DE02-ABF3-2A3A188C2A87}"/>
              </a:ext>
            </a:extLst>
          </p:cNvPr>
          <p:cNvSpPr/>
          <p:nvPr/>
        </p:nvSpPr>
        <p:spPr>
          <a:xfrm>
            <a:off x="2043228" y="3156492"/>
            <a:ext cx="914285" cy="1992461"/>
          </a:xfrm>
          <a:prstGeom prst="rect">
            <a:avLst/>
          </a:prstGeom>
          <a:solidFill>
            <a:schemeClr val="accent6">
              <a:lumMod val="50000"/>
              <a:alpha val="57753"/>
            </a:schemeClr>
          </a:solidFill>
          <a:ln w="57150">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F1B13F6-EEFF-9643-F5F8-69371528ADD5}"/>
              </a:ext>
            </a:extLst>
          </p:cNvPr>
          <p:cNvCxnSpPr>
            <a:cxnSpLocks/>
          </p:cNvCxnSpPr>
          <p:nvPr/>
        </p:nvCxnSpPr>
        <p:spPr>
          <a:xfrm flipV="1">
            <a:off x="1300204" y="4860907"/>
            <a:ext cx="778031" cy="410792"/>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0B198C8-A642-59E9-D5BB-91308D31AFF6}"/>
              </a:ext>
            </a:extLst>
          </p:cNvPr>
          <p:cNvSpPr txBox="1"/>
          <p:nvPr/>
        </p:nvSpPr>
        <p:spPr>
          <a:xfrm>
            <a:off x="249537" y="5247211"/>
            <a:ext cx="1240340" cy="369332"/>
          </a:xfrm>
          <a:prstGeom prst="rect">
            <a:avLst/>
          </a:prstGeom>
          <a:noFill/>
          <a:ln w="38100">
            <a:solidFill>
              <a:schemeClr val="accent6">
                <a:lumMod val="50000"/>
              </a:schemeClr>
            </a:solidFill>
          </a:ln>
        </p:spPr>
        <p:txBody>
          <a:bodyPr wrap="none" rtlCol="0">
            <a:spAutoFit/>
          </a:bodyPr>
          <a:lstStyle/>
          <a:p>
            <a:r>
              <a:rPr lang="en-US" dirty="0"/>
              <a:t>Forget gate</a:t>
            </a:r>
          </a:p>
        </p:txBody>
      </p:sp>
      <p:sp>
        <p:nvSpPr>
          <p:cNvPr id="16" name="Rectangle 15">
            <a:extLst>
              <a:ext uri="{FF2B5EF4-FFF2-40B4-BE49-F238E27FC236}">
                <a16:creationId xmlns:a16="http://schemas.microsoft.com/office/drawing/2014/main" id="{D9393047-550D-E091-D68D-5DFF76024BAC}"/>
              </a:ext>
            </a:extLst>
          </p:cNvPr>
          <p:cNvSpPr/>
          <p:nvPr/>
        </p:nvSpPr>
        <p:spPr>
          <a:xfrm>
            <a:off x="3078361" y="3189249"/>
            <a:ext cx="2450902" cy="1992461"/>
          </a:xfrm>
          <a:prstGeom prst="rect">
            <a:avLst/>
          </a:prstGeom>
          <a:solidFill>
            <a:srgbClr val="00B0F0">
              <a:alpha val="57390"/>
            </a:srgbClr>
          </a:solid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031AE07C-405C-03C7-9D64-5F5B0ED49A28}"/>
              </a:ext>
            </a:extLst>
          </p:cNvPr>
          <p:cNvCxnSpPr/>
          <p:nvPr/>
        </p:nvCxnSpPr>
        <p:spPr>
          <a:xfrm flipV="1">
            <a:off x="4189372" y="5204013"/>
            <a:ext cx="0" cy="36933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6BF0BCE-5A28-9FFD-77EC-B83E0F4D6256}"/>
              </a:ext>
            </a:extLst>
          </p:cNvPr>
          <p:cNvSpPr txBox="1"/>
          <p:nvPr/>
        </p:nvSpPr>
        <p:spPr>
          <a:xfrm>
            <a:off x="3620762" y="5573345"/>
            <a:ext cx="1181927" cy="369332"/>
          </a:xfrm>
          <a:prstGeom prst="rect">
            <a:avLst/>
          </a:prstGeom>
          <a:noFill/>
          <a:ln w="38100">
            <a:solidFill>
              <a:srgbClr val="00B0F0"/>
            </a:solidFill>
          </a:ln>
        </p:spPr>
        <p:txBody>
          <a:bodyPr wrap="none" rtlCol="0">
            <a:spAutoFit/>
          </a:bodyPr>
          <a:lstStyle/>
          <a:p>
            <a:r>
              <a:rPr lang="en-US" dirty="0"/>
              <a:t>Input Gate</a:t>
            </a:r>
          </a:p>
        </p:txBody>
      </p:sp>
      <p:sp>
        <p:nvSpPr>
          <p:cNvPr id="20" name="Rectangle 19">
            <a:extLst>
              <a:ext uri="{FF2B5EF4-FFF2-40B4-BE49-F238E27FC236}">
                <a16:creationId xmlns:a16="http://schemas.microsoft.com/office/drawing/2014/main" id="{628E5FBD-5AC4-978E-0E90-E569140C122D}"/>
              </a:ext>
            </a:extLst>
          </p:cNvPr>
          <p:cNvSpPr/>
          <p:nvPr/>
        </p:nvSpPr>
        <p:spPr>
          <a:xfrm>
            <a:off x="5650111" y="3189249"/>
            <a:ext cx="2436614" cy="1973766"/>
          </a:xfrm>
          <a:prstGeom prst="rect">
            <a:avLst/>
          </a:prstGeom>
          <a:solidFill>
            <a:srgbClr val="FFFF00">
              <a:alpha val="51000"/>
            </a:srgbClr>
          </a:solid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75CC44CE-4779-1BED-2698-9A9432792776}"/>
              </a:ext>
            </a:extLst>
          </p:cNvPr>
          <p:cNvCxnSpPr/>
          <p:nvPr/>
        </p:nvCxnSpPr>
        <p:spPr>
          <a:xfrm flipH="1" flipV="1">
            <a:off x="8115300" y="4933448"/>
            <a:ext cx="441402" cy="41236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40C7DD0-A9CF-912F-0DF9-0E25FD7691D5}"/>
              </a:ext>
            </a:extLst>
          </p:cNvPr>
          <p:cNvSpPr txBox="1"/>
          <p:nvPr/>
        </p:nvSpPr>
        <p:spPr>
          <a:xfrm>
            <a:off x="8115300" y="5385648"/>
            <a:ext cx="1353447" cy="369332"/>
          </a:xfrm>
          <a:prstGeom prst="rect">
            <a:avLst/>
          </a:prstGeom>
          <a:noFill/>
          <a:ln w="38100">
            <a:solidFill>
              <a:srgbClr val="FFFF00"/>
            </a:solidFill>
          </a:ln>
        </p:spPr>
        <p:txBody>
          <a:bodyPr wrap="none" rtlCol="0">
            <a:spAutoFit/>
          </a:bodyPr>
          <a:lstStyle/>
          <a:p>
            <a:r>
              <a:rPr lang="en-US" dirty="0"/>
              <a:t>Output Gate</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1BE57E5-6FC2-11D2-694D-D1BE6CA65C6A}"/>
                  </a:ext>
                </a:extLst>
              </p14:cNvPr>
              <p14:cNvContentPartPr/>
              <p14:nvPr/>
            </p14:nvContentPartPr>
            <p14:xfrm>
              <a:off x="192240" y="957960"/>
              <a:ext cx="9686160" cy="5219280"/>
            </p14:xfrm>
          </p:contentPart>
        </mc:Choice>
        <mc:Fallback>
          <p:pic>
            <p:nvPicPr>
              <p:cNvPr id="2" name="Ink 1">
                <a:extLst>
                  <a:ext uri="{FF2B5EF4-FFF2-40B4-BE49-F238E27FC236}">
                    <a16:creationId xmlns:a16="http://schemas.microsoft.com/office/drawing/2014/main" id="{51BE57E5-6FC2-11D2-694D-D1BE6CA65C6A}"/>
                  </a:ext>
                </a:extLst>
              </p:cNvPr>
              <p:cNvPicPr/>
              <p:nvPr/>
            </p:nvPicPr>
            <p:blipFill>
              <a:blip r:embed="rId4"/>
              <a:stretch>
                <a:fillRect/>
              </a:stretch>
            </p:blipFill>
            <p:spPr>
              <a:xfrm>
                <a:off x="182880" y="948600"/>
                <a:ext cx="9704880" cy="5238000"/>
              </a:xfrm>
              <a:prstGeom prst="rect">
                <a:avLst/>
              </a:prstGeom>
            </p:spPr>
          </p:pic>
        </mc:Fallback>
      </mc:AlternateContent>
    </p:spTree>
    <p:extLst>
      <p:ext uri="{BB962C8B-B14F-4D97-AF65-F5344CB8AC3E}">
        <p14:creationId xmlns:p14="http://schemas.microsoft.com/office/powerpoint/2010/main" val="3152324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9495-CC0A-B8FD-832E-14F4276917AB}"/>
              </a:ext>
            </a:extLst>
          </p:cNvPr>
          <p:cNvSpPr>
            <a:spLocks noGrp="1"/>
          </p:cNvSpPr>
          <p:nvPr>
            <p:ph type="title"/>
          </p:nvPr>
        </p:nvSpPr>
        <p:spPr/>
        <p:txBody>
          <a:bodyPr/>
          <a:lstStyle/>
          <a:p>
            <a:r>
              <a:rPr lang="en-IN" b="1" i="0" dirty="0">
                <a:solidFill>
                  <a:srgbClr val="374151"/>
                </a:solidFill>
                <a:effectLst/>
                <a:latin typeface="Söhne"/>
              </a:rPr>
              <a:t>Gated Recurrent Units (GRUs)</a:t>
            </a:r>
            <a:endParaRPr lang="en-US" dirty="0"/>
          </a:p>
        </p:txBody>
      </p:sp>
      <p:sp>
        <p:nvSpPr>
          <p:cNvPr id="3" name="Content Placeholder 2">
            <a:extLst>
              <a:ext uri="{FF2B5EF4-FFF2-40B4-BE49-F238E27FC236}">
                <a16:creationId xmlns:a16="http://schemas.microsoft.com/office/drawing/2014/main" id="{72653F72-DDD1-4745-AFB1-00643AF72B5B}"/>
              </a:ext>
            </a:extLst>
          </p:cNvPr>
          <p:cNvSpPr>
            <a:spLocks noGrp="1"/>
          </p:cNvSpPr>
          <p:nvPr>
            <p:ph idx="1"/>
          </p:nvPr>
        </p:nvSpPr>
        <p:spPr/>
        <p:txBody>
          <a:bodyPr/>
          <a:lstStyle/>
          <a:p>
            <a:pPr algn="l">
              <a:buFont typeface="Arial" panose="020B0604020202020204" pitchFamily="34" charset="0"/>
              <a:buChar char="•"/>
            </a:pPr>
            <a:r>
              <a:rPr lang="en-IN" b="0" i="0" dirty="0">
                <a:solidFill>
                  <a:srgbClr val="374151"/>
                </a:solidFill>
                <a:effectLst/>
                <a:latin typeface="Söhne"/>
              </a:rPr>
              <a:t>GRUs are a variation on LSTMs that use a gating mechanism to control the flow of information but with fewer parameters than LSTM as they lack an output gate.</a:t>
            </a:r>
          </a:p>
          <a:p>
            <a:pPr algn="l">
              <a:buFont typeface="Arial" panose="020B0604020202020204" pitchFamily="34" charset="0"/>
              <a:buChar char="•"/>
            </a:pPr>
            <a:r>
              <a:rPr lang="en-IN" b="0" i="0" dirty="0">
                <a:solidFill>
                  <a:srgbClr val="374151"/>
                </a:solidFill>
                <a:effectLst/>
                <a:latin typeface="Söhne"/>
              </a:rPr>
              <a:t>They have similar performance characteristics to LSTMs but are computationally more efficient.</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4C6D2B3-394C-E728-7B05-1316C01FD1E0}"/>
                  </a:ext>
                </a:extLst>
              </p14:cNvPr>
              <p14:cNvContentPartPr/>
              <p14:nvPr/>
            </p14:nvContentPartPr>
            <p14:xfrm>
              <a:off x="472320" y="635040"/>
              <a:ext cx="7589880" cy="4060800"/>
            </p14:xfrm>
          </p:contentPart>
        </mc:Choice>
        <mc:Fallback>
          <p:pic>
            <p:nvPicPr>
              <p:cNvPr id="4" name="Ink 3">
                <a:extLst>
                  <a:ext uri="{FF2B5EF4-FFF2-40B4-BE49-F238E27FC236}">
                    <a16:creationId xmlns:a16="http://schemas.microsoft.com/office/drawing/2014/main" id="{94C6D2B3-394C-E728-7B05-1316C01FD1E0}"/>
                  </a:ext>
                </a:extLst>
              </p:cNvPr>
              <p:cNvPicPr/>
              <p:nvPr/>
            </p:nvPicPr>
            <p:blipFill>
              <a:blip r:embed="rId3"/>
              <a:stretch>
                <a:fillRect/>
              </a:stretch>
            </p:blipFill>
            <p:spPr>
              <a:xfrm>
                <a:off x="462960" y="625680"/>
                <a:ext cx="7608600" cy="4079520"/>
              </a:xfrm>
              <a:prstGeom prst="rect">
                <a:avLst/>
              </a:prstGeom>
            </p:spPr>
          </p:pic>
        </mc:Fallback>
      </mc:AlternateContent>
    </p:spTree>
    <p:extLst>
      <p:ext uri="{BB962C8B-B14F-4D97-AF65-F5344CB8AC3E}">
        <p14:creationId xmlns:p14="http://schemas.microsoft.com/office/powerpoint/2010/main" val="2637156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F0B6-4B36-6D64-AAD0-5772BCE9D734}"/>
              </a:ext>
            </a:extLst>
          </p:cNvPr>
          <p:cNvSpPr>
            <a:spLocks noGrp="1"/>
          </p:cNvSpPr>
          <p:nvPr>
            <p:ph type="title"/>
          </p:nvPr>
        </p:nvSpPr>
        <p:spPr/>
        <p:txBody>
          <a:bodyPr>
            <a:normAutofit/>
          </a:bodyPr>
          <a:lstStyle/>
          <a:p>
            <a:r>
              <a:rPr lang="en-US" sz="4000" b="1" dirty="0">
                <a:solidFill>
                  <a:schemeClr val="accent2">
                    <a:lumMod val="75000"/>
                  </a:schemeClr>
                </a:solidFill>
                <a:latin typeface="Lucida Calligraphy" panose="03010101010101010101" pitchFamily="66" charset="77"/>
              </a:rPr>
              <a:t>Transformers</a:t>
            </a:r>
          </a:p>
        </p:txBody>
      </p:sp>
      <p:sp>
        <p:nvSpPr>
          <p:cNvPr id="3" name="Content Placeholder 2">
            <a:extLst>
              <a:ext uri="{FF2B5EF4-FFF2-40B4-BE49-F238E27FC236}">
                <a16:creationId xmlns:a16="http://schemas.microsoft.com/office/drawing/2014/main" id="{58C445A5-03DA-CC3D-3EA8-677F0482553C}"/>
              </a:ext>
            </a:extLst>
          </p:cNvPr>
          <p:cNvSpPr>
            <a:spLocks noGrp="1"/>
          </p:cNvSpPr>
          <p:nvPr>
            <p:ph idx="1"/>
          </p:nvPr>
        </p:nvSpPr>
        <p:spPr>
          <a:xfrm>
            <a:off x="323850" y="2598738"/>
            <a:ext cx="7805738" cy="2801938"/>
          </a:xfrm>
        </p:spPr>
        <p:txBody>
          <a:bodyPr>
            <a:normAutofit fontScale="92500" lnSpcReduction="20000"/>
          </a:bodyPr>
          <a:lstStyle/>
          <a:p>
            <a:r>
              <a:rPr lang="en-IN" b="0" i="0" dirty="0">
                <a:solidFill>
                  <a:srgbClr val="374151"/>
                </a:solidFill>
                <a:effectLst/>
                <a:latin typeface="Söhne"/>
              </a:rPr>
              <a:t>The </a:t>
            </a:r>
            <a:r>
              <a:rPr lang="en-IN" b="0" i="0" dirty="0">
                <a:solidFill>
                  <a:srgbClr val="374151"/>
                </a:solidFill>
                <a:effectLst/>
                <a:highlight>
                  <a:srgbClr val="00FFFF"/>
                </a:highlight>
                <a:latin typeface="Söhne"/>
              </a:rPr>
              <a:t>transformer</a:t>
            </a:r>
            <a:r>
              <a:rPr lang="en-IN" b="0" i="0" dirty="0">
                <a:solidFill>
                  <a:srgbClr val="374151"/>
                </a:solidFill>
                <a:effectLst/>
                <a:latin typeface="Söhne"/>
              </a:rPr>
              <a:t> architecture introduced in the original "Attention is All You Need" paper by Vaswani et al. forms the basis of </a:t>
            </a:r>
            <a:r>
              <a:rPr lang="en-IN" b="0" i="0" dirty="0">
                <a:solidFill>
                  <a:srgbClr val="374151"/>
                </a:solidFill>
                <a:effectLst/>
                <a:highlight>
                  <a:srgbClr val="00FFFF"/>
                </a:highlight>
                <a:latin typeface="Söhne"/>
              </a:rPr>
              <a:t>GPT</a:t>
            </a:r>
            <a:r>
              <a:rPr lang="en-IN" b="0" i="0" dirty="0">
                <a:solidFill>
                  <a:srgbClr val="374151"/>
                </a:solidFill>
                <a:effectLst/>
                <a:latin typeface="Söhne"/>
              </a:rPr>
              <a:t>.</a:t>
            </a:r>
          </a:p>
          <a:p>
            <a:endParaRPr lang="en-IN" dirty="0">
              <a:solidFill>
                <a:srgbClr val="374151"/>
              </a:solidFill>
              <a:latin typeface="Söhne"/>
            </a:endParaRPr>
          </a:p>
          <a:p>
            <a:r>
              <a:rPr lang="en-IN" b="0" i="0" dirty="0">
                <a:solidFill>
                  <a:srgbClr val="374151"/>
                </a:solidFill>
                <a:effectLst/>
                <a:latin typeface="Söhne"/>
              </a:rPr>
              <a:t>It utilizes self-attention mechanisms to capture dependencies between different words or tokens in a sequence, enabling the model to consider the context effectively.</a:t>
            </a:r>
            <a:endParaRPr lang="en-US" dirty="0"/>
          </a:p>
        </p:txBody>
      </p:sp>
      <p:pic>
        <p:nvPicPr>
          <p:cNvPr id="5" name="Picture 4">
            <a:extLst>
              <a:ext uri="{FF2B5EF4-FFF2-40B4-BE49-F238E27FC236}">
                <a16:creationId xmlns:a16="http://schemas.microsoft.com/office/drawing/2014/main" id="{20487193-05A8-51E1-AD02-0323C6282B5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958263" y="114300"/>
            <a:ext cx="3113935" cy="3006894"/>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03D00CE8-8BDE-24D5-C47A-7BFC7FEE8A94}"/>
                  </a:ext>
                </a:extLst>
              </p14:cNvPr>
              <p14:cNvContentPartPr/>
              <p14:nvPr/>
            </p14:nvContentPartPr>
            <p14:xfrm>
              <a:off x="377640" y="1267920"/>
              <a:ext cx="6170040" cy="4074480"/>
            </p14:xfrm>
          </p:contentPart>
        </mc:Choice>
        <mc:Fallback>
          <p:pic>
            <p:nvPicPr>
              <p:cNvPr id="4" name="Ink 3">
                <a:extLst>
                  <a:ext uri="{FF2B5EF4-FFF2-40B4-BE49-F238E27FC236}">
                    <a16:creationId xmlns:a16="http://schemas.microsoft.com/office/drawing/2014/main" id="{03D00CE8-8BDE-24D5-C47A-7BFC7FEE8A94}"/>
                  </a:ext>
                </a:extLst>
              </p:cNvPr>
              <p:cNvPicPr/>
              <p:nvPr/>
            </p:nvPicPr>
            <p:blipFill>
              <a:blip r:embed="rId5"/>
              <a:stretch>
                <a:fillRect/>
              </a:stretch>
            </p:blipFill>
            <p:spPr>
              <a:xfrm>
                <a:off x="368280" y="1258560"/>
                <a:ext cx="6188760" cy="4093200"/>
              </a:xfrm>
              <a:prstGeom prst="rect">
                <a:avLst/>
              </a:prstGeom>
            </p:spPr>
          </p:pic>
        </mc:Fallback>
      </mc:AlternateContent>
    </p:spTree>
    <p:extLst>
      <p:ext uri="{BB962C8B-B14F-4D97-AF65-F5344CB8AC3E}">
        <p14:creationId xmlns:p14="http://schemas.microsoft.com/office/powerpoint/2010/main" val="316467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25B6-C183-D0AA-B189-918E116BB6EA}"/>
              </a:ext>
            </a:extLst>
          </p:cNvPr>
          <p:cNvSpPr>
            <a:spLocks noGrp="1"/>
          </p:cNvSpPr>
          <p:nvPr>
            <p:ph type="title"/>
          </p:nvPr>
        </p:nvSpPr>
        <p:spPr/>
        <p:txBody>
          <a:bodyPr>
            <a:normAutofit/>
          </a:bodyPr>
          <a:lstStyle/>
          <a:p>
            <a:r>
              <a:rPr lang="en-IN" sz="3600" b="0" i="0" dirty="0">
                <a:solidFill>
                  <a:srgbClr val="374151"/>
                </a:solidFill>
                <a:effectLst/>
                <a:latin typeface="Söhne"/>
              </a:rPr>
              <a:t>The transformer architecture consists of two main components</a:t>
            </a:r>
            <a:endParaRPr lang="en-US" sz="3600" dirty="0"/>
          </a:p>
        </p:txBody>
      </p:sp>
      <p:sp>
        <p:nvSpPr>
          <p:cNvPr id="3" name="Content Placeholder 2">
            <a:extLst>
              <a:ext uri="{FF2B5EF4-FFF2-40B4-BE49-F238E27FC236}">
                <a16:creationId xmlns:a16="http://schemas.microsoft.com/office/drawing/2014/main" id="{BC7AAF1F-25C8-DE45-BBD6-682A783D2B42}"/>
              </a:ext>
            </a:extLst>
          </p:cNvPr>
          <p:cNvSpPr>
            <a:spLocks noGrp="1"/>
          </p:cNvSpPr>
          <p:nvPr>
            <p:ph idx="1"/>
          </p:nvPr>
        </p:nvSpPr>
        <p:spPr>
          <a:xfrm>
            <a:off x="838200" y="1836776"/>
            <a:ext cx="10515600" cy="4351338"/>
          </a:xfrm>
        </p:spPr>
        <p:txBody>
          <a:bodyPr>
            <a:normAutofit/>
          </a:bodyPr>
          <a:lstStyle/>
          <a:p>
            <a:pPr algn="l"/>
            <a:r>
              <a:rPr lang="en-IN" sz="2200" b="0" i="0" dirty="0">
                <a:solidFill>
                  <a:srgbClr val="374151"/>
                </a:solidFill>
                <a:effectLst/>
                <a:latin typeface="Söhne"/>
              </a:rPr>
              <a:t>The </a:t>
            </a:r>
            <a:r>
              <a:rPr lang="en-IN" sz="2200" b="1" i="0" dirty="0">
                <a:solidFill>
                  <a:srgbClr val="374151"/>
                </a:solidFill>
                <a:effectLst/>
                <a:latin typeface="Söhne"/>
              </a:rPr>
              <a:t>encoder</a:t>
            </a:r>
            <a:r>
              <a:rPr lang="en-IN" sz="2200" b="0" i="0" dirty="0">
                <a:solidFill>
                  <a:srgbClr val="374151"/>
                </a:solidFill>
                <a:effectLst/>
                <a:latin typeface="Söhne"/>
              </a:rPr>
              <a:t> (librarian) reads a sentence (book) all at once, understanding each word's (page's) context through self-attention (cross-referencing). This process, repeated in layers, refines the sentence understanding.</a:t>
            </a:r>
          </a:p>
          <a:p>
            <a:pPr marL="0" indent="0" algn="l">
              <a:buNone/>
            </a:pPr>
            <a:endParaRPr lang="en-IN" sz="2200" b="0" i="0" dirty="0">
              <a:solidFill>
                <a:srgbClr val="374151"/>
              </a:solidFill>
              <a:effectLst/>
              <a:latin typeface="Söhne"/>
            </a:endParaRPr>
          </a:p>
          <a:p>
            <a:pPr algn="l"/>
            <a:r>
              <a:rPr lang="en-IN" sz="2200" b="0" i="0" dirty="0">
                <a:solidFill>
                  <a:srgbClr val="374151"/>
                </a:solidFill>
                <a:effectLst/>
                <a:latin typeface="Söhne"/>
              </a:rPr>
              <a:t>The </a:t>
            </a:r>
            <a:r>
              <a:rPr lang="en-IN" sz="2200" b="1" i="0" dirty="0">
                <a:solidFill>
                  <a:srgbClr val="374151"/>
                </a:solidFill>
                <a:effectLst/>
                <a:latin typeface="Söhne"/>
              </a:rPr>
              <a:t>decoder</a:t>
            </a:r>
            <a:r>
              <a:rPr lang="en-IN" sz="2200" b="0" i="0" dirty="0">
                <a:solidFill>
                  <a:srgbClr val="374151"/>
                </a:solidFill>
                <a:effectLst/>
                <a:latin typeface="Söhne"/>
              </a:rPr>
              <a:t> (storyteller) generates a new sentence (story) word by word, considering previous words (story so far) and the encoder's understanding (original book). This is done through self-attention, ensuring each new word fits the context.</a:t>
            </a:r>
          </a:p>
          <a:p>
            <a:pPr algn="l"/>
            <a:endParaRPr lang="en-IN" sz="2200" dirty="0">
              <a:solidFill>
                <a:srgbClr val="374151"/>
              </a:solidFill>
              <a:latin typeface="Söhne"/>
            </a:endParaRPr>
          </a:p>
          <a:p>
            <a:pPr algn="l"/>
            <a:r>
              <a:rPr lang="en-IN" sz="2200" b="0" i="1" dirty="0">
                <a:solidFill>
                  <a:schemeClr val="accent6">
                    <a:lumMod val="50000"/>
                  </a:schemeClr>
                </a:solidFill>
                <a:effectLst/>
                <a:latin typeface="Söhne"/>
              </a:rPr>
              <a:t>The Transformer model's innovation is its ability to process all words simultaneously, enabling it to understand complex word relationships, crucial for tasks like translation.</a:t>
            </a:r>
          </a:p>
          <a:p>
            <a:endParaRPr lang="en-US" sz="22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D278431-58EE-23F6-1879-BF305AA66844}"/>
                  </a:ext>
                </a:extLst>
              </p14:cNvPr>
              <p14:cNvContentPartPr/>
              <p14:nvPr/>
            </p14:nvContentPartPr>
            <p14:xfrm>
              <a:off x="735480" y="41040"/>
              <a:ext cx="11238840" cy="6236640"/>
            </p14:xfrm>
          </p:contentPart>
        </mc:Choice>
        <mc:Fallback>
          <p:pic>
            <p:nvPicPr>
              <p:cNvPr id="4" name="Ink 3">
                <a:extLst>
                  <a:ext uri="{FF2B5EF4-FFF2-40B4-BE49-F238E27FC236}">
                    <a16:creationId xmlns:a16="http://schemas.microsoft.com/office/drawing/2014/main" id="{CD278431-58EE-23F6-1879-BF305AA66844}"/>
                  </a:ext>
                </a:extLst>
              </p:cNvPr>
              <p:cNvPicPr/>
              <p:nvPr/>
            </p:nvPicPr>
            <p:blipFill>
              <a:blip r:embed="rId3"/>
              <a:stretch>
                <a:fillRect/>
              </a:stretch>
            </p:blipFill>
            <p:spPr>
              <a:xfrm>
                <a:off x="726120" y="31680"/>
                <a:ext cx="11257560" cy="6255360"/>
              </a:xfrm>
              <a:prstGeom prst="rect">
                <a:avLst/>
              </a:prstGeom>
            </p:spPr>
          </p:pic>
        </mc:Fallback>
      </mc:AlternateContent>
    </p:spTree>
    <p:extLst>
      <p:ext uri="{BB962C8B-B14F-4D97-AF65-F5344CB8AC3E}">
        <p14:creationId xmlns:p14="http://schemas.microsoft.com/office/powerpoint/2010/main" val="3634112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D1C7A4-6468-65E5-A7F4-4C04F1CF5625}"/>
              </a:ext>
            </a:extLst>
          </p:cNvPr>
          <p:cNvSpPr>
            <a:spLocks noGrp="1"/>
          </p:cNvSpPr>
          <p:nvPr>
            <p:ph idx="1"/>
          </p:nvPr>
        </p:nvSpPr>
        <p:spPr>
          <a:xfrm>
            <a:off x="838200" y="685800"/>
            <a:ext cx="10515600" cy="5491163"/>
          </a:xfrm>
        </p:spPr>
        <p:txBody>
          <a:bodyPr>
            <a:normAutofit/>
          </a:bodyPr>
          <a:lstStyle/>
          <a:p>
            <a:r>
              <a:rPr lang="en-IN" sz="2200" b="1" i="0" dirty="0">
                <a:solidFill>
                  <a:srgbClr val="374151"/>
                </a:solidFill>
                <a:effectLst/>
                <a:latin typeface="Söhne"/>
              </a:rPr>
              <a:t>Self-attention</a:t>
            </a:r>
            <a:r>
              <a:rPr lang="en-IN" sz="2200" b="0" i="0" dirty="0">
                <a:solidFill>
                  <a:srgbClr val="374151"/>
                </a:solidFill>
                <a:effectLst/>
                <a:latin typeface="Söhne"/>
              </a:rPr>
              <a:t>, in very simple terms, is a mechanism that allows a word to look at other words in the sentence to get better context for understanding its meaning.</a:t>
            </a:r>
          </a:p>
          <a:p>
            <a:endParaRPr lang="en-IN" sz="2200" dirty="0">
              <a:solidFill>
                <a:srgbClr val="374151"/>
              </a:solidFill>
              <a:latin typeface="Söhne"/>
            </a:endParaRPr>
          </a:p>
          <a:p>
            <a:r>
              <a:rPr lang="en-IN" sz="2200" b="1" dirty="0" err="1">
                <a:solidFill>
                  <a:srgbClr val="374151"/>
                </a:solidFill>
                <a:latin typeface="Söhne"/>
              </a:rPr>
              <a:t>Multihead</a:t>
            </a:r>
            <a:r>
              <a:rPr lang="en-IN" sz="2200" b="1" dirty="0">
                <a:solidFill>
                  <a:srgbClr val="374151"/>
                </a:solidFill>
                <a:latin typeface="Söhne"/>
              </a:rPr>
              <a:t> attention: </a:t>
            </a:r>
            <a:r>
              <a:rPr lang="en-IN" sz="2200" b="0" i="0" dirty="0">
                <a:solidFill>
                  <a:srgbClr val="374151"/>
                </a:solidFill>
                <a:effectLst/>
                <a:latin typeface="Söhne"/>
              </a:rPr>
              <a:t>It allows the model to pay attention to different things at the same time. Each 'head' in the multi-head attention is like a separate attention mechanism that focuses on a different aspect of the input data.</a:t>
            </a:r>
          </a:p>
          <a:p>
            <a:endParaRPr lang="en-IN" sz="2200" dirty="0">
              <a:solidFill>
                <a:srgbClr val="374151"/>
              </a:solidFill>
              <a:latin typeface="Söhne"/>
            </a:endParaRPr>
          </a:p>
          <a:p>
            <a:r>
              <a:rPr lang="en-IN" sz="2200" b="0" i="0" dirty="0">
                <a:solidFill>
                  <a:srgbClr val="374151"/>
                </a:solidFill>
                <a:effectLst/>
                <a:latin typeface="Söhne"/>
              </a:rPr>
              <a:t>So, instead of just looking at the words in the sentence once, the model looks at them multiple times (once for each head), each time focusing on different features or relationships between the words. This allows the model to capture a richer understanding of the data, as each head can potentially learn to focus on different types of relationships.</a:t>
            </a:r>
            <a:endParaRPr lang="en-US" sz="22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E64B778-EE71-B33C-9D7A-B28AE3E6B871}"/>
                  </a:ext>
                </a:extLst>
              </p14:cNvPr>
              <p14:cNvContentPartPr/>
              <p14:nvPr/>
            </p14:nvContentPartPr>
            <p14:xfrm>
              <a:off x="445320" y="302040"/>
              <a:ext cx="11144880" cy="5935680"/>
            </p14:xfrm>
          </p:contentPart>
        </mc:Choice>
        <mc:Fallback>
          <p:pic>
            <p:nvPicPr>
              <p:cNvPr id="2" name="Ink 1">
                <a:extLst>
                  <a:ext uri="{FF2B5EF4-FFF2-40B4-BE49-F238E27FC236}">
                    <a16:creationId xmlns:a16="http://schemas.microsoft.com/office/drawing/2014/main" id="{4E64B778-EE71-B33C-9D7A-B28AE3E6B871}"/>
                  </a:ext>
                </a:extLst>
              </p:cNvPr>
              <p:cNvPicPr/>
              <p:nvPr/>
            </p:nvPicPr>
            <p:blipFill>
              <a:blip r:embed="rId3"/>
              <a:stretch>
                <a:fillRect/>
              </a:stretch>
            </p:blipFill>
            <p:spPr>
              <a:xfrm>
                <a:off x="435960" y="292680"/>
                <a:ext cx="11163600" cy="5954400"/>
              </a:xfrm>
              <a:prstGeom prst="rect">
                <a:avLst/>
              </a:prstGeom>
            </p:spPr>
          </p:pic>
        </mc:Fallback>
      </mc:AlternateContent>
    </p:spTree>
    <p:extLst>
      <p:ext uri="{BB962C8B-B14F-4D97-AF65-F5344CB8AC3E}">
        <p14:creationId xmlns:p14="http://schemas.microsoft.com/office/powerpoint/2010/main" val="2560887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E574-4847-721B-3F99-400A62A55F83}"/>
              </a:ext>
            </a:extLst>
          </p:cNvPr>
          <p:cNvSpPr>
            <a:spLocks noGrp="1"/>
          </p:cNvSpPr>
          <p:nvPr>
            <p:ph type="title"/>
          </p:nvPr>
        </p:nvSpPr>
        <p:spPr/>
        <p:txBody>
          <a:bodyPr>
            <a:normAutofit/>
          </a:bodyPr>
          <a:lstStyle/>
          <a:p>
            <a:r>
              <a:rPr lang="en-US" sz="3000" b="1" dirty="0"/>
              <a:t>How does transformer model understand </a:t>
            </a:r>
            <a:r>
              <a:rPr lang="en-US" sz="3000" b="1" dirty="0">
                <a:highlight>
                  <a:srgbClr val="FFFF00"/>
                </a:highlight>
              </a:rPr>
              <a:t>order</a:t>
            </a:r>
            <a:r>
              <a:rPr lang="en-US" sz="3000" b="1" dirty="0"/>
              <a:t> of the words?</a:t>
            </a:r>
          </a:p>
        </p:txBody>
      </p:sp>
      <p:sp>
        <p:nvSpPr>
          <p:cNvPr id="3" name="Content Placeholder 2">
            <a:extLst>
              <a:ext uri="{FF2B5EF4-FFF2-40B4-BE49-F238E27FC236}">
                <a16:creationId xmlns:a16="http://schemas.microsoft.com/office/drawing/2014/main" id="{BAA2C9B0-3E76-4596-D1BB-4999944F2A27}"/>
              </a:ext>
            </a:extLst>
          </p:cNvPr>
          <p:cNvSpPr>
            <a:spLocks noGrp="1"/>
          </p:cNvSpPr>
          <p:nvPr>
            <p:ph idx="1"/>
          </p:nvPr>
        </p:nvSpPr>
        <p:spPr/>
        <p:txBody>
          <a:bodyPr/>
          <a:lstStyle/>
          <a:p>
            <a:r>
              <a:rPr lang="en-IN" b="0" i="0" dirty="0">
                <a:solidFill>
                  <a:srgbClr val="374151"/>
                </a:solidFill>
                <a:effectLst/>
                <a:highlight>
                  <a:srgbClr val="FFFF00"/>
                </a:highlight>
                <a:latin typeface="Söhne"/>
              </a:rPr>
              <a:t>Positional encoding </a:t>
            </a:r>
            <a:r>
              <a:rPr lang="en-IN" b="0" i="0" dirty="0">
                <a:solidFill>
                  <a:srgbClr val="374151"/>
                </a:solidFill>
                <a:effectLst/>
                <a:latin typeface="Söhne"/>
              </a:rPr>
              <a:t>is used in the Transformer model because it doesn't inherently understand the order or position of words in a sentence. </a:t>
            </a:r>
          </a:p>
          <a:p>
            <a:endParaRPr lang="en-IN" dirty="0">
              <a:solidFill>
                <a:srgbClr val="374151"/>
              </a:solidFill>
              <a:latin typeface="Söhne"/>
            </a:endParaRPr>
          </a:p>
          <a:p>
            <a:r>
              <a:rPr lang="en-IN" b="0" i="0" dirty="0">
                <a:solidFill>
                  <a:srgbClr val="374151"/>
                </a:solidFill>
                <a:effectLst/>
                <a:latin typeface="Söhne"/>
              </a:rPr>
              <a:t>Positional encoding adds information about the position of each word, helping the model understand word order and the meaning of sentences better.</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370AB08-C7EC-CA46-16D2-FEA57E1CE80A}"/>
                  </a:ext>
                </a:extLst>
              </p14:cNvPr>
              <p14:cNvContentPartPr/>
              <p14:nvPr/>
            </p14:nvContentPartPr>
            <p14:xfrm>
              <a:off x="2282400" y="468000"/>
              <a:ext cx="9462240" cy="4496040"/>
            </p14:xfrm>
          </p:contentPart>
        </mc:Choice>
        <mc:Fallback>
          <p:pic>
            <p:nvPicPr>
              <p:cNvPr id="4" name="Ink 3">
                <a:extLst>
                  <a:ext uri="{FF2B5EF4-FFF2-40B4-BE49-F238E27FC236}">
                    <a16:creationId xmlns:a16="http://schemas.microsoft.com/office/drawing/2014/main" id="{8370AB08-C7EC-CA46-16D2-FEA57E1CE80A}"/>
                  </a:ext>
                </a:extLst>
              </p:cNvPr>
              <p:cNvPicPr/>
              <p:nvPr/>
            </p:nvPicPr>
            <p:blipFill>
              <a:blip r:embed="rId3"/>
              <a:stretch>
                <a:fillRect/>
              </a:stretch>
            </p:blipFill>
            <p:spPr>
              <a:xfrm>
                <a:off x="2273040" y="458640"/>
                <a:ext cx="9480960" cy="4514760"/>
              </a:xfrm>
              <a:prstGeom prst="rect">
                <a:avLst/>
              </a:prstGeom>
            </p:spPr>
          </p:pic>
        </mc:Fallback>
      </mc:AlternateContent>
    </p:spTree>
    <p:extLst>
      <p:ext uri="{BB962C8B-B14F-4D97-AF65-F5344CB8AC3E}">
        <p14:creationId xmlns:p14="http://schemas.microsoft.com/office/powerpoint/2010/main" val="590021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3D43-29BD-81FE-E460-9FA5FE644EEA}"/>
              </a:ext>
            </a:extLst>
          </p:cNvPr>
          <p:cNvSpPr>
            <a:spLocks noGrp="1"/>
          </p:cNvSpPr>
          <p:nvPr>
            <p:ph type="title"/>
          </p:nvPr>
        </p:nvSpPr>
        <p:spPr/>
        <p:txBody>
          <a:bodyPr/>
          <a:lstStyle/>
          <a:p>
            <a:r>
              <a:rPr lang="en-US" dirty="0"/>
              <a:t>Feed Forward Neural Network</a:t>
            </a:r>
          </a:p>
        </p:txBody>
      </p:sp>
      <p:sp>
        <p:nvSpPr>
          <p:cNvPr id="3" name="Content Placeholder 2">
            <a:extLst>
              <a:ext uri="{FF2B5EF4-FFF2-40B4-BE49-F238E27FC236}">
                <a16:creationId xmlns:a16="http://schemas.microsoft.com/office/drawing/2014/main" id="{47220365-6338-77BD-E858-E2BEB7257C77}"/>
              </a:ext>
            </a:extLst>
          </p:cNvPr>
          <p:cNvSpPr>
            <a:spLocks noGrp="1"/>
          </p:cNvSpPr>
          <p:nvPr>
            <p:ph idx="1"/>
          </p:nvPr>
        </p:nvSpPr>
        <p:spPr/>
        <p:txBody>
          <a:bodyPr/>
          <a:lstStyle/>
          <a:p>
            <a:pPr algn="l"/>
            <a:r>
              <a:rPr lang="en-IN" b="0" i="0" dirty="0">
                <a:solidFill>
                  <a:srgbClr val="374151"/>
                </a:solidFill>
                <a:effectLst/>
                <a:latin typeface="Söhne"/>
              </a:rPr>
              <a:t>Feed-forward neural networks are a type of artificial neural network where information moves in one direction: from the input layer, through any hidden layers, to the output layer. There are no cycles or loops in the network, meaning the output of any layer does not affect that same layer.</a:t>
            </a:r>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B7C6E95-A3AB-0570-4A99-77EFCCFD5E12}"/>
                  </a:ext>
                </a:extLst>
              </p14:cNvPr>
              <p14:cNvContentPartPr/>
              <p14:nvPr/>
            </p14:nvContentPartPr>
            <p14:xfrm>
              <a:off x="983880" y="551520"/>
              <a:ext cx="10070280" cy="5428440"/>
            </p14:xfrm>
          </p:contentPart>
        </mc:Choice>
        <mc:Fallback>
          <p:pic>
            <p:nvPicPr>
              <p:cNvPr id="4" name="Ink 3">
                <a:extLst>
                  <a:ext uri="{FF2B5EF4-FFF2-40B4-BE49-F238E27FC236}">
                    <a16:creationId xmlns:a16="http://schemas.microsoft.com/office/drawing/2014/main" id="{4B7C6E95-A3AB-0570-4A99-77EFCCFD5E12}"/>
                  </a:ext>
                </a:extLst>
              </p:cNvPr>
              <p:cNvPicPr/>
              <p:nvPr/>
            </p:nvPicPr>
            <p:blipFill>
              <a:blip r:embed="rId3"/>
              <a:stretch>
                <a:fillRect/>
              </a:stretch>
            </p:blipFill>
            <p:spPr>
              <a:xfrm>
                <a:off x="974520" y="542160"/>
                <a:ext cx="10089000" cy="5447160"/>
              </a:xfrm>
              <a:prstGeom prst="rect">
                <a:avLst/>
              </a:prstGeom>
            </p:spPr>
          </p:pic>
        </mc:Fallback>
      </mc:AlternateContent>
    </p:spTree>
    <p:extLst>
      <p:ext uri="{BB962C8B-B14F-4D97-AF65-F5344CB8AC3E}">
        <p14:creationId xmlns:p14="http://schemas.microsoft.com/office/powerpoint/2010/main" val="1934608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anguage Modeling with nn.Transformer and torchtext — PyTorch Tutorials  2.0.1+cu117 documentation">
            <a:extLst>
              <a:ext uri="{FF2B5EF4-FFF2-40B4-BE49-F238E27FC236}">
                <a16:creationId xmlns:a16="http://schemas.microsoft.com/office/drawing/2014/main" id="{7702AAA5-5F68-3EC8-6AD8-39BF32249E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504"/>
          <a:stretch/>
        </p:blipFill>
        <p:spPr bwMode="auto">
          <a:xfrm>
            <a:off x="3580606" y="278780"/>
            <a:ext cx="5030787" cy="64119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87D04EB-2302-7730-17E9-7860801BA6AF}"/>
              </a:ext>
            </a:extLst>
          </p:cNvPr>
          <p:cNvSpPr/>
          <p:nvPr/>
        </p:nvSpPr>
        <p:spPr>
          <a:xfrm>
            <a:off x="4323554" y="2857501"/>
            <a:ext cx="1543050" cy="2323056"/>
          </a:xfrm>
          <a:prstGeom prst="rect">
            <a:avLst/>
          </a:prstGeom>
          <a:solidFill>
            <a:schemeClr val="accent5">
              <a:lumMod val="75000"/>
            </a:schemeClr>
          </a:solid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Multihead</a:t>
            </a:r>
            <a:r>
              <a:rPr lang="en-US" dirty="0"/>
              <a:t> attention</a:t>
            </a:r>
          </a:p>
          <a:p>
            <a:pPr algn="ctr"/>
            <a:r>
              <a:rPr lang="en-US" dirty="0"/>
              <a:t>+ </a:t>
            </a:r>
          </a:p>
          <a:p>
            <a:pPr algn="ctr"/>
            <a:r>
              <a:rPr lang="en-US" dirty="0"/>
              <a:t>Feed Forward</a:t>
            </a:r>
          </a:p>
        </p:txBody>
      </p:sp>
      <p:sp>
        <p:nvSpPr>
          <p:cNvPr id="4" name="Rectangle 3">
            <a:extLst>
              <a:ext uri="{FF2B5EF4-FFF2-40B4-BE49-F238E27FC236}">
                <a16:creationId xmlns:a16="http://schemas.microsoft.com/office/drawing/2014/main" id="{D3C0A9BF-C303-2D40-3351-2CE1DABB79AE}"/>
              </a:ext>
            </a:extLst>
          </p:cNvPr>
          <p:cNvSpPr/>
          <p:nvPr/>
        </p:nvSpPr>
        <p:spPr>
          <a:xfrm>
            <a:off x="4524375" y="5613362"/>
            <a:ext cx="1390650" cy="644564"/>
          </a:xfrm>
          <a:prstGeom prst="rect">
            <a:avLst/>
          </a:prstGeom>
          <a:solidFill>
            <a:srgbClr val="FF0000">
              <a:alpha val="57390"/>
            </a:srgbClr>
          </a:solid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4165525-10D7-DC8E-6617-79548345313C}"/>
              </a:ext>
            </a:extLst>
          </p:cNvPr>
          <p:cNvSpPr/>
          <p:nvPr/>
        </p:nvSpPr>
        <p:spPr>
          <a:xfrm>
            <a:off x="6095999" y="5613362"/>
            <a:ext cx="1390650" cy="644564"/>
          </a:xfrm>
          <a:prstGeom prst="rect">
            <a:avLst/>
          </a:prstGeom>
          <a:solidFill>
            <a:srgbClr val="FF0000">
              <a:alpha val="57390"/>
            </a:srgbClr>
          </a:solid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8E0479A-CE03-0D11-49F1-CDF7E101E2F6}"/>
              </a:ext>
            </a:extLst>
          </p:cNvPr>
          <p:cNvSpPr/>
          <p:nvPr/>
        </p:nvSpPr>
        <p:spPr>
          <a:xfrm>
            <a:off x="3685381" y="5229863"/>
            <a:ext cx="972344" cy="432806"/>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03EF7F0-C005-C69F-6936-222110DE738E}"/>
              </a:ext>
            </a:extLst>
          </p:cNvPr>
          <p:cNvSpPr/>
          <p:nvPr/>
        </p:nvSpPr>
        <p:spPr>
          <a:xfrm>
            <a:off x="7386242" y="5244151"/>
            <a:ext cx="972344" cy="432806"/>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75AB11-87CA-E318-9511-72096B59F06B}"/>
              </a:ext>
            </a:extLst>
          </p:cNvPr>
          <p:cNvSpPr/>
          <p:nvPr/>
        </p:nvSpPr>
        <p:spPr>
          <a:xfrm>
            <a:off x="6095999" y="1784543"/>
            <a:ext cx="1543050" cy="2044507"/>
          </a:xfrm>
          <a:prstGeom prst="rect">
            <a:avLst/>
          </a:prstGeom>
          <a:solidFill>
            <a:schemeClr val="accent5">
              <a:lumMod val="75000"/>
            </a:schemeClr>
          </a:solid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Multihead</a:t>
            </a:r>
            <a:r>
              <a:rPr lang="en-US" dirty="0"/>
              <a:t> attention</a:t>
            </a:r>
          </a:p>
          <a:p>
            <a:pPr algn="ctr"/>
            <a:r>
              <a:rPr lang="en-US" dirty="0"/>
              <a:t>+ </a:t>
            </a:r>
          </a:p>
          <a:p>
            <a:pPr algn="ctr"/>
            <a:r>
              <a:rPr lang="en-US" dirty="0"/>
              <a:t>Feed Forward</a:t>
            </a:r>
          </a:p>
        </p:txBody>
      </p:sp>
      <p:sp>
        <p:nvSpPr>
          <p:cNvPr id="11" name="Rectangle 10">
            <a:extLst>
              <a:ext uri="{FF2B5EF4-FFF2-40B4-BE49-F238E27FC236}">
                <a16:creationId xmlns:a16="http://schemas.microsoft.com/office/drawing/2014/main" id="{B4B944D9-7471-9553-2648-895847719F3D}"/>
              </a:ext>
            </a:extLst>
          </p:cNvPr>
          <p:cNvSpPr/>
          <p:nvPr/>
        </p:nvSpPr>
        <p:spPr>
          <a:xfrm>
            <a:off x="6172199" y="3908093"/>
            <a:ext cx="1390650" cy="903251"/>
          </a:xfrm>
          <a:prstGeom prst="rect">
            <a:avLst/>
          </a:prstGeom>
          <a:solidFill>
            <a:srgbClr val="00B050"/>
          </a:solid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Masked Y actual </a:t>
            </a:r>
          </a:p>
        </p:txBody>
      </p:sp>
      <p:sp>
        <p:nvSpPr>
          <p:cNvPr id="12" name="TextBox 11">
            <a:extLst>
              <a:ext uri="{FF2B5EF4-FFF2-40B4-BE49-F238E27FC236}">
                <a16:creationId xmlns:a16="http://schemas.microsoft.com/office/drawing/2014/main" id="{3F972085-3A5A-7F34-10FB-F75D60345FC8}"/>
              </a:ext>
            </a:extLst>
          </p:cNvPr>
          <p:cNvSpPr txBox="1"/>
          <p:nvPr/>
        </p:nvSpPr>
        <p:spPr>
          <a:xfrm>
            <a:off x="8979399" y="4144274"/>
            <a:ext cx="1593351" cy="430887"/>
          </a:xfrm>
          <a:prstGeom prst="rect">
            <a:avLst/>
          </a:prstGeom>
          <a:noFill/>
        </p:spPr>
        <p:txBody>
          <a:bodyPr wrap="square" rtlCol="0">
            <a:spAutoFit/>
          </a:bodyPr>
          <a:lstStyle/>
          <a:p>
            <a:r>
              <a:rPr lang="en-US" sz="2200" dirty="0">
                <a:solidFill>
                  <a:srgbClr val="FF0000"/>
                </a:solidFill>
                <a:latin typeface="Lucida Calligraphy" panose="03010101010101010101" pitchFamily="66" charset="77"/>
              </a:rPr>
              <a:t>Y actual </a:t>
            </a:r>
          </a:p>
        </p:txBody>
      </p:sp>
      <p:sp>
        <p:nvSpPr>
          <p:cNvPr id="13" name="TextBox 12">
            <a:extLst>
              <a:ext uri="{FF2B5EF4-FFF2-40B4-BE49-F238E27FC236}">
                <a16:creationId xmlns:a16="http://schemas.microsoft.com/office/drawing/2014/main" id="{BB798DC9-D3F8-8BF2-11E9-C99DBB286022}"/>
              </a:ext>
            </a:extLst>
          </p:cNvPr>
          <p:cNvSpPr txBox="1"/>
          <p:nvPr/>
        </p:nvSpPr>
        <p:spPr>
          <a:xfrm>
            <a:off x="8979399" y="1114426"/>
            <a:ext cx="2036264" cy="430887"/>
          </a:xfrm>
          <a:prstGeom prst="rect">
            <a:avLst/>
          </a:prstGeom>
          <a:noFill/>
        </p:spPr>
        <p:txBody>
          <a:bodyPr wrap="square" rtlCol="0">
            <a:spAutoFit/>
          </a:bodyPr>
          <a:lstStyle/>
          <a:p>
            <a:r>
              <a:rPr lang="en-US" sz="2200" dirty="0">
                <a:solidFill>
                  <a:srgbClr val="FF0000"/>
                </a:solidFill>
                <a:latin typeface="Lucida Calligraphy" panose="03010101010101010101" pitchFamily="66" charset="77"/>
              </a:rPr>
              <a:t>Y predicted</a:t>
            </a:r>
          </a:p>
        </p:txBody>
      </p:sp>
      <p:sp>
        <p:nvSpPr>
          <p:cNvPr id="14" name="Rectangle 13">
            <a:extLst>
              <a:ext uri="{FF2B5EF4-FFF2-40B4-BE49-F238E27FC236}">
                <a16:creationId xmlns:a16="http://schemas.microsoft.com/office/drawing/2014/main" id="{4F45CD52-0D62-FF36-A50A-B1F9ACBD5BE7}"/>
              </a:ext>
            </a:extLst>
          </p:cNvPr>
          <p:cNvSpPr/>
          <p:nvPr/>
        </p:nvSpPr>
        <p:spPr>
          <a:xfrm>
            <a:off x="6172199" y="522156"/>
            <a:ext cx="1390650" cy="1183344"/>
          </a:xfrm>
          <a:prstGeom prst="rect">
            <a:avLst/>
          </a:prstGeom>
          <a:solidFill>
            <a:srgbClr val="00B050"/>
          </a:solid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 predicted</a:t>
            </a:r>
          </a:p>
        </p:txBody>
      </p:sp>
      <p:cxnSp>
        <p:nvCxnSpPr>
          <p:cNvPr id="16" name="Straight Arrow Connector 15">
            <a:extLst>
              <a:ext uri="{FF2B5EF4-FFF2-40B4-BE49-F238E27FC236}">
                <a16:creationId xmlns:a16="http://schemas.microsoft.com/office/drawing/2014/main" id="{85FE8EE9-491E-D865-A16F-31F960B4910B}"/>
              </a:ext>
            </a:extLst>
          </p:cNvPr>
          <p:cNvCxnSpPr>
            <a:stCxn id="13" idx="1"/>
          </p:cNvCxnSpPr>
          <p:nvPr/>
        </p:nvCxnSpPr>
        <p:spPr>
          <a:xfrm flipH="1" flipV="1">
            <a:off x="7639049" y="1329869"/>
            <a:ext cx="1340350"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70CF02F-EA53-2E20-34C2-31578C05BD67}"/>
              </a:ext>
            </a:extLst>
          </p:cNvPr>
          <p:cNvCxnSpPr/>
          <p:nvPr/>
        </p:nvCxnSpPr>
        <p:spPr>
          <a:xfrm flipH="1" flipV="1">
            <a:off x="7639049" y="4359717"/>
            <a:ext cx="1340350"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DD0CB014-E348-91B8-53E1-D75C07AC5A88}"/>
              </a:ext>
            </a:extLst>
          </p:cNvPr>
          <p:cNvSpPr/>
          <p:nvPr/>
        </p:nvSpPr>
        <p:spPr>
          <a:xfrm>
            <a:off x="3414713" y="2537918"/>
            <a:ext cx="2605085" cy="4152813"/>
          </a:xfrm>
          <a:prstGeom prst="round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F4BF30C-CFC4-9ECF-5C8D-35825AB5D2BE}"/>
              </a:ext>
            </a:extLst>
          </p:cNvPr>
          <p:cNvSpPr txBox="1"/>
          <p:nvPr/>
        </p:nvSpPr>
        <p:spPr>
          <a:xfrm>
            <a:off x="1987255" y="4144274"/>
            <a:ext cx="1462579" cy="430887"/>
          </a:xfrm>
          <a:prstGeom prst="rect">
            <a:avLst/>
          </a:prstGeom>
          <a:noFill/>
        </p:spPr>
        <p:txBody>
          <a:bodyPr wrap="square" rtlCol="0">
            <a:spAutoFit/>
          </a:bodyPr>
          <a:lstStyle/>
          <a:p>
            <a:r>
              <a:rPr lang="en-US" sz="2200" dirty="0">
                <a:highlight>
                  <a:srgbClr val="FFFF00"/>
                </a:highlight>
              </a:rPr>
              <a:t>ENCODER</a:t>
            </a:r>
          </a:p>
        </p:txBody>
      </p:sp>
      <p:sp>
        <p:nvSpPr>
          <p:cNvPr id="20" name="Rounded Rectangle 19">
            <a:extLst>
              <a:ext uri="{FF2B5EF4-FFF2-40B4-BE49-F238E27FC236}">
                <a16:creationId xmlns:a16="http://schemas.microsoft.com/office/drawing/2014/main" id="{FB494705-4449-3CB0-E00B-76E211D2BA25}"/>
              </a:ext>
            </a:extLst>
          </p:cNvPr>
          <p:cNvSpPr/>
          <p:nvPr/>
        </p:nvSpPr>
        <p:spPr>
          <a:xfrm>
            <a:off x="6006308" y="383787"/>
            <a:ext cx="2605085" cy="6474213"/>
          </a:xfrm>
          <a:prstGeom prst="round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E54938F-79D0-65E8-9B4E-5BE4E9A203E9}"/>
              </a:ext>
            </a:extLst>
          </p:cNvPr>
          <p:cNvSpPr txBox="1"/>
          <p:nvPr/>
        </p:nvSpPr>
        <p:spPr>
          <a:xfrm>
            <a:off x="8687594" y="3269312"/>
            <a:ext cx="1462579" cy="430887"/>
          </a:xfrm>
          <a:prstGeom prst="rect">
            <a:avLst/>
          </a:prstGeom>
          <a:noFill/>
        </p:spPr>
        <p:txBody>
          <a:bodyPr wrap="square" rtlCol="0">
            <a:spAutoFit/>
          </a:bodyPr>
          <a:lstStyle/>
          <a:p>
            <a:r>
              <a:rPr lang="en-US" sz="2200" dirty="0">
                <a:highlight>
                  <a:srgbClr val="FFFF00"/>
                </a:highlight>
              </a:rPr>
              <a:t>DECODER</a:t>
            </a:r>
          </a:p>
        </p:txBody>
      </p:sp>
      <mc:AlternateContent xmlns:mc="http://schemas.openxmlformats.org/markup-compatibility/2006">
        <mc:Choice xmlns:p14="http://schemas.microsoft.com/office/powerpoint/2010/main" Requires="p14">
          <p:contentPart p14:bwMode="auto" r:id="rId3">
            <p14:nvContentPartPr>
              <p14:cNvPr id="22" name="Ink 21">
                <a:extLst>
                  <a:ext uri="{FF2B5EF4-FFF2-40B4-BE49-F238E27FC236}">
                    <a16:creationId xmlns:a16="http://schemas.microsoft.com/office/drawing/2014/main" id="{D9185DDD-6F23-62D9-7555-292414A3D783}"/>
                  </a:ext>
                </a:extLst>
              </p14:cNvPr>
              <p14:cNvContentPartPr/>
              <p14:nvPr/>
            </p14:nvContentPartPr>
            <p14:xfrm>
              <a:off x="384480" y="358920"/>
              <a:ext cx="11382480" cy="6246000"/>
            </p14:xfrm>
          </p:contentPart>
        </mc:Choice>
        <mc:Fallback>
          <p:pic>
            <p:nvPicPr>
              <p:cNvPr id="22" name="Ink 21">
                <a:extLst>
                  <a:ext uri="{FF2B5EF4-FFF2-40B4-BE49-F238E27FC236}">
                    <a16:creationId xmlns:a16="http://schemas.microsoft.com/office/drawing/2014/main" id="{D9185DDD-6F23-62D9-7555-292414A3D783}"/>
                  </a:ext>
                </a:extLst>
              </p:cNvPr>
              <p:cNvPicPr/>
              <p:nvPr/>
            </p:nvPicPr>
            <p:blipFill>
              <a:blip r:embed="rId4"/>
              <a:stretch>
                <a:fillRect/>
              </a:stretch>
            </p:blipFill>
            <p:spPr>
              <a:xfrm>
                <a:off x="375120" y="349560"/>
                <a:ext cx="11401200" cy="6264720"/>
              </a:xfrm>
              <a:prstGeom prst="rect">
                <a:avLst/>
              </a:prstGeom>
            </p:spPr>
          </p:pic>
        </mc:Fallback>
      </mc:AlternateContent>
    </p:spTree>
    <p:extLst>
      <p:ext uri="{BB962C8B-B14F-4D97-AF65-F5344CB8AC3E}">
        <p14:creationId xmlns:p14="http://schemas.microsoft.com/office/powerpoint/2010/main" val="290900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dissolve">
                                      <p:cBhvr>
                                        <p:cTn id="38" dur="500"/>
                                        <p:tgtEl>
                                          <p:spTgt spid="17"/>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dissolv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dissolv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dissolve">
                                      <p:cBhvr>
                                        <p:cTn id="51" dur="500"/>
                                        <p:tgtEl>
                                          <p:spTgt spid="1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dissolve">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dissolv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dissolve">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dissolve">
                                      <p:cBhvr>
                                        <p:cTn id="7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7" grpId="0" animBg="1"/>
      <p:bldP spid="9" grpId="0" animBg="1"/>
      <p:bldP spid="10" grpId="0" animBg="1"/>
      <p:bldP spid="11" grpId="0" animBg="1"/>
      <p:bldP spid="12" grpId="0"/>
      <p:bldP spid="13" grpId="0"/>
      <p:bldP spid="14" grpId="0" animBg="1"/>
      <p:bldP spid="18" grpId="0" animBg="1"/>
      <p:bldP spid="19" grpId="0"/>
      <p:bldP spid="20" grpId="0" animBg="1"/>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9093B-88A2-4400-C2FF-A0889BB941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CA49AB-63DA-AE3F-A023-46E0C11DF0D4}"/>
              </a:ext>
            </a:extLst>
          </p:cNvPr>
          <p:cNvSpPr>
            <a:spLocks noGrp="1"/>
          </p:cNvSpPr>
          <p:nvPr>
            <p:ph idx="1"/>
          </p:nvPr>
        </p:nvSpPr>
        <p:spPr/>
        <p:txBody>
          <a:bodyPr/>
          <a:lstStyle/>
          <a:p>
            <a:r>
              <a:rPr lang="en-IN" b="0" i="0" dirty="0">
                <a:solidFill>
                  <a:srgbClr val="374151"/>
                </a:solidFill>
                <a:effectLst/>
                <a:latin typeface="Söhne"/>
              </a:rPr>
              <a:t>The transformer architecture allows for efficient training and inference due to its parallelizable nature. It avoids sequential computations by using self-attention, which enables the model to capture global dependencies in the input sequence.</a:t>
            </a:r>
          </a:p>
          <a:p>
            <a:endParaRPr lang="en-IN" dirty="0">
              <a:solidFill>
                <a:srgbClr val="374151"/>
              </a:solidFill>
              <a:latin typeface="Söhne"/>
            </a:endParaRPr>
          </a:p>
          <a:p>
            <a:r>
              <a:rPr lang="en-IN" b="0" i="0" dirty="0" err="1">
                <a:solidFill>
                  <a:srgbClr val="374151"/>
                </a:solidFill>
                <a:effectLst/>
                <a:latin typeface="Söhne"/>
              </a:rPr>
              <a:t>ChatGPT</a:t>
            </a:r>
            <a:r>
              <a:rPr lang="en-IN" b="0" i="0" dirty="0">
                <a:solidFill>
                  <a:srgbClr val="374151"/>
                </a:solidFill>
                <a:effectLst/>
                <a:latin typeface="Söhne"/>
              </a:rPr>
              <a:t> extends the GPT architecture with additional modifications and fine-tuning specifically for conversational dialogue tasks. While the exact architecture and modifications used in </a:t>
            </a:r>
            <a:r>
              <a:rPr lang="en-IN" b="0" i="0" dirty="0" err="1">
                <a:solidFill>
                  <a:srgbClr val="374151"/>
                </a:solidFill>
                <a:effectLst/>
                <a:latin typeface="Söhne"/>
              </a:rPr>
              <a:t>ChatGPT</a:t>
            </a:r>
            <a:r>
              <a:rPr lang="en-IN" b="0" i="0" dirty="0">
                <a:solidFill>
                  <a:srgbClr val="374151"/>
                </a:solidFill>
                <a:effectLst/>
                <a:latin typeface="Söhne"/>
              </a:rPr>
              <a:t> are not publicly disclosed, it is built upon the same fundamental principles of self-attention and transformer architecture as the original GPT model.</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96F1FC3-31FC-41FF-FB82-0363D6648B64}"/>
                  </a:ext>
                </a:extLst>
              </p14:cNvPr>
              <p14:cNvContentPartPr/>
              <p14:nvPr/>
            </p14:nvContentPartPr>
            <p14:xfrm>
              <a:off x="1495440" y="215280"/>
              <a:ext cx="9889200" cy="5800680"/>
            </p14:xfrm>
          </p:contentPart>
        </mc:Choice>
        <mc:Fallback>
          <p:pic>
            <p:nvPicPr>
              <p:cNvPr id="4" name="Ink 3">
                <a:extLst>
                  <a:ext uri="{FF2B5EF4-FFF2-40B4-BE49-F238E27FC236}">
                    <a16:creationId xmlns:a16="http://schemas.microsoft.com/office/drawing/2014/main" id="{296F1FC3-31FC-41FF-FB82-0363D6648B64}"/>
                  </a:ext>
                </a:extLst>
              </p:cNvPr>
              <p:cNvPicPr/>
              <p:nvPr/>
            </p:nvPicPr>
            <p:blipFill>
              <a:blip r:embed="rId3"/>
              <a:stretch>
                <a:fillRect/>
              </a:stretch>
            </p:blipFill>
            <p:spPr>
              <a:xfrm>
                <a:off x="1486080" y="205920"/>
                <a:ext cx="9907920" cy="5819400"/>
              </a:xfrm>
              <a:prstGeom prst="rect">
                <a:avLst/>
              </a:prstGeom>
            </p:spPr>
          </p:pic>
        </mc:Fallback>
      </mc:AlternateContent>
    </p:spTree>
    <p:extLst>
      <p:ext uri="{BB962C8B-B14F-4D97-AF65-F5344CB8AC3E}">
        <p14:creationId xmlns:p14="http://schemas.microsoft.com/office/powerpoint/2010/main" val="3635408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94490F-5B68-EDFA-1AE6-9B74CBE92224}"/>
              </a:ext>
            </a:extLst>
          </p:cNvPr>
          <p:cNvPicPr>
            <a:picLocks noChangeAspect="1"/>
          </p:cNvPicPr>
          <p:nvPr/>
        </p:nvPicPr>
        <p:blipFill>
          <a:blip r:embed="rId2"/>
          <a:stretch>
            <a:fillRect/>
          </a:stretch>
        </p:blipFill>
        <p:spPr>
          <a:xfrm>
            <a:off x="536574" y="859172"/>
            <a:ext cx="10877049" cy="2084054"/>
          </a:xfrm>
          <a:prstGeom prst="rect">
            <a:avLst/>
          </a:prstGeom>
        </p:spPr>
      </p:pic>
      <p:pic>
        <p:nvPicPr>
          <p:cNvPr id="6" name="Picture 5">
            <a:extLst>
              <a:ext uri="{FF2B5EF4-FFF2-40B4-BE49-F238E27FC236}">
                <a16:creationId xmlns:a16="http://schemas.microsoft.com/office/drawing/2014/main" id="{7D440446-573B-90CA-AF23-CF2A1BA1414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566025" y="3102309"/>
            <a:ext cx="4432300" cy="33147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233B12C2-CFCC-D75C-7086-CDABDF772CBA}"/>
                  </a:ext>
                </a:extLst>
              </p14:cNvPr>
              <p14:cNvContentPartPr/>
              <p14:nvPr/>
            </p14:nvContentPartPr>
            <p14:xfrm>
              <a:off x="831600" y="1345320"/>
              <a:ext cx="10329840" cy="3489120"/>
            </p14:xfrm>
          </p:contentPart>
        </mc:Choice>
        <mc:Fallback>
          <p:pic>
            <p:nvPicPr>
              <p:cNvPr id="8" name="Ink 7">
                <a:extLst>
                  <a:ext uri="{FF2B5EF4-FFF2-40B4-BE49-F238E27FC236}">
                    <a16:creationId xmlns:a16="http://schemas.microsoft.com/office/drawing/2014/main" id="{233B12C2-CFCC-D75C-7086-CDABDF772CBA}"/>
                  </a:ext>
                </a:extLst>
              </p:cNvPr>
              <p:cNvPicPr/>
              <p:nvPr/>
            </p:nvPicPr>
            <p:blipFill>
              <a:blip r:embed="rId6"/>
              <a:stretch>
                <a:fillRect/>
              </a:stretch>
            </p:blipFill>
            <p:spPr>
              <a:xfrm>
                <a:off x="822240" y="1335960"/>
                <a:ext cx="10348560" cy="3507840"/>
              </a:xfrm>
              <a:prstGeom prst="rect">
                <a:avLst/>
              </a:prstGeom>
            </p:spPr>
          </p:pic>
        </mc:Fallback>
      </mc:AlternateContent>
    </p:spTree>
    <p:extLst>
      <p:ext uri="{BB962C8B-B14F-4D97-AF65-F5344CB8AC3E}">
        <p14:creationId xmlns:p14="http://schemas.microsoft.com/office/powerpoint/2010/main" val="2339155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DEF4-66CC-7461-CA66-3D2291CB7538}"/>
              </a:ext>
            </a:extLst>
          </p:cNvPr>
          <p:cNvSpPr>
            <a:spLocks noGrp="1"/>
          </p:cNvSpPr>
          <p:nvPr>
            <p:ph type="title"/>
          </p:nvPr>
        </p:nvSpPr>
        <p:spPr/>
        <p:txBody>
          <a:bodyPr>
            <a:normAutofit/>
          </a:bodyPr>
          <a:lstStyle/>
          <a:p>
            <a:r>
              <a:rPr lang="en-US" sz="3000" b="1" u="sng" dirty="0">
                <a:solidFill>
                  <a:srgbClr val="0070C0"/>
                </a:solidFill>
                <a:latin typeface="Lucida Calligraphy" panose="03010101010101010101" pitchFamily="66" charset="77"/>
              </a:rPr>
              <a:t>How does tokenization work in </a:t>
            </a:r>
            <a:r>
              <a:rPr lang="en-US" sz="3000" b="1" u="sng" dirty="0" err="1">
                <a:solidFill>
                  <a:srgbClr val="0070C0"/>
                </a:solidFill>
                <a:latin typeface="Lucida Calligraphy" panose="03010101010101010101" pitchFamily="66" charset="77"/>
              </a:rPr>
              <a:t>ChatGPT</a:t>
            </a:r>
            <a:r>
              <a:rPr lang="en-US" sz="3000" b="1" u="sng" dirty="0">
                <a:solidFill>
                  <a:srgbClr val="0070C0"/>
                </a:solidFill>
                <a:latin typeface="Lucida Calligraphy" panose="03010101010101010101" pitchFamily="66" charset="77"/>
              </a:rPr>
              <a:t> ?</a:t>
            </a:r>
          </a:p>
        </p:txBody>
      </p:sp>
      <p:sp>
        <p:nvSpPr>
          <p:cNvPr id="3" name="Content Placeholder 2">
            <a:extLst>
              <a:ext uri="{FF2B5EF4-FFF2-40B4-BE49-F238E27FC236}">
                <a16:creationId xmlns:a16="http://schemas.microsoft.com/office/drawing/2014/main" id="{3F3539A7-F00D-AFA8-DD40-7778DC8613BF}"/>
              </a:ext>
            </a:extLst>
          </p:cNvPr>
          <p:cNvSpPr>
            <a:spLocks noGrp="1"/>
          </p:cNvSpPr>
          <p:nvPr>
            <p:ph idx="1"/>
          </p:nvPr>
        </p:nvSpPr>
        <p:spPr/>
        <p:txBody>
          <a:bodyPr>
            <a:normAutofit/>
          </a:bodyPr>
          <a:lstStyle/>
          <a:p>
            <a:pPr algn="l"/>
            <a:r>
              <a:rPr lang="en-IN" sz="2200" b="0" i="0" dirty="0">
                <a:solidFill>
                  <a:srgbClr val="374151"/>
                </a:solidFill>
                <a:effectLst/>
                <a:latin typeface="Söhne"/>
              </a:rPr>
              <a:t>GPT-3 uses a technique called </a:t>
            </a:r>
            <a:r>
              <a:rPr lang="en-IN" sz="2200" b="0" i="0" dirty="0">
                <a:solidFill>
                  <a:srgbClr val="374151"/>
                </a:solidFill>
                <a:effectLst/>
                <a:highlight>
                  <a:srgbClr val="00FFFF"/>
                </a:highlight>
                <a:latin typeface="Söhne"/>
              </a:rPr>
              <a:t>Byte Pair Encoding (BPE)</a:t>
            </a:r>
            <a:r>
              <a:rPr lang="en-IN" sz="2200" b="0" i="0" dirty="0">
                <a:solidFill>
                  <a:srgbClr val="374151"/>
                </a:solidFill>
                <a:effectLst/>
                <a:latin typeface="Söhne"/>
              </a:rPr>
              <a:t> for its word embeddings. BPE is a type of </a:t>
            </a:r>
            <a:r>
              <a:rPr lang="en-IN" sz="2200" b="0" i="0" dirty="0" err="1">
                <a:solidFill>
                  <a:srgbClr val="374151"/>
                </a:solidFill>
                <a:effectLst/>
                <a:latin typeface="Söhne"/>
              </a:rPr>
              <a:t>subword</a:t>
            </a:r>
            <a:r>
              <a:rPr lang="en-IN" sz="2200" b="0" i="0" dirty="0">
                <a:solidFill>
                  <a:srgbClr val="374151"/>
                </a:solidFill>
                <a:effectLst/>
                <a:latin typeface="Söhne"/>
              </a:rPr>
              <a:t> tokenization method that starts with a vocabulary of single characters and iteratively merges the most common pair of consecutive characters or character sequences. </a:t>
            </a:r>
          </a:p>
          <a:p>
            <a:pPr algn="l"/>
            <a:endParaRPr lang="en-IN" sz="2200" dirty="0">
              <a:solidFill>
                <a:srgbClr val="374151"/>
              </a:solidFill>
              <a:latin typeface="Söhne"/>
            </a:endParaRPr>
          </a:p>
          <a:p>
            <a:pPr algn="l"/>
            <a:r>
              <a:rPr lang="en-IN" sz="2200" b="0" i="0" dirty="0">
                <a:solidFill>
                  <a:srgbClr val="374151"/>
                </a:solidFill>
                <a:effectLst/>
                <a:latin typeface="Söhne"/>
              </a:rPr>
              <a:t>This approach allows the model to handle a wide range of words, including rare and out-of-vocabulary words, by breaking them down into smaller </a:t>
            </a:r>
            <a:r>
              <a:rPr lang="en-IN" sz="2200" b="0" i="0" dirty="0" err="1">
                <a:solidFill>
                  <a:srgbClr val="374151"/>
                </a:solidFill>
                <a:effectLst/>
                <a:latin typeface="Söhne"/>
              </a:rPr>
              <a:t>subword</a:t>
            </a:r>
            <a:r>
              <a:rPr lang="en-IN" sz="2200" b="0" i="0" dirty="0">
                <a:solidFill>
                  <a:srgbClr val="374151"/>
                </a:solidFill>
                <a:effectLst/>
                <a:latin typeface="Söhne"/>
              </a:rPr>
              <a:t> units.</a:t>
            </a:r>
          </a:p>
          <a:p>
            <a:pPr algn="l"/>
            <a:endParaRPr lang="en-IN" sz="2200" b="0" i="0" dirty="0">
              <a:solidFill>
                <a:srgbClr val="374151"/>
              </a:solidFill>
              <a:effectLst/>
              <a:latin typeface="Söhne"/>
            </a:endParaRPr>
          </a:p>
          <a:p>
            <a:pPr algn="l"/>
            <a:r>
              <a:rPr lang="en-IN" sz="2200" b="0" i="0" dirty="0">
                <a:solidFill>
                  <a:srgbClr val="374151"/>
                </a:solidFill>
                <a:effectLst/>
                <a:latin typeface="Söhne"/>
              </a:rPr>
              <a:t>Once the words are tokenized, </a:t>
            </a:r>
            <a:r>
              <a:rPr lang="en-IN" sz="2200" b="0" i="0" dirty="0">
                <a:solidFill>
                  <a:srgbClr val="374151"/>
                </a:solidFill>
                <a:effectLst/>
                <a:highlight>
                  <a:srgbClr val="00FFFF"/>
                </a:highlight>
                <a:latin typeface="Söhne"/>
              </a:rPr>
              <a:t>each token is associated with a high-dimensional vector </a:t>
            </a:r>
            <a:r>
              <a:rPr lang="en-IN" sz="2200" b="0" i="0" dirty="0">
                <a:solidFill>
                  <a:srgbClr val="374151"/>
                </a:solidFill>
                <a:effectLst/>
                <a:latin typeface="Söhne"/>
              </a:rPr>
              <a:t>that is learned during the training process. These vectors capture semantic and syntactic information about the words.</a:t>
            </a:r>
            <a:br>
              <a:rPr lang="en-IN" sz="2200" dirty="0"/>
            </a:br>
            <a:endParaRPr lang="en-US" sz="22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0D83A0A-39AF-6406-F3B0-D50BE4AAC38F}"/>
                  </a:ext>
                </a:extLst>
              </p14:cNvPr>
              <p14:cNvContentPartPr/>
              <p14:nvPr/>
            </p14:nvContentPartPr>
            <p14:xfrm>
              <a:off x="780840" y="1844280"/>
              <a:ext cx="10699920" cy="3895200"/>
            </p14:xfrm>
          </p:contentPart>
        </mc:Choice>
        <mc:Fallback>
          <p:pic>
            <p:nvPicPr>
              <p:cNvPr id="4" name="Ink 3">
                <a:extLst>
                  <a:ext uri="{FF2B5EF4-FFF2-40B4-BE49-F238E27FC236}">
                    <a16:creationId xmlns:a16="http://schemas.microsoft.com/office/drawing/2014/main" id="{C0D83A0A-39AF-6406-F3B0-D50BE4AAC38F}"/>
                  </a:ext>
                </a:extLst>
              </p:cNvPr>
              <p:cNvPicPr/>
              <p:nvPr/>
            </p:nvPicPr>
            <p:blipFill>
              <a:blip r:embed="rId3"/>
              <a:stretch>
                <a:fillRect/>
              </a:stretch>
            </p:blipFill>
            <p:spPr>
              <a:xfrm>
                <a:off x="771480" y="1834920"/>
                <a:ext cx="10718640" cy="3913920"/>
              </a:xfrm>
              <a:prstGeom prst="rect">
                <a:avLst/>
              </a:prstGeom>
            </p:spPr>
          </p:pic>
        </mc:Fallback>
      </mc:AlternateContent>
    </p:spTree>
    <p:extLst>
      <p:ext uri="{BB962C8B-B14F-4D97-AF65-F5344CB8AC3E}">
        <p14:creationId xmlns:p14="http://schemas.microsoft.com/office/powerpoint/2010/main" val="4199881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B64FB8-4660-8C04-0410-42634DD0F64F}"/>
              </a:ext>
            </a:extLst>
          </p:cNvPr>
          <p:cNvPicPr>
            <a:picLocks noChangeAspect="1"/>
          </p:cNvPicPr>
          <p:nvPr/>
        </p:nvPicPr>
        <p:blipFill rotWithShape="1">
          <a:blip r:embed="rId2"/>
          <a:srcRect b="49911"/>
          <a:stretch/>
        </p:blipFill>
        <p:spPr>
          <a:xfrm>
            <a:off x="665475" y="800100"/>
            <a:ext cx="11213597" cy="1535258"/>
          </a:xfrm>
          <a:prstGeom prst="rect">
            <a:avLst/>
          </a:prstGeom>
        </p:spPr>
      </p:pic>
      <p:pic>
        <p:nvPicPr>
          <p:cNvPr id="5" name="Picture 4">
            <a:extLst>
              <a:ext uri="{FF2B5EF4-FFF2-40B4-BE49-F238E27FC236}">
                <a16:creationId xmlns:a16="http://schemas.microsoft.com/office/drawing/2014/main" id="{13481255-D634-50F6-C5FB-C9E6FE3796E6}"/>
              </a:ext>
            </a:extLst>
          </p:cNvPr>
          <p:cNvPicPr>
            <a:picLocks noChangeAspect="1"/>
          </p:cNvPicPr>
          <p:nvPr/>
        </p:nvPicPr>
        <p:blipFill rotWithShape="1">
          <a:blip r:embed="rId2"/>
          <a:srcRect t="49911" r="1223"/>
          <a:stretch/>
        </p:blipFill>
        <p:spPr>
          <a:xfrm>
            <a:off x="665475" y="3254638"/>
            <a:ext cx="11076490" cy="1535258"/>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C372B9A5-5C7A-1CF4-1921-4C861BD88F1B}"/>
                  </a:ext>
                </a:extLst>
              </p14:cNvPr>
              <p14:cNvContentPartPr/>
              <p14:nvPr/>
            </p14:nvContentPartPr>
            <p14:xfrm>
              <a:off x="859680" y="1139760"/>
              <a:ext cx="10635120" cy="5396760"/>
            </p14:xfrm>
          </p:contentPart>
        </mc:Choice>
        <mc:Fallback>
          <p:pic>
            <p:nvPicPr>
              <p:cNvPr id="6" name="Ink 5">
                <a:extLst>
                  <a:ext uri="{FF2B5EF4-FFF2-40B4-BE49-F238E27FC236}">
                    <a16:creationId xmlns:a16="http://schemas.microsoft.com/office/drawing/2014/main" id="{C372B9A5-5C7A-1CF4-1921-4C861BD88F1B}"/>
                  </a:ext>
                </a:extLst>
              </p:cNvPr>
              <p:cNvPicPr/>
              <p:nvPr/>
            </p:nvPicPr>
            <p:blipFill>
              <a:blip r:embed="rId4"/>
              <a:stretch>
                <a:fillRect/>
              </a:stretch>
            </p:blipFill>
            <p:spPr>
              <a:xfrm>
                <a:off x="850320" y="1130400"/>
                <a:ext cx="10653840" cy="5415480"/>
              </a:xfrm>
              <a:prstGeom prst="rect">
                <a:avLst/>
              </a:prstGeom>
            </p:spPr>
          </p:pic>
        </mc:Fallback>
      </mc:AlternateContent>
    </p:spTree>
    <p:extLst>
      <p:ext uri="{BB962C8B-B14F-4D97-AF65-F5344CB8AC3E}">
        <p14:creationId xmlns:p14="http://schemas.microsoft.com/office/powerpoint/2010/main" val="168078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94D6D-7E54-9D8D-3208-06EEFF395568}"/>
              </a:ext>
            </a:extLst>
          </p:cNvPr>
          <p:cNvSpPr>
            <a:spLocks noGrp="1"/>
          </p:cNvSpPr>
          <p:nvPr>
            <p:ph idx="1"/>
          </p:nvPr>
        </p:nvSpPr>
        <p:spPr>
          <a:xfrm>
            <a:off x="1866900" y="2797175"/>
            <a:ext cx="8458200" cy="631825"/>
          </a:xfrm>
        </p:spPr>
        <p:txBody>
          <a:bodyPr>
            <a:noAutofit/>
          </a:bodyPr>
          <a:lstStyle/>
          <a:p>
            <a:pPr marL="0" indent="0" algn="ctr">
              <a:buNone/>
            </a:pPr>
            <a:r>
              <a:rPr lang="en-US" sz="4000" b="1" dirty="0">
                <a:solidFill>
                  <a:srgbClr val="C00000"/>
                </a:solidFill>
                <a:latin typeface="Lucida Calligraphy" panose="03010101010101010101" pitchFamily="66" charset="77"/>
              </a:rPr>
              <a:t>Models to handle text</a:t>
            </a:r>
          </a:p>
          <a:p>
            <a:pPr marL="0" indent="0" algn="ctr">
              <a:buNone/>
            </a:pPr>
            <a:r>
              <a:rPr lang="en-US" sz="4000" b="1" dirty="0">
                <a:solidFill>
                  <a:srgbClr val="C00000"/>
                </a:solidFill>
                <a:latin typeface="Lucida Calligraphy" panose="03010101010101010101" pitchFamily="66" charset="77"/>
              </a:rPr>
              <a:t>(sequential data)</a:t>
            </a:r>
          </a:p>
        </p:txBody>
      </p:sp>
      <p:pic>
        <p:nvPicPr>
          <p:cNvPr id="5" name="Picture 4">
            <a:extLst>
              <a:ext uri="{FF2B5EF4-FFF2-40B4-BE49-F238E27FC236}">
                <a16:creationId xmlns:a16="http://schemas.microsoft.com/office/drawing/2014/main" id="{1B3C4890-A2D3-69C7-9C48-9DB5D0CC631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58583" y="186210"/>
            <a:ext cx="3839654" cy="261096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8243305F-488E-B19C-3A38-00CACFD6ABF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985134" y="4100513"/>
            <a:ext cx="4074611" cy="261096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4F244826-E031-DBE2-A6E4-F0E80BF02748}"/>
                  </a:ext>
                </a:extLst>
              </p14:cNvPr>
              <p14:cNvContentPartPr/>
              <p14:nvPr/>
            </p14:nvContentPartPr>
            <p14:xfrm>
              <a:off x="2383200" y="253800"/>
              <a:ext cx="9796680" cy="4991400"/>
            </p14:xfrm>
          </p:contentPart>
        </mc:Choice>
        <mc:Fallback>
          <p:pic>
            <p:nvPicPr>
              <p:cNvPr id="2" name="Ink 1">
                <a:extLst>
                  <a:ext uri="{FF2B5EF4-FFF2-40B4-BE49-F238E27FC236}">
                    <a16:creationId xmlns:a16="http://schemas.microsoft.com/office/drawing/2014/main" id="{4F244826-E031-DBE2-A6E4-F0E80BF02748}"/>
                  </a:ext>
                </a:extLst>
              </p:cNvPr>
              <p:cNvPicPr/>
              <p:nvPr/>
            </p:nvPicPr>
            <p:blipFill>
              <a:blip r:embed="rId7"/>
              <a:stretch>
                <a:fillRect/>
              </a:stretch>
            </p:blipFill>
            <p:spPr>
              <a:xfrm>
                <a:off x="2373840" y="244440"/>
                <a:ext cx="9815400" cy="5010120"/>
              </a:xfrm>
              <a:prstGeom prst="rect">
                <a:avLst/>
              </a:prstGeom>
            </p:spPr>
          </p:pic>
        </mc:Fallback>
      </mc:AlternateContent>
    </p:spTree>
    <p:extLst>
      <p:ext uri="{BB962C8B-B14F-4D97-AF65-F5344CB8AC3E}">
        <p14:creationId xmlns:p14="http://schemas.microsoft.com/office/powerpoint/2010/main" val="285924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11484-8847-A2ED-4D5A-499F2EBDBF9E}"/>
              </a:ext>
            </a:extLst>
          </p:cNvPr>
          <p:cNvSpPr>
            <a:spLocks noGrp="1"/>
          </p:cNvSpPr>
          <p:nvPr>
            <p:ph type="title"/>
          </p:nvPr>
        </p:nvSpPr>
        <p:spPr/>
        <p:txBody>
          <a:bodyPr>
            <a:normAutofit/>
          </a:bodyPr>
          <a:lstStyle/>
          <a:p>
            <a:r>
              <a:rPr lang="en-US" sz="4000" b="1" dirty="0">
                <a:solidFill>
                  <a:srgbClr val="C00000"/>
                </a:solidFill>
                <a:latin typeface="Lucida Calligraphy" panose="03010101010101010101" pitchFamily="66" charset="77"/>
              </a:rPr>
              <a:t>RNN – recurring neural network</a:t>
            </a:r>
          </a:p>
        </p:txBody>
      </p:sp>
      <p:sp>
        <p:nvSpPr>
          <p:cNvPr id="3" name="Content Placeholder 2">
            <a:extLst>
              <a:ext uri="{FF2B5EF4-FFF2-40B4-BE49-F238E27FC236}">
                <a16:creationId xmlns:a16="http://schemas.microsoft.com/office/drawing/2014/main" id="{79BBF66F-FE92-43B5-E7A3-F597E1510A56}"/>
              </a:ext>
            </a:extLst>
          </p:cNvPr>
          <p:cNvSpPr>
            <a:spLocks noGrp="1"/>
          </p:cNvSpPr>
          <p:nvPr>
            <p:ph idx="1"/>
          </p:nvPr>
        </p:nvSpPr>
        <p:spPr/>
        <p:txBody>
          <a:bodyPr>
            <a:normAutofit lnSpcReduction="10000"/>
          </a:bodyPr>
          <a:lstStyle/>
          <a:p>
            <a:r>
              <a:rPr lang="en-US" sz="2200" dirty="0"/>
              <a:t>To control the sequence of text or handling time series data RNN is used.</a:t>
            </a:r>
          </a:p>
          <a:p>
            <a:endParaRPr lang="en-US" sz="2200" dirty="0"/>
          </a:p>
          <a:p>
            <a:r>
              <a:rPr lang="en-IN" sz="2200" b="0" i="0" dirty="0">
                <a:solidFill>
                  <a:srgbClr val="222222"/>
                </a:solidFill>
                <a:effectLst/>
                <a:latin typeface="Lato" panose="020F0502020204030203" pitchFamily="34" charset="0"/>
              </a:rPr>
              <a:t>RNNs are a type of neural network that can be used to model sequence data.</a:t>
            </a:r>
          </a:p>
          <a:p>
            <a:endParaRPr lang="en-IN" sz="2200" b="0" i="0" dirty="0">
              <a:solidFill>
                <a:srgbClr val="222222"/>
              </a:solidFill>
              <a:effectLst/>
              <a:latin typeface="Lato" panose="020F0502020204030203" pitchFamily="34" charset="0"/>
            </a:endParaRPr>
          </a:p>
          <a:p>
            <a:r>
              <a:rPr lang="en-IN" sz="2200" b="0" i="0" dirty="0">
                <a:solidFill>
                  <a:srgbClr val="222222"/>
                </a:solidFill>
                <a:effectLst/>
                <a:latin typeface="Lato" panose="020F0502020204030203" pitchFamily="34" charset="0"/>
              </a:rPr>
              <a:t> RNNs, which are formed from feedforward networks, are similar to human brains in their behaviour. </a:t>
            </a:r>
          </a:p>
          <a:p>
            <a:endParaRPr lang="en-IN" sz="2200" b="0" i="0" dirty="0">
              <a:solidFill>
                <a:srgbClr val="222222"/>
              </a:solidFill>
              <a:effectLst/>
              <a:latin typeface="Lato" panose="020F0502020204030203" pitchFamily="34" charset="0"/>
            </a:endParaRPr>
          </a:p>
          <a:p>
            <a:r>
              <a:rPr lang="en-IN" sz="2200" b="0" i="0" dirty="0">
                <a:solidFill>
                  <a:srgbClr val="222222"/>
                </a:solidFill>
                <a:effectLst/>
                <a:latin typeface="Lato" panose="020F0502020204030203" pitchFamily="34" charset="0"/>
              </a:rPr>
              <a:t>Simply said, recurrent neural networks can anticipate sequential data in a way that other algorithms can’t.</a:t>
            </a:r>
          </a:p>
          <a:p>
            <a:endParaRPr lang="en-IN" sz="2200" b="0" i="0" dirty="0">
              <a:solidFill>
                <a:srgbClr val="222222"/>
              </a:solidFill>
              <a:effectLst/>
              <a:latin typeface="Lato" panose="020F0502020204030203" pitchFamily="34" charset="0"/>
            </a:endParaRPr>
          </a:p>
          <a:p>
            <a:r>
              <a:rPr lang="en-IN" sz="2200" b="0" i="0" dirty="0">
                <a:solidFill>
                  <a:srgbClr val="222222"/>
                </a:solidFill>
                <a:effectLst/>
                <a:latin typeface="Lato" panose="020F0502020204030203" pitchFamily="34" charset="0"/>
              </a:rPr>
              <a:t>The most important component of RNN is the Hidden state, which remembers specific information about a sequence.</a:t>
            </a:r>
            <a:endParaRPr lang="en-US" sz="22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507053F-3621-2168-2688-C3171FCD5755}"/>
                  </a:ext>
                </a:extLst>
              </p14:cNvPr>
              <p14:cNvContentPartPr/>
              <p14:nvPr/>
            </p14:nvContentPartPr>
            <p14:xfrm>
              <a:off x="7111440" y="2950200"/>
              <a:ext cx="3409560" cy="1807200"/>
            </p14:xfrm>
          </p:contentPart>
        </mc:Choice>
        <mc:Fallback>
          <p:pic>
            <p:nvPicPr>
              <p:cNvPr id="4" name="Ink 3">
                <a:extLst>
                  <a:ext uri="{FF2B5EF4-FFF2-40B4-BE49-F238E27FC236}">
                    <a16:creationId xmlns:a16="http://schemas.microsoft.com/office/drawing/2014/main" id="{2507053F-3621-2168-2688-C3171FCD5755}"/>
                  </a:ext>
                </a:extLst>
              </p:cNvPr>
              <p:cNvPicPr/>
              <p:nvPr/>
            </p:nvPicPr>
            <p:blipFill>
              <a:blip r:embed="rId3"/>
              <a:stretch>
                <a:fillRect/>
              </a:stretch>
            </p:blipFill>
            <p:spPr>
              <a:xfrm>
                <a:off x="7102080" y="2940840"/>
                <a:ext cx="3428280" cy="1825920"/>
              </a:xfrm>
              <a:prstGeom prst="rect">
                <a:avLst/>
              </a:prstGeom>
            </p:spPr>
          </p:pic>
        </mc:Fallback>
      </mc:AlternateContent>
    </p:spTree>
    <p:extLst>
      <p:ext uri="{BB962C8B-B14F-4D97-AF65-F5344CB8AC3E}">
        <p14:creationId xmlns:p14="http://schemas.microsoft.com/office/powerpoint/2010/main" val="228005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D6ED06AE-B3AF-7E77-006C-06C0507EDF65}"/>
              </a:ext>
            </a:extLst>
          </p:cNvPr>
          <p:cNvSpPr/>
          <p:nvPr/>
        </p:nvSpPr>
        <p:spPr>
          <a:xfrm>
            <a:off x="730052" y="1825625"/>
            <a:ext cx="1081668" cy="26794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4400" dirty="0"/>
              <a:t>f</a:t>
            </a:r>
          </a:p>
        </p:txBody>
      </p:sp>
      <p:cxnSp>
        <p:nvCxnSpPr>
          <p:cNvPr id="6" name="Straight Arrow Connector 5">
            <a:extLst>
              <a:ext uri="{FF2B5EF4-FFF2-40B4-BE49-F238E27FC236}">
                <a16:creationId xmlns:a16="http://schemas.microsoft.com/office/drawing/2014/main" id="{D54842E5-36CA-4942-AEB2-677EFBA506FB}"/>
              </a:ext>
            </a:extLst>
          </p:cNvPr>
          <p:cNvCxnSpPr>
            <a:cxnSpLocks/>
            <a:endCxn id="4" idx="2"/>
          </p:cNvCxnSpPr>
          <p:nvPr/>
        </p:nvCxnSpPr>
        <p:spPr>
          <a:xfrm flipV="1">
            <a:off x="1270886" y="4505093"/>
            <a:ext cx="0" cy="51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9A5501A-E6EA-FF49-6FD6-DB9A47D030D0}"/>
              </a:ext>
            </a:extLst>
          </p:cNvPr>
          <p:cNvCxnSpPr>
            <a:cxnSpLocks/>
          </p:cNvCxnSpPr>
          <p:nvPr/>
        </p:nvCxnSpPr>
        <p:spPr>
          <a:xfrm flipV="1">
            <a:off x="1270886" y="1314450"/>
            <a:ext cx="0" cy="51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BA819C2-CA27-0430-CB95-5F40E99F90C9}"/>
              </a:ext>
            </a:extLst>
          </p:cNvPr>
          <p:cNvSpPr txBox="1"/>
          <p:nvPr/>
        </p:nvSpPr>
        <p:spPr>
          <a:xfrm>
            <a:off x="1128708" y="5016268"/>
            <a:ext cx="414338" cy="369332"/>
          </a:xfrm>
          <a:prstGeom prst="rect">
            <a:avLst/>
          </a:prstGeom>
          <a:noFill/>
        </p:spPr>
        <p:txBody>
          <a:bodyPr wrap="square" rtlCol="0">
            <a:spAutoFit/>
          </a:bodyPr>
          <a:lstStyle/>
          <a:p>
            <a:r>
              <a:rPr lang="en-US" dirty="0"/>
              <a:t>x1</a:t>
            </a:r>
          </a:p>
        </p:txBody>
      </p:sp>
      <p:sp>
        <p:nvSpPr>
          <p:cNvPr id="11" name="TextBox 10">
            <a:extLst>
              <a:ext uri="{FF2B5EF4-FFF2-40B4-BE49-F238E27FC236}">
                <a16:creationId xmlns:a16="http://schemas.microsoft.com/office/drawing/2014/main" id="{CACCCA12-8364-34E3-D53A-AF0793435BE6}"/>
              </a:ext>
            </a:extLst>
          </p:cNvPr>
          <p:cNvSpPr txBox="1"/>
          <p:nvPr/>
        </p:nvSpPr>
        <p:spPr>
          <a:xfrm>
            <a:off x="897320" y="803275"/>
            <a:ext cx="914400" cy="369332"/>
          </a:xfrm>
          <a:prstGeom prst="rect">
            <a:avLst/>
          </a:prstGeom>
          <a:noFill/>
        </p:spPr>
        <p:txBody>
          <a:bodyPr wrap="square" rtlCol="0">
            <a:spAutoFit/>
          </a:bodyPr>
          <a:lstStyle/>
          <a:p>
            <a:r>
              <a:rPr lang="en-US" dirty="0"/>
              <a:t>Y1 pred</a:t>
            </a:r>
          </a:p>
        </p:txBody>
      </p:sp>
      <p:sp>
        <p:nvSpPr>
          <p:cNvPr id="12" name="Curved Left Arrow 11">
            <a:extLst>
              <a:ext uri="{FF2B5EF4-FFF2-40B4-BE49-F238E27FC236}">
                <a16:creationId xmlns:a16="http://schemas.microsoft.com/office/drawing/2014/main" id="{70373004-AC16-BA4B-D2E0-5AB5863C97A9}"/>
              </a:ext>
            </a:extLst>
          </p:cNvPr>
          <p:cNvSpPr/>
          <p:nvPr/>
        </p:nvSpPr>
        <p:spPr>
          <a:xfrm>
            <a:off x="1811720" y="2743200"/>
            <a:ext cx="574288" cy="1385888"/>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1CF0FF04-85B2-0FEB-92F7-45007D7E0925}"/>
              </a:ext>
            </a:extLst>
          </p:cNvPr>
          <p:cNvSpPr txBox="1"/>
          <p:nvPr/>
        </p:nvSpPr>
        <p:spPr>
          <a:xfrm>
            <a:off x="3718812" y="6072227"/>
            <a:ext cx="4543426" cy="430887"/>
          </a:xfrm>
          <a:prstGeom prst="rect">
            <a:avLst/>
          </a:prstGeom>
          <a:noFill/>
        </p:spPr>
        <p:txBody>
          <a:bodyPr wrap="square" rtlCol="0">
            <a:spAutoFit/>
          </a:bodyPr>
          <a:lstStyle/>
          <a:p>
            <a:r>
              <a:rPr lang="en-US" sz="2200" dirty="0"/>
              <a:t>X1 = [x11 + x12 + x13+ x14]              Y1</a:t>
            </a:r>
          </a:p>
        </p:txBody>
      </p:sp>
      <p:sp>
        <p:nvSpPr>
          <p:cNvPr id="14" name="Rounded Rectangle 13">
            <a:extLst>
              <a:ext uri="{FF2B5EF4-FFF2-40B4-BE49-F238E27FC236}">
                <a16:creationId xmlns:a16="http://schemas.microsoft.com/office/drawing/2014/main" id="{185709B6-4A90-77B6-F8F5-ABD984C5D182}"/>
              </a:ext>
            </a:extLst>
          </p:cNvPr>
          <p:cNvSpPr/>
          <p:nvPr/>
        </p:nvSpPr>
        <p:spPr>
          <a:xfrm>
            <a:off x="3479180" y="1825625"/>
            <a:ext cx="1081668" cy="26794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4400" dirty="0"/>
          </a:p>
        </p:txBody>
      </p:sp>
      <p:sp>
        <p:nvSpPr>
          <p:cNvPr id="15" name="Rounded Rectangle 14">
            <a:extLst>
              <a:ext uri="{FF2B5EF4-FFF2-40B4-BE49-F238E27FC236}">
                <a16:creationId xmlns:a16="http://schemas.microsoft.com/office/drawing/2014/main" id="{493DCA64-0F6B-31F0-E2C4-48C095E3F7BE}"/>
              </a:ext>
            </a:extLst>
          </p:cNvPr>
          <p:cNvSpPr/>
          <p:nvPr/>
        </p:nvSpPr>
        <p:spPr>
          <a:xfrm>
            <a:off x="5252981" y="1825625"/>
            <a:ext cx="1081668" cy="26794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4400" dirty="0"/>
          </a:p>
        </p:txBody>
      </p:sp>
      <p:sp>
        <p:nvSpPr>
          <p:cNvPr id="16" name="Rounded Rectangle 15">
            <a:extLst>
              <a:ext uri="{FF2B5EF4-FFF2-40B4-BE49-F238E27FC236}">
                <a16:creationId xmlns:a16="http://schemas.microsoft.com/office/drawing/2014/main" id="{F66A1303-7736-5386-E849-A811D2C0B8EB}"/>
              </a:ext>
            </a:extLst>
          </p:cNvPr>
          <p:cNvSpPr/>
          <p:nvPr/>
        </p:nvSpPr>
        <p:spPr>
          <a:xfrm>
            <a:off x="7026783" y="1825625"/>
            <a:ext cx="1081668" cy="26794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4400" dirty="0"/>
          </a:p>
        </p:txBody>
      </p:sp>
      <p:sp>
        <p:nvSpPr>
          <p:cNvPr id="17" name="Rounded Rectangle 16">
            <a:extLst>
              <a:ext uri="{FF2B5EF4-FFF2-40B4-BE49-F238E27FC236}">
                <a16:creationId xmlns:a16="http://schemas.microsoft.com/office/drawing/2014/main" id="{29FBB554-2144-3683-8967-1E9D7295681F}"/>
              </a:ext>
            </a:extLst>
          </p:cNvPr>
          <p:cNvSpPr/>
          <p:nvPr/>
        </p:nvSpPr>
        <p:spPr>
          <a:xfrm>
            <a:off x="8683436" y="1825625"/>
            <a:ext cx="1081668" cy="26794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4400" dirty="0"/>
          </a:p>
        </p:txBody>
      </p:sp>
      <p:sp>
        <p:nvSpPr>
          <p:cNvPr id="18" name="Oval 17">
            <a:extLst>
              <a:ext uri="{FF2B5EF4-FFF2-40B4-BE49-F238E27FC236}">
                <a16:creationId xmlns:a16="http://schemas.microsoft.com/office/drawing/2014/main" id="{E6CFC3A2-0AB6-644F-C744-DC2BE1EF3DE6}"/>
              </a:ext>
            </a:extLst>
          </p:cNvPr>
          <p:cNvSpPr/>
          <p:nvPr/>
        </p:nvSpPr>
        <p:spPr>
          <a:xfrm>
            <a:off x="3752273" y="1986893"/>
            <a:ext cx="428391" cy="4795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300F204-B810-FAC3-93AE-8196AA9912A3}"/>
              </a:ext>
            </a:extLst>
          </p:cNvPr>
          <p:cNvSpPr/>
          <p:nvPr/>
        </p:nvSpPr>
        <p:spPr>
          <a:xfrm>
            <a:off x="3752274" y="2591140"/>
            <a:ext cx="428391" cy="4795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5CD9AFD-F64A-A065-5A25-C125FF2D5076}"/>
              </a:ext>
            </a:extLst>
          </p:cNvPr>
          <p:cNvSpPr/>
          <p:nvPr/>
        </p:nvSpPr>
        <p:spPr>
          <a:xfrm>
            <a:off x="3752275" y="3269885"/>
            <a:ext cx="428391" cy="4795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A40CE06-22B0-44C3-F247-5211564B08FF}"/>
              </a:ext>
            </a:extLst>
          </p:cNvPr>
          <p:cNvSpPr/>
          <p:nvPr/>
        </p:nvSpPr>
        <p:spPr>
          <a:xfrm>
            <a:off x="3752275" y="3869679"/>
            <a:ext cx="428391" cy="4795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39D0B82-94FF-6058-A834-EAE03272C005}"/>
              </a:ext>
            </a:extLst>
          </p:cNvPr>
          <p:cNvSpPr/>
          <p:nvPr/>
        </p:nvSpPr>
        <p:spPr>
          <a:xfrm>
            <a:off x="5621959" y="1983176"/>
            <a:ext cx="428391" cy="4795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9DEBD99-5B2D-8305-C391-08BF95026974}"/>
              </a:ext>
            </a:extLst>
          </p:cNvPr>
          <p:cNvSpPr/>
          <p:nvPr/>
        </p:nvSpPr>
        <p:spPr>
          <a:xfrm>
            <a:off x="5621960" y="2587423"/>
            <a:ext cx="428391" cy="4795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7776B8F-CA8D-92FA-9411-411D96931E53}"/>
              </a:ext>
            </a:extLst>
          </p:cNvPr>
          <p:cNvSpPr/>
          <p:nvPr/>
        </p:nvSpPr>
        <p:spPr>
          <a:xfrm>
            <a:off x="5621961" y="3266168"/>
            <a:ext cx="428391" cy="4795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ADEED99-AFAD-6295-C8C5-F04951B021FF}"/>
              </a:ext>
            </a:extLst>
          </p:cNvPr>
          <p:cNvSpPr/>
          <p:nvPr/>
        </p:nvSpPr>
        <p:spPr>
          <a:xfrm>
            <a:off x="5621961" y="3865962"/>
            <a:ext cx="428391" cy="4795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BC9508F-415E-F63F-ED08-878FB9B76F96}"/>
              </a:ext>
            </a:extLst>
          </p:cNvPr>
          <p:cNvSpPr/>
          <p:nvPr/>
        </p:nvSpPr>
        <p:spPr>
          <a:xfrm>
            <a:off x="7350392" y="1983179"/>
            <a:ext cx="428391" cy="4795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21FFD10-C8CB-37B3-DA3C-EB53747CF65F}"/>
              </a:ext>
            </a:extLst>
          </p:cNvPr>
          <p:cNvSpPr/>
          <p:nvPr/>
        </p:nvSpPr>
        <p:spPr>
          <a:xfrm>
            <a:off x="7350393" y="2587426"/>
            <a:ext cx="428391" cy="4795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87B358E-60C3-ED3E-4D4A-A4BC08494464}"/>
              </a:ext>
            </a:extLst>
          </p:cNvPr>
          <p:cNvSpPr/>
          <p:nvPr/>
        </p:nvSpPr>
        <p:spPr>
          <a:xfrm>
            <a:off x="7350394" y="3266171"/>
            <a:ext cx="428391" cy="4795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A2D1FA7-F60A-5D02-3ADB-2333751F085C}"/>
              </a:ext>
            </a:extLst>
          </p:cNvPr>
          <p:cNvSpPr/>
          <p:nvPr/>
        </p:nvSpPr>
        <p:spPr>
          <a:xfrm>
            <a:off x="7350394" y="3865965"/>
            <a:ext cx="428391" cy="4795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E40E70C-FE17-58AF-2207-7AE2E676680A}"/>
              </a:ext>
            </a:extLst>
          </p:cNvPr>
          <p:cNvSpPr/>
          <p:nvPr/>
        </p:nvSpPr>
        <p:spPr>
          <a:xfrm>
            <a:off x="9017498" y="1983179"/>
            <a:ext cx="428391" cy="4795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9520DF1-7D22-D01F-BDF1-B3718426853E}"/>
              </a:ext>
            </a:extLst>
          </p:cNvPr>
          <p:cNvSpPr/>
          <p:nvPr/>
        </p:nvSpPr>
        <p:spPr>
          <a:xfrm>
            <a:off x="9017499" y="2587426"/>
            <a:ext cx="428391" cy="4795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3964006-5F9D-1FBF-8125-7D1068FF7342}"/>
              </a:ext>
            </a:extLst>
          </p:cNvPr>
          <p:cNvSpPr/>
          <p:nvPr/>
        </p:nvSpPr>
        <p:spPr>
          <a:xfrm>
            <a:off x="9017500" y="3266171"/>
            <a:ext cx="428391" cy="4795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ED3DF1E-FFC2-3272-1098-AC5E19D770E4}"/>
              </a:ext>
            </a:extLst>
          </p:cNvPr>
          <p:cNvSpPr/>
          <p:nvPr/>
        </p:nvSpPr>
        <p:spPr>
          <a:xfrm>
            <a:off x="9017500" y="3865965"/>
            <a:ext cx="428391" cy="4795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FF4D916-E6B4-0520-6E44-816D72984944}"/>
              </a:ext>
            </a:extLst>
          </p:cNvPr>
          <p:cNvSpPr txBox="1"/>
          <p:nvPr/>
        </p:nvSpPr>
        <p:spPr>
          <a:xfrm>
            <a:off x="2259162" y="2642508"/>
            <a:ext cx="414338" cy="369332"/>
          </a:xfrm>
          <a:prstGeom prst="rect">
            <a:avLst/>
          </a:prstGeom>
          <a:noFill/>
        </p:spPr>
        <p:txBody>
          <a:bodyPr wrap="square" rtlCol="0">
            <a:spAutoFit/>
          </a:bodyPr>
          <a:lstStyle/>
          <a:p>
            <a:r>
              <a:rPr lang="en-US" dirty="0" err="1"/>
              <a:t>Ot</a:t>
            </a:r>
            <a:endParaRPr lang="en-US" dirty="0"/>
          </a:p>
        </p:txBody>
      </p:sp>
      <p:cxnSp>
        <p:nvCxnSpPr>
          <p:cNvPr id="35" name="Straight Arrow Connector 34">
            <a:extLst>
              <a:ext uri="{FF2B5EF4-FFF2-40B4-BE49-F238E27FC236}">
                <a16:creationId xmlns:a16="http://schemas.microsoft.com/office/drawing/2014/main" id="{AF4B463D-DFCA-7533-B3F6-7499CA874208}"/>
              </a:ext>
            </a:extLst>
          </p:cNvPr>
          <p:cNvCxnSpPr>
            <a:cxnSpLocks/>
          </p:cNvCxnSpPr>
          <p:nvPr/>
        </p:nvCxnSpPr>
        <p:spPr>
          <a:xfrm flipV="1">
            <a:off x="3980758" y="4514613"/>
            <a:ext cx="0" cy="51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048251A-8D7F-4340-E3D0-6C45A53B810C}"/>
              </a:ext>
            </a:extLst>
          </p:cNvPr>
          <p:cNvSpPr txBox="1"/>
          <p:nvPr/>
        </p:nvSpPr>
        <p:spPr>
          <a:xfrm>
            <a:off x="3838579" y="5025788"/>
            <a:ext cx="557209" cy="369332"/>
          </a:xfrm>
          <a:prstGeom prst="rect">
            <a:avLst/>
          </a:prstGeom>
          <a:noFill/>
        </p:spPr>
        <p:txBody>
          <a:bodyPr wrap="square" rtlCol="0">
            <a:spAutoFit/>
          </a:bodyPr>
          <a:lstStyle/>
          <a:p>
            <a:r>
              <a:rPr lang="en-US" dirty="0"/>
              <a:t>x11</a:t>
            </a:r>
          </a:p>
        </p:txBody>
      </p:sp>
      <p:cxnSp>
        <p:nvCxnSpPr>
          <p:cNvPr id="37" name="Straight Arrow Connector 36">
            <a:extLst>
              <a:ext uri="{FF2B5EF4-FFF2-40B4-BE49-F238E27FC236}">
                <a16:creationId xmlns:a16="http://schemas.microsoft.com/office/drawing/2014/main" id="{41A03196-9176-B74B-06A2-F49304C89A54}"/>
              </a:ext>
            </a:extLst>
          </p:cNvPr>
          <p:cNvCxnSpPr>
            <a:cxnSpLocks/>
          </p:cNvCxnSpPr>
          <p:nvPr/>
        </p:nvCxnSpPr>
        <p:spPr>
          <a:xfrm flipV="1">
            <a:off x="5833374" y="4524133"/>
            <a:ext cx="0" cy="51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5628B4A-DAA6-0052-9405-C2D57788442D}"/>
              </a:ext>
            </a:extLst>
          </p:cNvPr>
          <p:cNvSpPr txBox="1"/>
          <p:nvPr/>
        </p:nvSpPr>
        <p:spPr>
          <a:xfrm>
            <a:off x="5691195" y="5035308"/>
            <a:ext cx="557205" cy="369332"/>
          </a:xfrm>
          <a:prstGeom prst="rect">
            <a:avLst/>
          </a:prstGeom>
          <a:noFill/>
        </p:spPr>
        <p:txBody>
          <a:bodyPr wrap="square" rtlCol="0">
            <a:spAutoFit/>
          </a:bodyPr>
          <a:lstStyle/>
          <a:p>
            <a:r>
              <a:rPr lang="en-US" dirty="0"/>
              <a:t>x12</a:t>
            </a:r>
          </a:p>
        </p:txBody>
      </p:sp>
      <p:cxnSp>
        <p:nvCxnSpPr>
          <p:cNvPr id="39" name="Straight Arrow Connector 38">
            <a:extLst>
              <a:ext uri="{FF2B5EF4-FFF2-40B4-BE49-F238E27FC236}">
                <a16:creationId xmlns:a16="http://schemas.microsoft.com/office/drawing/2014/main" id="{8E92178C-06BB-CDEC-3F6D-40815353AFB0}"/>
              </a:ext>
            </a:extLst>
          </p:cNvPr>
          <p:cNvCxnSpPr>
            <a:cxnSpLocks/>
          </p:cNvCxnSpPr>
          <p:nvPr/>
        </p:nvCxnSpPr>
        <p:spPr>
          <a:xfrm flipV="1">
            <a:off x="7543118" y="4519365"/>
            <a:ext cx="0" cy="51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96D1288-FEF5-ACB0-DE1C-EE61FF954289}"/>
              </a:ext>
            </a:extLst>
          </p:cNvPr>
          <p:cNvSpPr txBox="1"/>
          <p:nvPr/>
        </p:nvSpPr>
        <p:spPr>
          <a:xfrm>
            <a:off x="7400939" y="5030540"/>
            <a:ext cx="557201" cy="369332"/>
          </a:xfrm>
          <a:prstGeom prst="rect">
            <a:avLst/>
          </a:prstGeom>
          <a:noFill/>
        </p:spPr>
        <p:txBody>
          <a:bodyPr wrap="square" rtlCol="0">
            <a:spAutoFit/>
          </a:bodyPr>
          <a:lstStyle/>
          <a:p>
            <a:r>
              <a:rPr lang="en-US" dirty="0"/>
              <a:t>x13</a:t>
            </a:r>
          </a:p>
        </p:txBody>
      </p:sp>
      <p:cxnSp>
        <p:nvCxnSpPr>
          <p:cNvPr id="41" name="Straight Arrow Connector 40">
            <a:extLst>
              <a:ext uri="{FF2B5EF4-FFF2-40B4-BE49-F238E27FC236}">
                <a16:creationId xmlns:a16="http://schemas.microsoft.com/office/drawing/2014/main" id="{DF2E0791-05E0-9DF4-B1EF-B058073DAEA3}"/>
              </a:ext>
            </a:extLst>
          </p:cNvPr>
          <p:cNvCxnSpPr>
            <a:cxnSpLocks/>
          </p:cNvCxnSpPr>
          <p:nvPr/>
        </p:nvCxnSpPr>
        <p:spPr>
          <a:xfrm flipV="1">
            <a:off x="9281441" y="4486025"/>
            <a:ext cx="0" cy="51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EE5C2AD-0C94-8BF4-0FFD-B8DFBA00BBA7}"/>
              </a:ext>
            </a:extLst>
          </p:cNvPr>
          <p:cNvSpPr txBox="1"/>
          <p:nvPr/>
        </p:nvSpPr>
        <p:spPr>
          <a:xfrm>
            <a:off x="9139262" y="4997200"/>
            <a:ext cx="528613" cy="369332"/>
          </a:xfrm>
          <a:prstGeom prst="rect">
            <a:avLst/>
          </a:prstGeom>
          <a:noFill/>
        </p:spPr>
        <p:txBody>
          <a:bodyPr wrap="square" rtlCol="0">
            <a:spAutoFit/>
          </a:bodyPr>
          <a:lstStyle/>
          <a:p>
            <a:r>
              <a:rPr lang="en-US" dirty="0"/>
              <a:t>x14</a:t>
            </a:r>
          </a:p>
        </p:txBody>
      </p:sp>
      <p:cxnSp>
        <p:nvCxnSpPr>
          <p:cNvPr id="43" name="Straight Arrow Connector 42">
            <a:extLst>
              <a:ext uri="{FF2B5EF4-FFF2-40B4-BE49-F238E27FC236}">
                <a16:creationId xmlns:a16="http://schemas.microsoft.com/office/drawing/2014/main" id="{88A3226D-79A3-94B3-C6FE-206ED129F5C6}"/>
              </a:ext>
            </a:extLst>
          </p:cNvPr>
          <p:cNvCxnSpPr>
            <a:cxnSpLocks/>
          </p:cNvCxnSpPr>
          <p:nvPr/>
        </p:nvCxnSpPr>
        <p:spPr>
          <a:xfrm>
            <a:off x="4620913" y="3160184"/>
            <a:ext cx="5640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812FF28E-6404-0E91-26E2-74F886ABE17A}"/>
              </a:ext>
            </a:extLst>
          </p:cNvPr>
          <p:cNvCxnSpPr>
            <a:cxnSpLocks/>
          </p:cNvCxnSpPr>
          <p:nvPr/>
        </p:nvCxnSpPr>
        <p:spPr>
          <a:xfrm>
            <a:off x="6433917" y="3139740"/>
            <a:ext cx="5640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BAB1FE2A-5A81-47D5-AD12-7D70FB1D64FC}"/>
              </a:ext>
            </a:extLst>
          </p:cNvPr>
          <p:cNvCxnSpPr>
            <a:cxnSpLocks/>
          </p:cNvCxnSpPr>
          <p:nvPr/>
        </p:nvCxnSpPr>
        <p:spPr>
          <a:xfrm>
            <a:off x="8119368" y="3150517"/>
            <a:ext cx="5640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0B8930F6-5295-2A77-0723-0327F31D6E0B}"/>
              </a:ext>
            </a:extLst>
          </p:cNvPr>
          <p:cNvSpPr txBox="1"/>
          <p:nvPr/>
        </p:nvSpPr>
        <p:spPr>
          <a:xfrm>
            <a:off x="4697111" y="2814632"/>
            <a:ext cx="392153" cy="276999"/>
          </a:xfrm>
          <a:prstGeom prst="rect">
            <a:avLst/>
          </a:prstGeom>
          <a:noFill/>
        </p:spPr>
        <p:txBody>
          <a:bodyPr wrap="square" rtlCol="0">
            <a:spAutoFit/>
          </a:bodyPr>
          <a:lstStyle/>
          <a:p>
            <a:r>
              <a:rPr lang="en-US" sz="1200" dirty="0"/>
              <a:t>O1</a:t>
            </a:r>
          </a:p>
        </p:txBody>
      </p:sp>
      <p:sp>
        <p:nvSpPr>
          <p:cNvPr id="47" name="TextBox 46">
            <a:extLst>
              <a:ext uri="{FF2B5EF4-FFF2-40B4-BE49-F238E27FC236}">
                <a16:creationId xmlns:a16="http://schemas.microsoft.com/office/drawing/2014/main" id="{C76263E4-00D9-FEEC-19D0-B26A482A23DC}"/>
              </a:ext>
            </a:extLst>
          </p:cNvPr>
          <p:cNvSpPr txBox="1"/>
          <p:nvPr/>
        </p:nvSpPr>
        <p:spPr>
          <a:xfrm>
            <a:off x="6558427" y="2774421"/>
            <a:ext cx="392153" cy="276999"/>
          </a:xfrm>
          <a:prstGeom prst="rect">
            <a:avLst/>
          </a:prstGeom>
          <a:noFill/>
        </p:spPr>
        <p:txBody>
          <a:bodyPr wrap="square" rtlCol="0">
            <a:spAutoFit/>
          </a:bodyPr>
          <a:lstStyle/>
          <a:p>
            <a:r>
              <a:rPr lang="en-US" sz="1200" dirty="0"/>
              <a:t>O2</a:t>
            </a:r>
            <a:endParaRPr lang="en-US" sz="1200" baseline="30000" dirty="0"/>
          </a:p>
        </p:txBody>
      </p:sp>
      <p:sp>
        <p:nvSpPr>
          <p:cNvPr id="48" name="TextBox 47">
            <a:extLst>
              <a:ext uri="{FF2B5EF4-FFF2-40B4-BE49-F238E27FC236}">
                <a16:creationId xmlns:a16="http://schemas.microsoft.com/office/drawing/2014/main" id="{41E6A9CF-F1A1-C311-2FE2-C4EBC02E9716}"/>
              </a:ext>
            </a:extLst>
          </p:cNvPr>
          <p:cNvSpPr txBox="1"/>
          <p:nvPr/>
        </p:nvSpPr>
        <p:spPr>
          <a:xfrm>
            <a:off x="8262238" y="2830891"/>
            <a:ext cx="392153" cy="276999"/>
          </a:xfrm>
          <a:prstGeom prst="rect">
            <a:avLst/>
          </a:prstGeom>
          <a:noFill/>
        </p:spPr>
        <p:txBody>
          <a:bodyPr wrap="square" rtlCol="0">
            <a:spAutoFit/>
          </a:bodyPr>
          <a:lstStyle/>
          <a:p>
            <a:r>
              <a:rPr lang="en-US" sz="1200" dirty="0"/>
              <a:t>O3</a:t>
            </a:r>
            <a:endParaRPr lang="en-US" sz="1200" baseline="30000" dirty="0"/>
          </a:p>
        </p:txBody>
      </p:sp>
      <p:sp>
        <p:nvSpPr>
          <p:cNvPr id="49" name="TextBox 48">
            <a:extLst>
              <a:ext uri="{FF2B5EF4-FFF2-40B4-BE49-F238E27FC236}">
                <a16:creationId xmlns:a16="http://schemas.microsoft.com/office/drawing/2014/main" id="{A2F09899-7B44-67B4-7961-5D627D9BFD21}"/>
              </a:ext>
            </a:extLst>
          </p:cNvPr>
          <p:cNvSpPr txBox="1"/>
          <p:nvPr/>
        </p:nvSpPr>
        <p:spPr>
          <a:xfrm>
            <a:off x="4117183" y="4524133"/>
            <a:ext cx="278605" cy="369332"/>
          </a:xfrm>
          <a:prstGeom prst="rect">
            <a:avLst/>
          </a:prstGeom>
          <a:noFill/>
        </p:spPr>
        <p:txBody>
          <a:bodyPr wrap="square" rtlCol="0">
            <a:spAutoFit/>
          </a:bodyPr>
          <a:lstStyle/>
          <a:p>
            <a:r>
              <a:rPr lang="en-US" dirty="0"/>
              <a:t>w</a:t>
            </a:r>
          </a:p>
        </p:txBody>
      </p:sp>
      <p:sp>
        <p:nvSpPr>
          <p:cNvPr id="50" name="TextBox 49">
            <a:extLst>
              <a:ext uri="{FF2B5EF4-FFF2-40B4-BE49-F238E27FC236}">
                <a16:creationId xmlns:a16="http://schemas.microsoft.com/office/drawing/2014/main" id="{84F4FFBC-82DB-611F-EE60-51526042A870}"/>
              </a:ext>
            </a:extLst>
          </p:cNvPr>
          <p:cNvSpPr txBox="1"/>
          <p:nvPr/>
        </p:nvSpPr>
        <p:spPr>
          <a:xfrm>
            <a:off x="5901583" y="4549160"/>
            <a:ext cx="278605" cy="369332"/>
          </a:xfrm>
          <a:prstGeom prst="rect">
            <a:avLst/>
          </a:prstGeom>
          <a:noFill/>
        </p:spPr>
        <p:txBody>
          <a:bodyPr wrap="square" rtlCol="0">
            <a:spAutoFit/>
          </a:bodyPr>
          <a:lstStyle/>
          <a:p>
            <a:r>
              <a:rPr lang="en-US" dirty="0"/>
              <a:t>w</a:t>
            </a:r>
          </a:p>
        </p:txBody>
      </p:sp>
      <p:sp>
        <p:nvSpPr>
          <p:cNvPr id="51" name="TextBox 50">
            <a:extLst>
              <a:ext uri="{FF2B5EF4-FFF2-40B4-BE49-F238E27FC236}">
                <a16:creationId xmlns:a16="http://schemas.microsoft.com/office/drawing/2014/main" id="{F8BCB6DF-46BF-2EF2-F205-8877F0CD989F}"/>
              </a:ext>
            </a:extLst>
          </p:cNvPr>
          <p:cNvSpPr txBox="1"/>
          <p:nvPr/>
        </p:nvSpPr>
        <p:spPr>
          <a:xfrm>
            <a:off x="7611327" y="4528653"/>
            <a:ext cx="278605" cy="369332"/>
          </a:xfrm>
          <a:prstGeom prst="rect">
            <a:avLst/>
          </a:prstGeom>
          <a:noFill/>
        </p:spPr>
        <p:txBody>
          <a:bodyPr wrap="square" rtlCol="0">
            <a:spAutoFit/>
          </a:bodyPr>
          <a:lstStyle/>
          <a:p>
            <a:r>
              <a:rPr lang="en-US" dirty="0"/>
              <a:t>w</a:t>
            </a:r>
          </a:p>
        </p:txBody>
      </p:sp>
      <p:sp>
        <p:nvSpPr>
          <p:cNvPr id="52" name="TextBox 51">
            <a:extLst>
              <a:ext uri="{FF2B5EF4-FFF2-40B4-BE49-F238E27FC236}">
                <a16:creationId xmlns:a16="http://schemas.microsoft.com/office/drawing/2014/main" id="{25D7AC93-A190-1711-377F-9F7C0BAC5CFB}"/>
              </a:ext>
            </a:extLst>
          </p:cNvPr>
          <p:cNvSpPr txBox="1"/>
          <p:nvPr/>
        </p:nvSpPr>
        <p:spPr>
          <a:xfrm>
            <a:off x="9306586" y="4483403"/>
            <a:ext cx="278605" cy="369332"/>
          </a:xfrm>
          <a:prstGeom prst="rect">
            <a:avLst/>
          </a:prstGeom>
          <a:noFill/>
        </p:spPr>
        <p:txBody>
          <a:bodyPr wrap="square" rtlCol="0">
            <a:spAutoFit/>
          </a:bodyPr>
          <a:lstStyle/>
          <a:p>
            <a:r>
              <a:rPr lang="en-US" dirty="0"/>
              <a:t>w</a:t>
            </a:r>
          </a:p>
        </p:txBody>
      </p:sp>
      <p:cxnSp>
        <p:nvCxnSpPr>
          <p:cNvPr id="53" name="Straight Arrow Connector 52">
            <a:extLst>
              <a:ext uri="{FF2B5EF4-FFF2-40B4-BE49-F238E27FC236}">
                <a16:creationId xmlns:a16="http://schemas.microsoft.com/office/drawing/2014/main" id="{C298C260-DBC0-6D52-7B45-99A8F93DAFFF}"/>
              </a:ext>
            </a:extLst>
          </p:cNvPr>
          <p:cNvCxnSpPr>
            <a:cxnSpLocks/>
          </p:cNvCxnSpPr>
          <p:nvPr/>
        </p:nvCxnSpPr>
        <p:spPr>
          <a:xfrm>
            <a:off x="9765104" y="3166197"/>
            <a:ext cx="5640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86929687-B5FB-02CB-1D99-9B66C2738456}"/>
              </a:ext>
            </a:extLst>
          </p:cNvPr>
          <p:cNvSpPr txBox="1"/>
          <p:nvPr/>
        </p:nvSpPr>
        <p:spPr>
          <a:xfrm>
            <a:off x="9954098" y="2769657"/>
            <a:ext cx="392153" cy="276999"/>
          </a:xfrm>
          <a:prstGeom prst="rect">
            <a:avLst/>
          </a:prstGeom>
          <a:noFill/>
        </p:spPr>
        <p:txBody>
          <a:bodyPr wrap="square" rtlCol="0">
            <a:spAutoFit/>
          </a:bodyPr>
          <a:lstStyle/>
          <a:p>
            <a:r>
              <a:rPr lang="en-US" sz="1200" dirty="0"/>
              <a:t>O4</a:t>
            </a:r>
            <a:endParaRPr lang="en-US" sz="1200" baseline="30000" dirty="0"/>
          </a:p>
        </p:txBody>
      </p:sp>
      <p:sp>
        <p:nvSpPr>
          <p:cNvPr id="55" name="Rounded Rectangle 54">
            <a:extLst>
              <a:ext uri="{FF2B5EF4-FFF2-40B4-BE49-F238E27FC236}">
                <a16:creationId xmlns:a16="http://schemas.microsoft.com/office/drawing/2014/main" id="{5B1A882D-2DEE-7B46-32A2-EA3B1FB6C30F}"/>
              </a:ext>
            </a:extLst>
          </p:cNvPr>
          <p:cNvSpPr/>
          <p:nvPr/>
        </p:nvSpPr>
        <p:spPr>
          <a:xfrm>
            <a:off x="10338993" y="2902368"/>
            <a:ext cx="453116" cy="4515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56" name="Straight Arrow Connector 55">
            <a:extLst>
              <a:ext uri="{FF2B5EF4-FFF2-40B4-BE49-F238E27FC236}">
                <a16:creationId xmlns:a16="http://schemas.microsoft.com/office/drawing/2014/main" id="{D1F8E805-7A36-A72B-2A1B-16655F67DFCB}"/>
              </a:ext>
            </a:extLst>
          </p:cNvPr>
          <p:cNvCxnSpPr>
            <a:cxnSpLocks/>
          </p:cNvCxnSpPr>
          <p:nvPr/>
        </p:nvCxnSpPr>
        <p:spPr>
          <a:xfrm>
            <a:off x="10792109" y="3160184"/>
            <a:ext cx="3664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TextBox 56">
            <a:extLst>
              <a:ext uri="{FF2B5EF4-FFF2-40B4-BE49-F238E27FC236}">
                <a16:creationId xmlns:a16="http://schemas.microsoft.com/office/drawing/2014/main" id="{B5C73433-78FB-B184-ECCD-274280F3BA55}"/>
              </a:ext>
            </a:extLst>
          </p:cNvPr>
          <p:cNvSpPr txBox="1"/>
          <p:nvPr/>
        </p:nvSpPr>
        <p:spPr>
          <a:xfrm>
            <a:off x="11158538" y="2955074"/>
            <a:ext cx="914400" cy="369332"/>
          </a:xfrm>
          <a:prstGeom prst="rect">
            <a:avLst/>
          </a:prstGeom>
          <a:noFill/>
        </p:spPr>
        <p:txBody>
          <a:bodyPr wrap="square" rtlCol="0">
            <a:spAutoFit/>
          </a:bodyPr>
          <a:lstStyle/>
          <a:p>
            <a:r>
              <a:rPr lang="en-US" dirty="0"/>
              <a:t>Y1 pred</a:t>
            </a:r>
          </a:p>
        </p:txBody>
      </p:sp>
      <p:sp>
        <p:nvSpPr>
          <p:cNvPr id="59" name="TextBox 58">
            <a:extLst>
              <a:ext uri="{FF2B5EF4-FFF2-40B4-BE49-F238E27FC236}">
                <a16:creationId xmlns:a16="http://schemas.microsoft.com/office/drawing/2014/main" id="{C4963D4E-3FF1-B8EB-6DE1-9CA5708F7E1F}"/>
              </a:ext>
            </a:extLst>
          </p:cNvPr>
          <p:cNvSpPr txBox="1"/>
          <p:nvPr/>
        </p:nvSpPr>
        <p:spPr>
          <a:xfrm>
            <a:off x="4643438" y="542925"/>
            <a:ext cx="3278526" cy="369332"/>
          </a:xfrm>
          <a:prstGeom prst="rect">
            <a:avLst/>
          </a:prstGeom>
          <a:noFill/>
        </p:spPr>
        <p:txBody>
          <a:bodyPr wrap="none" rtlCol="0">
            <a:spAutoFit/>
          </a:bodyPr>
          <a:lstStyle/>
          <a:p>
            <a:r>
              <a:rPr lang="en-US" dirty="0"/>
              <a:t>Graphical Representation of RNN</a:t>
            </a:r>
          </a:p>
        </p:txBody>
      </p:sp>
    </p:spTree>
    <p:extLst>
      <p:ext uri="{BB962C8B-B14F-4D97-AF65-F5344CB8AC3E}">
        <p14:creationId xmlns:p14="http://schemas.microsoft.com/office/powerpoint/2010/main" val="99542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D6ED06AE-B3AF-7E77-006C-06C0507EDF65}"/>
              </a:ext>
            </a:extLst>
          </p:cNvPr>
          <p:cNvSpPr/>
          <p:nvPr/>
        </p:nvSpPr>
        <p:spPr>
          <a:xfrm>
            <a:off x="730052" y="1825625"/>
            <a:ext cx="1081668" cy="267946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4400" dirty="0" err="1"/>
              <a:t>nn</a:t>
            </a:r>
            <a:endParaRPr lang="en-US" sz="4400" dirty="0"/>
          </a:p>
        </p:txBody>
      </p:sp>
      <p:cxnSp>
        <p:nvCxnSpPr>
          <p:cNvPr id="6" name="Straight Arrow Connector 5">
            <a:extLst>
              <a:ext uri="{FF2B5EF4-FFF2-40B4-BE49-F238E27FC236}">
                <a16:creationId xmlns:a16="http://schemas.microsoft.com/office/drawing/2014/main" id="{D54842E5-36CA-4942-AEB2-677EFBA506FB}"/>
              </a:ext>
            </a:extLst>
          </p:cNvPr>
          <p:cNvCxnSpPr>
            <a:cxnSpLocks/>
            <a:endCxn id="4" idx="2"/>
          </p:cNvCxnSpPr>
          <p:nvPr/>
        </p:nvCxnSpPr>
        <p:spPr>
          <a:xfrm flipV="1">
            <a:off x="1270886" y="4505093"/>
            <a:ext cx="0" cy="51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9A5501A-E6EA-FF49-6FD6-DB9A47D030D0}"/>
              </a:ext>
            </a:extLst>
          </p:cNvPr>
          <p:cNvCxnSpPr>
            <a:cxnSpLocks/>
          </p:cNvCxnSpPr>
          <p:nvPr/>
        </p:nvCxnSpPr>
        <p:spPr>
          <a:xfrm flipV="1">
            <a:off x="1270886" y="1314450"/>
            <a:ext cx="0" cy="51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BA819C2-CA27-0430-CB95-5F40E99F90C9}"/>
              </a:ext>
            </a:extLst>
          </p:cNvPr>
          <p:cNvSpPr txBox="1"/>
          <p:nvPr/>
        </p:nvSpPr>
        <p:spPr>
          <a:xfrm>
            <a:off x="1128708" y="5016268"/>
            <a:ext cx="414338" cy="369332"/>
          </a:xfrm>
          <a:prstGeom prst="rect">
            <a:avLst/>
          </a:prstGeom>
          <a:noFill/>
        </p:spPr>
        <p:txBody>
          <a:bodyPr wrap="square" rtlCol="0">
            <a:spAutoFit/>
          </a:bodyPr>
          <a:lstStyle/>
          <a:p>
            <a:r>
              <a:rPr lang="en-US" dirty="0"/>
              <a:t>x1</a:t>
            </a:r>
          </a:p>
        </p:txBody>
      </p:sp>
      <p:sp>
        <p:nvSpPr>
          <p:cNvPr id="11" name="TextBox 10">
            <a:extLst>
              <a:ext uri="{FF2B5EF4-FFF2-40B4-BE49-F238E27FC236}">
                <a16:creationId xmlns:a16="http://schemas.microsoft.com/office/drawing/2014/main" id="{CACCCA12-8364-34E3-D53A-AF0793435BE6}"/>
              </a:ext>
            </a:extLst>
          </p:cNvPr>
          <p:cNvSpPr txBox="1"/>
          <p:nvPr/>
        </p:nvSpPr>
        <p:spPr>
          <a:xfrm>
            <a:off x="897320" y="803275"/>
            <a:ext cx="914400" cy="369332"/>
          </a:xfrm>
          <a:prstGeom prst="rect">
            <a:avLst/>
          </a:prstGeom>
          <a:noFill/>
        </p:spPr>
        <p:txBody>
          <a:bodyPr wrap="square" rtlCol="0">
            <a:spAutoFit/>
          </a:bodyPr>
          <a:lstStyle/>
          <a:p>
            <a:r>
              <a:rPr lang="en-US" dirty="0"/>
              <a:t>Y1 pred</a:t>
            </a:r>
          </a:p>
        </p:txBody>
      </p:sp>
      <p:sp>
        <p:nvSpPr>
          <p:cNvPr id="12" name="Curved Left Arrow 11">
            <a:extLst>
              <a:ext uri="{FF2B5EF4-FFF2-40B4-BE49-F238E27FC236}">
                <a16:creationId xmlns:a16="http://schemas.microsoft.com/office/drawing/2014/main" id="{70373004-AC16-BA4B-D2E0-5AB5863C97A9}"/>
              </a:ext>
            </a:extLst>
          </p:cNvPr>
          <p:cNvSpPr/>
          <p:nvPr/>
        </p:nvSpPr>
        <p:spPr>
          <a:xfrm>
            <a:off x="1811720" y="2743200"/>
            <a:ext cx="574288" cy="1385888"/>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1CF0FF04-85B2-0FEB-92F7-45007D7E0925}"/>
              </a:ext>
            </a:extLst>
          </p:cNvPr>
          <p:cNvSpPr txBox="1"/>
          <p:nvPr/>
        </p:nvSpPr>
        <p:spPr>
          <a:xfrm>
            <a:off x="3685306" y="6025588"/>
            <a:ext cx="5298686" cy="430887"/>
          </a:xfrm>
          <a:prstGeom prst="rect">
            <a:avLst/>
          </a:prstGeom>
          <a:noFill/>
        </p:spPr>
        <p:txBody>
          <a:bodyPr wrap="square" rtlCol="0">
            <a:spAutoFit/>
          </a:bodyPr>
          <a:lstStyle/>
          <a:p>
            <a:r>
              <a:rPr lang="en-US" sz="2200" dirty="0"/>
              <a:t>X1 = [she loved the movie]              “positive”</a:t>
            </a:r>
          </a:p>
        </p:txBody>
      </p:sp>
      <p:sp>
        <p:nvSpPr>
          <p:cNvPr id="14" name="Rounded Rectangle 13">
            <a:extLst>
              <a:ext uri="{FF2B5EF4-FFF2-40B4-BE49-F238E27FC236}">
                <a16:creationId xmlns:a16="http://schemas.microsoft.com/office/drawing/2014/main" id="{185709B6-4A90-77B6-F8F5-ABD984C5D182}"/>
              </a:ext>
            </a:extLst>
          </p:cNvPr>
          <p:cNvSpPr/>
          <p:nvPr/>
        </p:nvSpPr>
        <p:spPr>
          <a:xfrm>
            <a:off x="3479180" y="1825625"/>
            <a:ext cx="1081668" cy="26794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4400" dirty="0"/>
          </a:p>
        </p:txBody>
      </p:sp>
      <p:sp>
        <p:nvSpPr>
          <p:cNvPr id="15" name="Rounded Rectangle 14">
            <a:extLst>
              <a:ext uri="{FF2B5EF4-FFF2-40B4-BE49-F238E27FC236}">
                <a16:creationId xmlns:a16="http://schemas.microsoft.com/office/drawing/2014/main" id="{493DCA64-0F6B-31F0-E2C4-48C095E3F7BE}"/>
              </a:ext>
            </a:extLst>
          </p:cNvPr>
          <p:cNvSpPr/>
          <p:nvPr/>
        </p:nvSpPr>
        <p:spPr>
          <a:xfrm>
            <a:off x="5252981" y="1825625"/>
            <a:ext cx="1081668" cy="26794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4400" dirty="0"/>
          </a:p>
        </p:txBody>
      </p:sp>
      <p:sp>
        <p:nvSpPr>
          <p:cNvPr id="16" name="Rounded Rectangle 15">
            <a:extLst>
              <a:ext uri="{FF2B5EF4-FFF2-40B4-BE49-F238E27FC236}">
                <a16:creationId xmlns:a16="http://schemas.microsoft.com/office/drawing/2014/main" id="{F66A1303-7736-5386-E849-A811D2C0B8EB}"/>
              </a:ext>
            </a:extLst>
          </p:cNvPr>
          <p:cNvSpPr/>
          <p:nvPr/>
        </p:nvSpPr>
        <p:spPr>
          <a:xfrm>
            <a:off x="7026783" y="1825625"/>
            <a:ext cx="1081668" cy="26794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4400" dirty="0"/>
          </a:p>
        </p:txBody>
      </p:sp>
      <p:sp>
        <p:nvSpPr>
          <p:cNvPr id="17" name="Rounded Rectangle 16">
            <a:extLst>
              <a:ext uri="{FF2B5EF4-FFF2-40B4-BE49-F238E27FC236}">
                <a16:creationId xmlns:a16="http://schemas.microsoft.com/office/drawing/2014/main" id="{29FBB554-2144-3683-8967-1E9D7295681F}"/>
              </a:ext>
            </a:extLst>
          </p:cNvPr>
          <p:cNvSpPr/>
          <p:nvPr/>
        </p:nvSpPr>
        <p:spPr>
          <a:xfrm>
            <a:off x="8683436" y="1825625"/>
            <a:ext cx="1081668" cy="26794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4400" dirty="0"/>
          </a:p>
        </p:txBody>
      </p:sp>
      <p:sp>
        <p:nvSpPr>
          <p:cNvPr id="18" name="Oval 17">
            <a:extLst>
              <a:ext uri="{FF2B5EF4-FFF2-40B4-BE49-F238E27FC236}">
                <a16:creationId xmlns:a16="http://schemas.microsoft.com/office/drawing/2014/main" id="{E6CFC3A2-0AB6-644F-C744-DC2BE1EF3DE6}"/>
              </a:ext>
            </a:extLst>
          </p:cNvPr>
          <p:cNvSpPr/>
          <p:nvPr/>
        </p:nvSpPr>
        <p:spPr>
          <a:xfrm>
            <a:off x="3752273" y="1986893"/>
            <a:ext cx="428391" cy="4795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9" name="Oval 18">
            <a:extLst>
              <a:ext uri="{FF2B5EF4-FFF2-40B4-BE49-F238E27FC236}">
                <a16:creationId xmlns:a16="http://schemas.microsoft.com/office/drawing/2014/main" id="{3300F204-B810-FAC3-93AE-8196AA9912A3}"/>
              </a:ext>
            </a:extLst>
          </p:cNvPr>
          <p:cNvSpPr/>
          <p:nvPr/>
        </p:nvSpPr>
        <p:spPr>
          <a:xfrm>
            <a:off x="3752274" y="2591140"/>
            <a:ext cx="428391" cy="4795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85CD9AFD-F64A-A065-5A25-C125FF2D5076}"/>
              </a:ext>
            </a:extLst>
          </p:cNvPr>
          <p:cNvSpPr/>
          <p:nvPr/>
        </p:nvSpPr>
        <p:spPr>
          <a:xfrm>
            <a:off x="3752275" y="3269885"/>
            <a:ext cx="428391" cy="4795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CA40CE06-22B0-44C3-F247-5211564B08FF}"/>
              </a:ext>
            </a:extLst>
          </p:cNvPr>
          <p:cNvSpPr/>
          <p:nvPr/>
        </p:nvSpPr>
        <p:spPr>
          <a:xfrm>
            <a:off x="3752275" y="3869679"/>
            <a:ext cx="428391" cy="4795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139D0B82-94FF-6058-A834-EAE03272C005}"/>
              </a:ext>
            </a:extLst>
          </p:cNvPr>
          <p:cNvSpPr/>
          <p:nvPr/>
        </p:nvSpPr>
        <p:spPr>
          <a:xfrm>
            <a:off x="5621959" y="1983176"/>
            <a:ext cx="428391" cy="4795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C9DEBD99-5B2D-8305-C391-08BF95026974}"/>
              </a:ext>
            </a:extLst>
          </p:cNvPr>
          <p:cNvSpPr/>
          <p:nvPr/>
        </p:nvSpPr>
        <p:spPr>
          <a:xfrm>
            <a:off x="5621960" y="2587423"/>
            <a:ext cx="428391" cy="4795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17776B8F-CA8D-92FA-9411-411D96931E53}"/>
              </a:ext>
            </a:extLst>
          </p:cNvPr>
          <p:cNvSpPr/>
          <p:nvPr/>
        </p:nvSpPr>
        <p:spPr>
          <a:xfrm>
            <a:off x="5621961" y="3266168"/>
            <a:ext cx="428391" cy="4795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3ADEED99-AFAD-6295-C8C5-F04951B021FF}"/>
              </a:ext>
            </a:extLst>
          </p:cNvPr>
          <p:cNvSpPr/>
          <p:nvPr/>
        </p:nvSpPr>
        <p:spPr>
          <a:xfrm>
            <a:off x="5621961" y="3865962"/>
            <a:ext cx="428391" cy="4795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2BC9508F-415E-F63F-ED08-878FB9B76F96}"/>
              </a:ext>
            </a:extLst>
          </p:cNvPr>
          <p:cNvSpPr/>
          <p:nvPr/>
        </p:nvSpPr>
        <p:spPr>
          <a:xfrm>
            <a:off x="7350392" y="1983179"/>
            <a:ext cx="428391" cy="4795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821FFD10-C8CB-37B3-DA3C-EB53747CF65F}"/>
              </a:ext>
            </a:extLst>
          </p:cNvPr>
          <p:cNvSpPr/>
          <p:nvPr/>
        </p:nvSpPr>
        <p:spPr>
          <a:xfrm>
            <a:off x="7350393" y="2587426"/>
            <a:ext cx="428391" cy="4795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F87B358E-60C3-ED3E-4D4A-A4BC08494464}"/>
              </a:ext>
            </a:extLst>
          </p:cNvPr>
          <p:cNvSpPr/>
          <p:nvPr/>
        </p:nvSpPr>
        <p:spPr>
          <a:xfrm>
            <a:off x="7350394" y="3266171"/>
            <a:ext cx="428391" cy="4795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CA2D1FA7-F60A-5D02-3ADB-2333751F085C}"/>
              </a:ext>
            </a:extLst>
          </p:cNvPr>
          <p:cNvSpPr/>
          <p:nvPr/>
        </p:nvSpPr>
        <p:spPr>
          <a:xfrm>
            <a:off x="7350394" y="3865965"/>
            <a:ext cx="428391" cy="4795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AE40E70C-FE17-58AF-2207-7AE2E676680A}"/>
              </a:ext>
            </a:extLst>
          </p:cNvPr>
          <p:cNvSpPr/>
          <p:nvPr/>
        </p:nvSpPr>
        <p:spPr>
          <a:xfrm>
            <a:off x="9017498" y="1983179"/>
            <a:ext cx="428391" cy="4795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Oval 30">
            <a:extLst>
              <a:ext uri="{FF2B5EF4-FFF2-40B4-BE49-F238E27FC236}">
                <a16:creationId xmlns:a16="http://schemas.microsoft.com/office/drawing/2014/main" id="{59520DF1-7D22-D01F-BDF1-B3718426853E}"/>
              </a:ext>
            </a:extLst>
          </p:cNvPr>
          <p:cNvSpPr/>
          <p:nvPr/>
        </p:nvSpPr>
        <p:spPr>
          <a:xfrm>
            <a:off x="9017499" y="2587426"/>
            <a:ext cx="428391" cy="4795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2" name="Oval 31">
            <a:extLst>
              <a:ext uri="{FF2B5EF4-FFF2-40B4-BE49-F238E27FC236}">
                <a16:creationId xmlns:a16="http://schemas.microsoft.com/office/drawing/2014/main" id="{43964006-5F9D-1FBF-8125-7D1068FF7342}"/>
              </a:ext>
            </a:extLst>
          </p:cNvPr>
          <p:cNvSpPr/>
          <p:nvPr/>
        </p:nvSpPr>
        <p:spPr>
          <a:xfrm>
            <a:off x="9017500" y="3266171"/>
            <a:ext cx="428391" cy="4795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3" name="Oval 32">
            <a:extLst>
              <a:ext uri="{FF2B5EF4-FFF2-40B4-BE49-F238E27FC236}">
                <a16:creationId xmlns:a16="http://schemas.microsoft.com/office/drawing/2014/main" id="{8ED3DF1E-FFC2-3272-1098-AC5E19D770E4}"/>
              </a:ext>
            </a:extLst>
          </p:cNvPr>
          <p:cNvSpPr/>
          <p:nvPr/>
        </p:nvSpPr>
        <p:spPr>
          <a:xfrm>
            <a:off x="9017500" y="3865965"/>
            <a:ext cx="428391" cy="47950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9FF4D916-E6B4-0520-6E44-816D72984944}"/>
              </a:ext>
            </a:extLst>
          </p:cNvPr>
          <p:cNvSpPr txBox="1"/>
          <p:nvPr/>
        </p:nvSpPr>
        <p:spPr>
          <a:xfrm>
            <a:off x="2259162" y="2642508"/>
            <a:ext cx="414338" cy="369332"/>
          </a:xfrm>
          <a:prstGeom prst="rect">
            <a:avLst/>
          </a:prstGeom>
          <a:noFill/>
        </p:spPr>
        <p:txBody>
          <a:bodyPr wrap="square" rtlCol="0">
            <a:spAutoFit/>
          </a:bodyPr>
          <a:lstStyle/>
          <a:p>
            <a:r>
              <a:rPr lang="en-US" dirty="0" err="1"/>
              <a:t>Ot</a:t>
            </a:r>
            <a:endParaRPr lang="en-US" dirty="0"/>
          </a:p>
        </p:txBody>
      </p:sp>
      <p:cxnSp>
        <p:nvCxnSpPr>
          <p:cNvPr id="35" name="Straight Arrow Connector 34">
            <a:extLst>
              <a:ext uri="{FF2B5EF4-FFF2-40B4-BE49-F238E27FC236}">
                <a16:creationId xmlns:a16="http://schemas.microsoft.com/office/drawing/2014/main" id="{AF4B463D-DFCA-7533-B3F6-7499CA874208}"/>
              </a:ext>
            </a:extLst>
          </p:cNvPr>
          <p:cNvCxnSpPr>
            <a:cxnSpLocks/>
          </p:cNvCxnSpPr>
          <p:nvPr/>
        </p:nvCxnSpPr>
        <p:spPr>
          <a:xfrm flipV="1">
            <a:off x="3980758" y="4514613"/>
            <a:ext cx="0" cy="51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048251A-8D7F-4340-E3D0-6C45A53B810C}"/>
              </a:ext>
            </a:extLst>
          </p:cNvPr>
          <p:cNvSpPr txBox="1"/>
          <p:nvPr/>
        </p:nvSpPr>
        <p:spPr>
          <a:xfrm>
            <a:off x="3838579" y="5025788"/>
            <a:ext cx="557209" cy="369332"/>
          </a:xfrm>
          <a:prstGeom prst="rect">
            <a:avLst/>
          </a:prstGeom>
          <a:noFill/>
        </p:spPr>
        <p:txBody>
          <a:bodyPr wrap="square" rtlCol="0">
            <a:spAutoFit/>
          </a:bodyPr>
          <a:lstStyle/>
          <a:p>
            <a:r>
              <a:rPr lang="en-US" dirty="0">
                <a:ln>
                  <a:solidFill>
                    <a:srgbClr val="7030A0"/>
                  </a:solidFill>
                </a:ln>
                <a:solidFill>
                  <a:srgbClr val="7030A0"/>
                </a:solidFill>
              </a:rPr>
              <a:t>She</a:t>
            </a:r>
          </a:p>
        </p:txBody>
      </p:sp>
      <p:cxnSp>
        <p:nvCxnSpPr>
          <p:cNvPr id="37" name="Straight Arrow Connector 36">
            <a:extLst>
              <a:ext uri="{FF2B5EF4-FFF2-40B4-BE49-F238E27FC236}">
                <a16:creationId xmlns:a16="http://schemas.microsoft.com/office/drawing/2014/main" id="{41A03196-9176-B74B-06A2-F49304C89A54}"/>
              </a:ext>
            </a:extLst>
          </p:cNvPr>
          <p:cNvCxnSpPr>
            <a:cxnSpLocks/>
          </p:cNvCxnSpPr>
          <p:nvPr/>
        </p:nvCxnSpPr>
        <p:spPr>
          <a:xfrm flipV="1">
            <a:off x="5833374" y="4524133"/>
            <a:ext cx="0" cy="51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5628B4A-DAA6-0052-9405-C2D57788442D}"/>
              </a:ext>
            </a:extLst>
          </p:cNvPr>
          <p:cNvSpPr txBox="1"/>
          <p:nvPr/>
        </p:nvSpPr>
        <p:spPr>
          <a:xfrm>
            <a:off x="5691195" y="5035308"/>
            <a:ext cx="742718" cy="369332"/>
          </a:xfrm>
          <a:prstGeom prst="rect">
            <a:avLst/>
          </a:prstGeom>
          <a:noFill/>
        </p:spPr>
        <p:txBody>
          <a:bodyPr wrap="square" rtlCol="0">
            <a:spAutoFit/>
          </a:bodyPr>
          <a:lstStyle/>
          <a:p>
            <a:r>
              <a:rPr lang="en-US" dirty="0">
                <a:ln>
                  <a:solidFill>
                    <a:schemeClr val="accent6">
                      <a:lumMod val="75000"/>
                    </a:schemeClr>
                  </a:solidFill>
                </a:ln>
                <a:solidFill>
                  <a:schemeClr val="accent6">
                    <a:lumMod val="75000"/>
                  </a:schemeClr>
                </a:solidFill>
              </a:rPr>
              <a:t>Loved</a:t>
            </a:r>
          </a:p>
        </p:txBody>
      </p:sp>
      <p:cxnSp>
        <p:nvCxnSpPr>
          <p:cNvPr id="39" name="Straight Arrow Connector 38">
            <a:extLst>
              <a:ext uri="{FF2B5EF4-FFF2-40B4-BE49-F238E27FC236}">
                <a16:creationId xmlns:a16="http://schemas.microsoft.com/office/drawing/2014/main" id="{8E92178C-06BB-CDEC-3F6D-40815353AFB0}"/>
              </a:ext>
            </a:extLst>
          </p:cNvPr>
          <p:cNvCxnSpPr>
            <a:cxnSpLocks/>
          </p:cNvCxnSpPr>
          <p:nvPr/>
        </p:nvCxnSpPr>
        <p:spPr>
          <a:xfrm flipV="1">
            <a:off x="7543118" y="4519365"/>
            <a:ext cx="0" cy="51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96D1288-FEF5-ACB0-DE1C-EE61FF954289}"/>
              </a:ext>
            </a:extLst>
          </p:cNvPr>
          <p:cNvSpPr txBox="1"/>
          <p:nvPr/>
        </p:nvSpPr>
        <p:spPr>
          <a:xfrm>
            <a:off x="7400939" y="5030540"/>
            <a:ext cx="557201" cy="369332"/>
          </a:xfrm>
          <a:prstGeom prst="rect">
            <a:avLst/>
          </a:prstGeom>
          <a:noFill/>
        </p:spPr>
        <p:txBody>
          <a:bodyPr wrap="square" rtlCol="0">
            <a:spAutoFit/>
          </a:bodyPr>
          <a:lstStyle/>
          <a:p>
            <a:r>
              <a:rPr lang="en-US" dirty="0">
                <a:ln>
                  <a:solidFill>
                    <a:schemeClr val="accent2">
                      <a:lumMod val="75000"/>
                    </a:schemeClr>
                  </a:solidFill>
                </a:ln>
                <a:solidFill>
                  <a:schemeClr val="accent2">
                    <a:lumMod val="75000"/>
                  </a:schemeClr>
                </a:solidFill>
              </a:rPr>
              <a:t>the</a:t>
            </a:r>
          </a:p>
        </p:txBody>
      </p:sp>
      <p:cxnSp>
        <p:nvCxnSpPr>
          <p:cNvPr id="41" name="Straight Arrow Connector 40">
            <a:extLst>
              <a:ext uri="{FF2B5EF4-FFF2-40B4-BE49-F238E27FC236}">
                <a16:creationId xmlns:a16="http://schemas.microsoft.com/office/drawing/2014/main" id="{DF2E0791-05E0-9DF4-B1EF-B058073DAEA3}"/>
              </a:ext>
            </a:extLst>
          </p:cNvPr>
          <p:cNvCxnSpPr>
            <a:cxnSpLocks/>
          </p:cNvCxnSpPr>
          <p:nvPr/>
        </p:nvCxnSpPr>
        <p:spPr>
          <a:xfrm flipV="1">
            <a:off x="9281441" y="4486025"/>
            <a:ext cx="0" cy="51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EE5C2AD-0C94-8BF4-0FFD-B8DFBA00BBA7}"/>
              </a:ext>
            </a:extLst>
          </p:cNvPr>
          <p:cNvSpPr txBox="1"/>
          <p:nvPr/>
        </p:nvSpPr>
        <p:spPr>
          <a:xfrm>
            <a:off x="9139262" y="4997200"/>
            <a:ext cx="814832" cy="369332"/>
          </a:xfrm>
          <a:prstGeom prst="rect">
            <a:avLst/>
          </a:prstGeom>
          <a:noFill/>
        </p:spPr>
        <p:txBody>
          <a:bodyPr wrap="square" rtlCol="0">
            <a:spAutoFit/>
          </a:bodyPr>
          <a:lstStyle/>
          <a:p>
            <a:r>
              <a:rPr lang="en-US" dirty="0">
                <a:ln>
                  <a:solidFill>
                    <a:srgbClr val="00B0F0"/>
                  </a:solidFill>
                </a:ln>
                <a:solidFill>
                  <a:srgbClr val="00B0F0"/>
                </a:solidFill>
              </a:rPr>
              <a:t>movie</a:t>
            </a:r>
          </a:p>
        </p:txBody>
      </p:sp>
      <p:cxnSp>
        <p:nvCxnSpPr>
          <p:cNvPr id="43" name="Straight Arrow Connector 42">
            <a:extLst>
              <a:ext uri="{FF2B5EF4-FFF2-40B4-BE49-F238E27FC236}">
                <a16:creationId xmlns:a16="http://schemas.microsoft.com/office/drawing/2014/main" id="{88A3226D-79A3-94B3-C6FE-206ED129F5C6}"/>
              </a:ext>
            </a:extLst>
          </p:cNvPr>
          <p:cNvCxnSpPr>
            <a:cxnSpLocks/>
          </p:cNvCxnSpPr>
          <p:nvPr/>
        </p:nvCxnSpPr>
        <p:spPr>
          <a:xfrm>
            <a:off x="4620913" y="3160184"/>
            <a:ext cx="5640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812FF28E-6404-0E91-26E2-74F886ABE17A}"/>
              </a:ext>
            </a:extLst>
          </p:cNvPr>
          <p:cNvCxnSpPr>
            <a:cxnSpLocks/>
          </p:cNvCxnSpPr>
          <p:nvPr/>
        </p:nvCxnSpPr>
        <p:spPr>
          <a:xfrm>
            <a:off x="6433917" y="3139740"/>
            <a:ext cx="5640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BAB1FE2A-5A81-47D5-AD12-7D70FB1D64FC}"/>
              </a:ext>
            </a:extLst>
          </p:cNvPr>
          <p:cNvCxnSpPr>
            <a:cxnSpLocks/>
          </p:cNvCxnSpPr>
          <p:nvPr/>
        </p:nvCxnSpPr>
        <p:spPr>
          <a:xfrm>
            <a:off x="8119368" y="3150517"/>
            <a:ext cx="5640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0B8930F6-5295-2A77-0723-0327F31D6E0B}"/>
              </a:ext>
            </a:extLst>
          </p:cNvPr>
          <p:cNvSpPr txBox="1"/>
          <p:nvPr/>
        </p:nvSpPr>
        <p:spPr>
          <a:xfrm>
            <a:off x="4697111" y="2814632"/>
            <a:ext cx="392153" cy="276999"/>
          </a:xfrm>
          <a:prstGeom prst="rect">
            <a:avLst/>
          </a:prstGeom>
          <a:noFill/>
        </p:spPr>
        <p:txBody>
          <a:bodyPr wrap="square" rtlCol="0">
            <a:spAutoFit/>
          </a:bodyPr>
          <a:lstStyle/>
          <a:p>
            <a:r>
              <a:rPr lang="en-US" sz="1200" dirty="0">
                <a:ln>
                  <a:solidFill>
                    <a:srgbClr val="7030A0"/>
                  </a:solidFill>
                </a:ln>
                <a:solidFill>
                  <a:srgbClr val="7030A0"/>
                </a:solidFill>
              </a:rPr>
              <a:t>O1</a:t>
            </a:r>
          </a:p>
        </p:txBody>
      </p:sp>
      <p:sp>
        <p:nvSpPr>
          <p:cNvPr id="47" name="TextBox 46">
            <a:extLst>
              <a:ext uri="{FF2B5EF4-FFF2-40B4-BE49-F238E27FC236}">
                <a16:creationId xmlns:a16="http://schemas.microsoft.com/office/drawing/2014/main" id="{C76263E4-00D9-FEEC-19D0-B26A482A23DC}"/>
              </a:ext>
            </a:extLst>
          </p:cNvPr>
          <p:cNvSpPr txBox="1"/>
          <p:nvPr/>
        </p:nvSpPr>
        <p:spPr>
          <a:xfrm>
            <a:off x="6558427" y="2774421"/>
            <a:ext cx="392153" cy="276999"/>
          </a:xfrm>
          <a:prstGeom prst="rect">
            <a:avLst/>
          </a:prstGeom>
          <a:noFill/>
        </p:spPr>
        <p:txBody>
          <a:bodyPr wrap="square" rtlCol="0">
            <a:spAutoFit/>
          </a:bodyPr>
          <a:lstStyle/>
          <a:p>
            <a:r>
              <a:rPr lang="en-US" sz="1200" dirty="0">
                <a:ln>
                  <a:solidFill>
                    <a:schemeClr val="accent6">
                      <a:lumMod val="75000"/>
                    </a:schemeClr>
                  </a:solidFill>
                </a:ln>
                <a:solidFill>
                  <a:schemeClr val="accent6">
                    <a:lumMod val="75000"/>
                  </a:schemeClr>
                </a:solidFill>
              </a:rPr>
              <a:t>O2</a:t>
            </a:r>
            <a:endParaRPr lang="en-US" sz="1200" baseline="30000" dirty="0">
              <a:ln>
                <a:solidFill>
                  <a:schemeClr val="accent6">
                    <a:lumMod val="75000"/>
                  </a:schemeClr>
                </a:solidFill>
              </a:ln>
              <a:solidFill>
                <a:schemeClr val="accent6">
                  <a:lumMod val="75000"/>
                </a:schemeClr>
              </a:solidFill>
            </a:endParaRPr>
          </a:p>
        </p:txBody>
      </p:sp>
      <p:sp>
        <p:nvSpPr>
          <p:cNvPr id="48" name="TextBox 47">
            <a:extLst>
              <a:ext uri="{FF2B5EF4-FFF2-40B4-BE49-F238E27FC236}">
                <a16:creationId xmlns:a16="http://schemas.microsoft.com/office/drawing/2014/main" id="{41E6A9CF-F1A1-C311-2FE2-C4EBC02E9716}"/>
              </a:ext>
            </a:extLst>
          </p:cNvPr>
          <p:cNvSpPr txBox="1"/>
          <p:nvPr/>
        </p:nvSpPr>
        <p:spPr>
          <a:xfrm>
            <a:off x="8262238" y="2830891"/>
            <a:ext cx="392153" cy="276999"/>
          </a:xfrm>
          <a:prstGeom prst="rect">
            <a:avLst/>
          </a:prstGeom>
          <a:noFill/>
        </p:spPr>
        <p:txBody>
          <a:bodyPr wrap="square" rtlCol="0">
            <a:spAutoFit/>
          </a:bodyPr>
          <a:lstStyle/>
          <a:p>
            <a:r>
              <a:rPr lang="en-US" sz="1200" dirty="0">
                <a:ln>
                  <a:solidFill>
                    <a:schemeClr val="accent2">
                      <a:lumMod val="75000"/>
                    </a:schemeClr>
                  </a:solidFill>
                </a:ln>
                <a:solidFill>
                  <a:schemeClr val="accent2">
                    <a:lumMod val="75000"/>
                  </a:schemeClr>
                </a:solidFill>
              </a:rPr>
              <a:t>O3</a:t>
            </a:r>
            <a:endParaRPr lang="en-US" sz="1200" baseline="30000" dirty="0">
              <a:ln>
                <a:solidFill>
                  <a:schemeClr val="accent2">
                    <a:lumMod val="75000"/>
                  </a:schemeClr>
                </a:solidFill>
              </a:ln>
              <a:solidFill>
                <a:schemeClr val="accent2">
                  <a:lumMod val="75000"/>
                </a:schemeClr>
              </a:solidFill>
            </a:endParaRPr>
          </a:p>
        </p:txBody>
      </p:sp>
      <p:sp>
        <p:nvSpPr>
          <p:cNvPr id="49" name="TextBox 48">
            <a:extLst>
              <a:ext uri="{FF2B5EF4-FFF2-40B4-BE49-F238E27FC236}">
                <a16:creationId xmlns:a16="http://schemas.microsoft.com/office/drawing/2014/main" id="{A2F09899-7B44-67B4-7961-5D627D9BFD21}"/>
              </a:ext>
            </a:extLst>
          </p:cNvPr>
          <p:cNvSpPr txBox="1"/>
          <p:nvPr/>
        </p:nvSpPr>
        <p:spPr>
          <a:xfrm>
            <a:off x="4117183" y="4524133"/>
            <a:ext cx="278605" cy="369332"/>
          </a:xfrm>
          <a:prstGeom prst="rect">
            <a:avLst/>
          </a:prstGeom>
          <a:noFill/>
        </p:spPr>
        <p:txBody>
          <a:bodyPr wrap="square" rtlCol="0">
            <a:spAutoFit/>
          </a:bodyPr>
          <a:lstStyle/>
          <a:p>
            <a:r>
              <a:rPr lang="en-US" dirty="0">
                <a:ln>
                  <a:solidFill>
                    <a:srgbClr val="FF0000"/>
                  </a:solidFill>
                </a:ln>
                <a:solidFill>
                  <a:srgbClr val="FF0000"/>
                </a:solidFill>
              </a:rPr>
              <a:t>w</a:t>
            </a:r>
          </a:p>
        </p:txBody>
      </p:sp>
      <p:sp>
        <p:nvSpPr>
          <p:cNvPr id="50" name="TextBox 49">
            <a:extLst>
              <a:ext uri="{FF2B5EF4-FFF2-40B4-BE49-F238E27FC236}">
                <a16:creationId xmlns:a16="http://schemas.microsoft.com/office/drawing/2014/main" id="{84F4FFBC-82DB-611F-EE60-51526042A870}"/>
              </a:ext>
            </a:extLst>
          </p:cNvPr>
          <p:cNvSpPr txBox="1"/>
          <p:nvPr/>
        </p:nvSpPr>
        <p:spPr>
          <a:xfrm>
            <a:off x="5901583" y="4549160"/>
            <a:ext cx="278605" cy="369332"/>
          </a:xfrm>
          <a:prstGeom prst="rect">
            <a:avLst/>
          </a:prstGeom>
          <a:noFill/>
        </p:spPr>
        <p:txBody>
          <a:bodyPr wrap="square" rtlCol="0">
            <a:spAutoFit/>
          </a:bodyPr>
          <a:lstStyle/>
          <a:p>
            <a:r>
              <a:rPr lang="en-US" dirty="0">
                <a:ln>
                  <a:solidFill>
                    <a:srgbClr val="FF0000"/>
                  </a:solidFill>
                </a:ln>
                <a:solidFill>
                  <a:srgbClr val="FF0000"/>
                </a:solidFill>
              </a:rPr>
              <a:t>w</a:t>
            </a:r>
          </a:p>
        </p:txBody>
      </p:sp>
      <p:sp>
        <p:nvSpPr>
          <p:cNvPr id="51" name="TextBox 50">
            <a:extLst>
              <a:ext uri="{FF2B5EF4-FFF2-40B4-BE49-F238E27FC236}">
                <a16:creationId xmlns:a16="http://schemas.microsoft.com/office/drawing/2014/main" id="{F8BCB6DF-46BF-2EF2-F205-8877F0CD989F}"/>
              </a:ext>
            </a:extLst>
          </p:cNvPr>
          <p:cNvSpPr txBox="1"/>
          <p:nvPr/>
        </p:nvSpPr>
        <p:spPr>
          <a:xfrm>
            <a:off x="7611327" y="4528653"/>
            <a:ext cx="278605" cy="369332"/>
          </a:xfrm>
          <a:prstGeom prst="rect">
            <a:avLst/>
          </a:prstGeom>
          <a:noFill/>
        </p:spPr>
        <p:txBody>
          <a:bodyPr wrap="square" rtlCol="0">
            <a:spAutoFit/>
          </a:bodyPr>
          <a:lstStyle/>
          <a:p>
            <a:r>
              <a:rPr lang="en-US" dirty="0">
                <a:ln>
                  <a:solidFill>
                    <a:srgbClr val="FF0000"/>
                  </a:solidFill>
                </a:ln>
                <a:solidFill>
                  <a:srgbClr val="FF0000"/>
                </a:solidFill>
              </a:rPr>
              <a:t>w</a:t>
            </a:r>
          </a:p>
        </p:txBody>
      </p:sp>
      <p:sp>
        <p:nvSpPr>
          <p:cNvPr id="52" name="TextBox 51">
            <a:extLst>
              <a:ext uri="{FF2B5EF4-FFF2-40B4-BE49-F238E27FC236}">
                <a16:creationId xmlns:a16="http://schemas.microsoft.com/office/drawing/2014/main" id="{25D7AC93-A190-1711-377F-9F7C0BAC5CFB}"/>
              </a:ext>
            </a:extLst>
          </p:cNvPr>
          <p:cNvSpPr txBox="1"/>
          <p:nvPr/>
        </p:nvSpPr>
        <p:spPr>
          <a:xfrm>
            <a:off x="9306586" y="4483403"/>
            <a:ext cx="278605" cy="369332"/>
          </a:xfrm>
          <a:prstGeom prst="rect">
            <a:avLst/>
          </a:prstGeom>
          <a:noFill/>
        </p:spPr>
        <p:txBody>
          <a:bodyPr wrap="square" rtlCol="0">
            <a:spAutoFit/>
          </a:bodyPr>
          <a:lstStyle/>
          <a:p>
            <a:r>
              <a:rPr lang="en-US" dirty="0">
                <a:ln>
                  <a:solidFill>
                    <a:srgbClr val="FF0000"/>
                  </a:solidFill>
                </a:ln>
                <a:solidFill>
                  <a:srgbClr val="FF0000"/>
                </a:solidFill>
              </a:rPr>
              <a:t>w</a:t>
            </a:r>
          </a:p>
        </p:txBody>
      </p:sp>
      <p:cxnSp>
        <p:nvCxnSpPr>
          <p:cNvPr id="53" name="Straight Arrow Connector 52">
            <a:extLst>
              <a:ext uri="{FF2B5EF4-FFF2-40B4-BE49-F238E27FC236}">
                <a16:creationId xmlns:a16="http://schemas.microsoft.com/office/drawing/2014/main" id="{C298C260-DBC0-6D52-7B45-99A8F93DAFFF}"/>
              </a:ext>
            </a:extLst>
          </p:cNvPr>
          <p:cNvCxnSpPr>
            <a:cxnSpLocks/>
          </p:cNvCxnSpPr>
          <p:nvPr/>
        </p:nvCxnSpPr>
        <p:spPr>
          <a:xfrm>
            <a:off x="9765104" y="3166197"/>
            <a:ext cx="5640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86929687-B5FB-02CB-1D99-9B66C2738456}"/>
              </a:ext>
            </a:extLst>
          </p:cNvPr>
          <p:cNvSpPr txBox="1"/>
          <p:nvPr/>
        </p:nvSpPr>
        <p:spPr>
          <a:xfrm>
            <a:off x="9954098" y="2769657"/>
            <a:ext cx="392153" cy="276999"/>
          </a:xfrm>
          <a:prstGeom prst="rect">
            <a:avLst/>
          </a:prstGeom>
          <a:noFill/>
        </p:spPr>
        <p:txBody>
          <a:bodyPr wrap="square" rtlCol="0">
            <a:spAutoFit/>
          </a:bodyPr>
          <a:lstStyle/>
          <a:p>
            <a:r>
              <a:rPr lang="en-US" sz="1200" dirty="0">
                <a:ln>
                  <a:solidFill>
                    <a:srgbClr val="00B0F0"/>
                  </a:solidFill>
                </a:ln>
                <a:solidFill>
                  <a:srgbClr val="00B0F0"/>
                </a:solidFill>
              </a:rPr>
              <a:t>O4</a:t>
            </a:r>
            <a:endParaRPr lang="en-US" sz="1200" baseline="30000" dirty="0">
              <a:ln>
                <a:solidFill>
                  <a:srgbClr val="00B0F0"/>
                </a:solidFill>
              </a:ln>
              <a:solidFill>
                <a:srgbClr val="00B0F0"/>
              </a:solidFill>
            </a:endParaRPr>
          </a:p>
        </p:txBody>
      </p:sp>
      <p:sp>
        <p:nvSpPr>
          <p:cNvPr id="55" name="Rounded Rectangle 54">
            <a:extLst>
              <a:ext uri="{FF2B5EF4-FFF2-40B4-BE49-F238E27FC236}">
                <a16:creationId xmlns:a16="http://schemas.microsoft.com/office/drawing/2014/main" id="{5B1A882D-2DEE-7B46-32A2-EA3B1FB6C30F}"/>
              </a:ext>
            </a:extLst>
          </p:cNvPr>
          <p:cNvSpPr/>
          <p:nvPr/>
        </p:nvSpPr>
        <p:spPr>
          <a:xfrm>
            <a:off x="10338993" y="2902368"/>
            <a:ext cx="453116" cy="4515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56" name="Straight Arrow Connector 55">
            <a:extLst>
              <a:ext uri="{FF2B5EF4-FFF2-40B4-BE49-F238E27FC236}">
                <a16:creationId xmlns:a16="http://schemas.microsoft.com/office/drawing/2014/main" id="{D1F8E805-7A36-A72B-2A1B-16655F67DFCB}"/>
              </a:ext>
            </a:extLst>
          </p:cNvPr>
          <p:cNvCxnSpPr>
            <a:cxnSpLocks/>
          </p:cNvCxnSpPr>
          <p:nvPr/>
        </p:nvCxnSpPr>
        <p:spPr>
          <a:xfrm>
            <a:off x="10792109" y="3160184"/>
            <a:ext cx="36642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TextBox 56">
            <a:extLst>
              <a:ext uri="{FF2B5EF4-FFF2-40B4-BE49-F238E27FC236}">
                <a16:creationId xmlns:a16="http://schemas.microsoft.com/office/drawing/2014/main" id="{B5C73433-78FB-B184-ECCD-274280F3BA55}"/>
              </a:ext>
            </a:extLst>
          </p:cNvPr>
          <p:cNvSpPr txBox="1"/>
          <p:nvPr/>
        </p:nvSpPr>
        <p:spPr>
          <a:xfrm>
            <a:off x="11158538" y="2912274"/>
            <a:ext cx="914400" cy="369332"/>
          </a:xfrm>
          <a:prstGeom prst="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ln>
                  <a:solidFill>
                    <a:schemeClr val="bg1"/>
                  </a:solidFill>
                </a:ln>
                <a:solidFill>
                  <a:schemeClr val="bg1"/>
                </a:solidFill>
              </a:rPr>
              <a:t>Y1 pred</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92891E0-BEBD-8A2B-5F97-7B73ACBA69AB}"/>
                  </a:ext>
                </a:extLst>
              </p14:cNvPr>
              <p14:cNvContentPartPr/>
              <p14:nvPr/>
            </p14:nvContentPartPr>
            <p14:xfrm>
              <a:off x="73800" y="133200"/>
              <a:ext cx="12020040" cy="6631920"/>
            </p14:xfrm>
          </p:contentPart>
        </mc:Choice>
        <mc:Fallback>
          <p:pic>
            <p:nvPicPr>
              <p:cNvPr id="2" name="Ink 1">
                <a:extLst>
                  <a:ext uri="{FF2B5EF4-FFF2-40B4-BE49-F238E27FC236}">
                    <a16:creationId xmlns:a16="http://schemas.microsoft.com/office/drawing/2014/main" id="{C92891E0-BEBD-8A2B-5F97-7B73ACBA69AB}"/>
                  </a:ext>
                </a:extLst>
              </p:cNvPr>
              <p:cNvPicPr/>
              <p:nvPr/>
            </p:nvPicPr>
            <p:blipFill>
              <a:blip r:embed="rId3"/>
              <a:stretch>
                <a:fillRect/>
              </a:stretch>
            </p:blipFill>
            <p:spPr>
              <a:xfrm>
                <a:off x="64440" y="123840"/>
                <a:ext cx="12038760" cy="6650640"/>
              </a:xfrm>
              <a:prstGeom prst="rect">
                <a:avLst/>
              </a:prstGeom>
            </p:spPr>
          </p:pic>
        </mc:Fallback>
      </mc:AlternateContent>
    </p:spTree>
    <p:extLst>
      <p:ext uri="{BB962C8B-B14F-4D97-AF65-F5344CB8AC3E}">
        <p14:creationId xmlns:p14="http://schemas.microsoft.com/office/powerpoint/2010/main" val="368482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par>
                                <p:cTn id="14" presetID="9"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dissolv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500"/>
                                        <p:tgtEl>
                                          <p:spTgt spid="1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dissolve">
                                      <p:cBhvr>
                                        <p:cTn id="46" dur="500"/>
                                        <p:tgtEl>
                                          <p:spTgt spid="2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ssolve">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dissolve">
                                      <p:cBhvr>
                                        <p:cTn id="54" dur="500"/>
                                        <p:tgtEl>
                                          <p:spTgt spid="3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dissolve">
                                      <p:cBhvr>
                                        <p:cTn id="57" dur="500"/>
                                        <p:tgtEl>
                                          <p:spTgt spid="3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dissolve">
                                      <p:cBhvr>
                                        <p:cTn id="60" dur="500"/>
                                        <p:tgtEl>
                                          <p:spTgt spid="49"/>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dissolve">
                                      <p:cBhvr>
                                        <p:cTn id="65" dur="500"/>
                                        <p:tgtEl>
                                          <p:spTgt spid="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dissolve">
                                      <p:cBhvr>
                                        <p:cTn id="68" dur="500"/>
                                        <p:tgtEl>
                                          <p:spTgt spid="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dissolve">
                                      <p:cBhvr>
                                        <p:cTn id="71" dur="500"/>
                                        <p:tgtEl>
                                          <p:spTgt spid="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dissolve">
                                      <p:cBhvr>
                                        <p:cTn id="74" dur="500"/>
                                        <p:tgtEl>
                                          <p:spTgt spid="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dissolve">
                                      <p:cBhvr>
                                        <p:cTn id="77" dur="500"/>
                                        <p:tgtEl>
                                          <p:spTgt spid="15"/>
                                        </p:tgtEl>
                                      </p:cBhvr>
                                    </p:animEffect>
                                  </p:childTnLst>
                                </p:cTn>
                              </p:par>
                              <p:par>
                                <p:cTn id="78" presetID="9" presetClass="entr" presetSubtype="0" fill="hold" nodeType="with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dissolve">
                                      <p:cBhvr>
                                        <p:cTn id="80" dur="500"/>
                                        <p:tgtEl>
                                          <p:spTgt spid="3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dissolve">
                                      <p:cBhvr>
                                        <p:cTn id="83" dur="500"/>
                                        <p:tgtEl>
                                          <p:spTgt spid="50"/>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dissolve">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dissolve">
                                      <p:cBhvr>
                                        <p:cTn id="91" dur="500"/>
                                        <p:tgtEl>
                                          <p:spTgt spid="43"/>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dissolve">
                                      <p:cBhvr>
                                        <p:cTn id="94" dur="500"/>
                                        <p:tgtEl>
                                          <p:spTgt spid="4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dissolve">
                                      <p:cBhvr>
                                        <p:cTn id="99" dur="500"/>
                                        <p:tgtEl>
                                          <p:spTgt spid="29"/>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dissolve">
                                      <p:cBhvr>
                                        <p:cTn id="102" dur="500"/>
                                        <p:tgtEl>
                                          <p:spTgt spid="28"/>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dissolve">
                                      <p:cBhvr>
                                        <p:cTn id="105" dur="500"/>
                                        <p:tgtEl>
                                          <p:spTgt spid="27"/>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dissolve">
                                      <p:cBhvr>
                                        <p:cTn id="108" dur="500"/>
                                        <p:tgtEl>
                                          <p:spTgt spid="26"/>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16"/>
                                        </p:tgtEl>
                                        <p:attrNameLst>
                                          <p:attrName>style.visibility</p:attrName>
                                        </p:attrNameLst>
                                      </p:cBhvr>
                                      <p:to>
                                        <p:strVal val="visible"/>
                                      </p:to>
                                    </p:set>
                                    <p:animEffect transition="in" filter="dissolve">
                                      <p:cBhvr>
                                        <p:cTn id="113" dur="500"/>
                                        <p:tgtEl>
                                          <p:spTgt spid="16"/>
                                        </p:tgtEl>
                                      </p:cBhvr>
                                    </p:animEffect>
                                  </p:childTnLst>
                                </p:cTn>
                              </p:par>
                              <p:par>
                                <p:cTn id="114" presetID="9" presetClass="entr" presetSubtype="0" fill="hold" nodeType="with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dissolve">
                                      <p:cBhvr>
                                        <p:cTn id="116" dur="500"/>
                                        <p:tgtEl>
                                          <p:spTgt spid="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dissolve">
                                      <p:cBhvr>
                                        <p:cTn id="119" dur="500"/>
                                        <p:tgtEl>
                                          <p:spTgt spid="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51"/>
                                        </p:tgtEl>
                                        <p:attrNameLst>
                                          <p:attrName>style.visibility</p:attrName>
                                        </p:attrNameLst>
                                      </p:cBhvr>
                                      <p:to>
                                        <p:strVal val="visible"/>
                                      </p:to>
                                    </p:set>
                                    <p:animEffect transition="in" filter="dissolve">
                                      <p:cBhvr>
                                        <p:cTn id="122" dur="500"/>
                                        <p:tgtEl>
                                          <p:spTgt spid="51"/>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nodeType="click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dissolve">
                                      <p:cBhvr>
                                        <p:cTn id="127" dur="500"/>
                                        <p:tgtEl>
                                          <p:spTgt spid="44"/>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dissolve">
                                      <p:cBhvr>
                                        <p:cTn id="130" dur="500"/>
                                        <p:tgtEl>
                                          <p:spTgt spid="47"/>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17"/>
                                        </p:tgtEl>
                                        <p:attrNameLst>
                                          <p:attrName>style.visibility</p:attrName>
                                        </p:attrNameLst>
                                      </p:cBhvr>
                                      <p:to>
                                        <p:strVal val="visible"/>
                                      </p:to>
                                    </p:set>
                                    <p:animEffect transition="in" filter="dissolve">
                                      <p:cBhvr>
                                        <p:cTn id="135" dur="500"/>
                                        <p:tgtEl>
                                          <p:spTgt spid="17"/>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30"/>
                                        </p:tgtEl>
                                        <p:attrNameLst>
                                          <p:attrName>style.visibility</p:attrName>
                                        </p:attrNameLst>
                                      </p:cBhvr>
                                      <p:to>
                                        <p:strVal val="visible"/>
                                      </p:to>
                                    </p:set>
                                    <p:animEffect transition="in" filter="dissolve">
                                      <p:cBhvr>
                                        <p:cTn id="138" dur="500"/>
                                        <p:tgtEl>
                                          <p:spTgt spid="30"/>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31"/>
                                        </p:tgtEl>
                                        <p:attrNameLst>
                                          <p:attrName>style.visibility</p:attrName>
                                        </p:attrNameLst>
                                      </p:cBhvr>
                                      <p:to>
                                        <p:strVal val="visible"/>
                                      </p:to>
                                    </p:set>
                                    <p:animEffect transition="in" filter="dissolve">
                                      <p:cBhvr>
                                        <p:cTn id="141" dur="500"/>
                                        <p:tgtEl>
                                          <p:spTgt spid="31"/>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32"/>
                                        </p:tgtEl>
                                        <p:attrNameLst>
                                          <p:attrName>style.visibility</p:attrName>
                                        </p:attrNameLst>
                                      </p:cBhvr>
                                      <p:to>
                                        <p:strVal val="visible"/>
                                      </p:to>
                                    </p:set>
                                    <p:animEffect transition="in" filter="dissolve">
                                      <p:cBhvr>
                                        <p:cTn id="144" dur="500"/>
                                        <p:tgtEl>
                                          <p:spTgt spid="32"/>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Effect transition="in" filter="dissolve">
                                      <p:cBhvr>
                                        <p:cTn id="147" dur="500"/>
                                        <p:tgtEl>
                                          <p:spTgt spid="33"/>
                                        </p:tgtEl>
                                      </p:cBhvr>
                                    </p:animEffect>
                                  </p:childTnLst>
                                </p:cTn>
                              </p:par>
                              <p:par>
                                <p:cTn id="148" presetID="9" presetClass="entr" presetSubtype="0" fill="hold" nodeType="withEffect">
                                  <p:stCondLst>
                                    <p:cond delay="0"/>
                                  </p:stCondLst>
                                  <p:childTnLst>
                                    <p:set>
                                      <p:cBhvr>
                                        <p:cTn id="149" dur="1" fill="hold">
                                          <p:stCondLst>
                                            <p:cond delay="0"/>
                                          </p:stCondLst>
                                        </p:cTn>
                                        <p:tgtEl>
                                          <p:spTgt spid="41"/>
                                        </p:tgtEl>
                                        <p:attrNameLst>
                                          <p:attrName>style.visibility</p:attrName>
                                        </p:attrNameLst>
                                      </p:cBhvr>
                                      <p:to>
                                        <p:strVal val="visible"/>
                                      </p:to>
                                    </p:set>
                                    <p:animEffect transition="in" filter="dissolve">
                                      <p:cBhvr>
                                        <p:cTn id="150" dur="500"/>
                                        <p:tgtEl>
                                          <p:spTgt spid="4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42"/>
                                        </p:tgtEl>
                                        <p:attrNameLst>
                                          <p:attrName>style.visibility</p:attrName>
                                        </p:attrNameLst>
                                      </p:cBhvr>
                                      <p:to>
                                        <p:strVal val="visible"/>
                                      </p:to>
                                    </p:set>
                                    <p:animEffect transition="in" filter="dissolve">
                                      <p:cBhvr>
                                        <p:cTn id="156" dur="500"/>
                                        <p:tgtEl>
                                          <p:spTgt spid="42"/>
                                        </p:tgtEl>
                                      </p:cBhvr>
                                    </p:animEffect>
                                  </p:childTnLst>
                                </p:cTn>
                              </p:par>
                              <p:par>
                                <p:cTn id="157" presetID="9" presetClass="entr" presetSubtype="0" fill="hold" nodeType="withEffect">
                                  <p:stCondLst>
                                    <p:cond delay="0"/>
                                  </p:stCondLst>
                                  <p:childTnLst>
                                    <p:set>
                                      <p:cBhvr>
                                        <p:cTn id="158" dur="1" fill="hold">
                                          <p:stCondLst>
                                            <p:cond delay="0"/>
                                          </p:stCondLst>
                                        </p:cTn>
                                        <p:tgtEl>
                                          <p:spTgt spid="45"/>
                                        </p:tgtEl>
                                        <p:attrNameLst>
                                          <p:attrName>style.visibility</p:attrName>
                                        </p:attrNameLst>
                                      </p:cBhvr>
                                      <p:to>
                                        <p:strVal val="visible"/>
                                      </p:to>
                                    </p:set>
                                    <p:animEffect transition="in" filter="dissolve">
                                      <p:cBhvr>
                                        <p:cTn id="159" dur="500"/>
                                        <p:tgtEl>
                                          <p:spTgt spid="45"/>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dissolve">
                                      <p:cBhvr>
                                        <p:cTn id="162" dur="500"/>
                                        <p:tgtEl>
                                          <p:spTgt spid="48"/>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nodeType="clickEffect">
                                  <p:stCondLst>
                                    <p:cond delay="0"/>
                                  </p:stCondLst>
                                  <p:childTnLst>
                                    <p:set>
                                      <p:cBhvr>
                                        <p:cTn id="166" dur="1" fill="hold">
                                          <p:stCondLst>
                                            <p:cond delay="0"/>
                                          </p:stCondLst>
                                        </p:cTn>
                                        <p:tgtEl>
                                          <p:spTgt spid="53"/>
                                        </p:tgtEl>
                                        <p:attrNameLst>
                                          <p:attrName>style.visibility</p:attrName>
                                        </p:attrNameLst>
                                      </p:cBhvr>
                                      <p:to>
                                        <p:strVal val="visible"/>
                                      </p:to>
                                    </p:set>
                                    <p:animEffect transition="in" filter="dissolve">
                                      <p:cBhvr>
                                        <p:cTn id="167" dur="500"/>
                                        <p:tgtEl>
                                          <p:spTgt spid="53"/>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4"/>
                                        </p:tgtEl>
                                        <p:attrNameLst>
                                          <p:attrName>style.visibility</p:attrName>
                                        </p:attrNameLst>
                                      </p:cBhvr>
                                      <p:to>
                                        <p:strVal val="visible"/>
                                      </p:to>
                                    </p:set>
                                    <p:animEffect transition="in" filter="dissolve">
                                      <p:cBhvr>
                                        <p:cTn id="170" dur="500"/>
                                        <p:tgtEl>
                                          <p:spTgt spid="54"/>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5"/>
                                        </p:tgtEl>
                                        <p:attrNameLst>
                                          <p:attrName>style.visibility</p:attrName>
                                        </p:attrNameLst>
                                      </p:cBhvr>
                                      <p:to>
                                        <p:strVal val="visible"/>
                                      </p:to>
                                    </p:set>
                                    <p:animEffect transition="in" filter="dissolve">
                                      <p:cBhvr>
                                        <p:cTn id="173" dur="500"/>
                                        <p:tgtEl>
                                          <p:spTgt spid="55"/>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nodeType="clickEffect">
                                  <p:stCondLst>
                                    <p:cond delay="0"/>
                                  </p:stCondLst>
                                  <p:childTnLst>
                                    <p:set>
                                      <p:cBhvr>
                                        <p:cTn id="177" dur="1" fill="hold">
                                          <p:stCondLst>
                                            <p:cond delay="0"/>
                                          </p:stCondLst>
                                        </p:cTn>
                                        <p:tgtEl>
                                          <p:spTgt spid="56"/>
                                        </p:tgtEl>
                                        <p:attrNameLst>
                                          <p:attrName>style.visibility</p:attrName>
                                        </p:attrNameLst>
                                      </p:cBhvr>
                                      <p:to>
                                        <p:strVal val="visible"/>
                                      </p:to>
                                    </p:set>
                                    <p:animEffect transition="in" filter="dissolve">
                                      <p:cBhvr>
                                        <p:cTn id="178" dur="500"/>
                                        <p:tgtEl>
                                          <p:spTgt spid="56"/>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57"/>
                                        </p:tgtEl>
                                        <p:attrNameLst>
                                          <p:attrName>style.visibility</p:attrName>
                                        </p:attrNameLst>
                                      </p:cBhvr>
                                      <p:to>
                                        <p:strVal val="visible"/>
                                      </p:to>
                                    </p:set>
                                    <p:animEffect transition="in" filter="dissolve">
                                      <p:cBhvr>
                                        <p:cTn id="18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P spid="11" grpId="0"/>
      <p:bldP spid="12" grpId="0" animBg="1"/>
      <p:bldP spid="13" grpId="0"/>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p:bldP spid="36" grpId="0"/>
      <p:bldP spid="38" grpId="0"/>
      <p:bldP spid="40" grpId="0"/>
      <p:bldP spid="42" grpId="0"/>
      <p:bldP spid="46" grpId="0"/>
      <p:bldP spid="47" grpId="0"/>
      <p:bldP spid="48" grpId="0"/>
      <p:bldP spid="49" grpId="0"/>
      <p:bldP spid="50" grpId="0"/>
      <p:bldP spid="51" grpId="0"/>
      <p:bldP spid="52" grpId="0"/>
      <p:bldP spid="54" grpId="0"/>
      <p:bldP spid="55" grpId="0" animBg="1"/>
      <p:bldP spid="5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A94A5-1F61-A1CB-12D1-1898BEB4C9B4}"/>
              </a:ext>
            </a:extLst>
          </p:cNvPr>
          <p:cNvSpPr>
            <a:spLocks noGrp="1"/>
          </p:cNvSpPr>
          <p:nvPr>
            <p:ph type="title"/>
          </p:nvPr>
        </p:nvSpPr>
        <p:spPr/>
        <p:txBody>
          <a:bodyPr/>
          <a:lstStyle/>
          <a:p>
            <a:r>
              <a:rPr lang="en-US" dirty="0"/>
              <a:t>Long Short Term Memory</a:t>
            </a:r>
          </a:p>
        </p:txBody>
      </p:sp>
      <p:sp>
        <p:nvSpPr>
          <p:cNvPr id="3" name="Content Placeholder 2">
            <a:extLst>
              <a:ext uri="{FF2B5EF4-FFF2-40B4-BE49-F238E27FC236}">
                <a16:creationId xmlns:a16="http://schemas.microsoft.com/office/drawing/2014/main" id="{7FBD016D-A0FC-0078-F27A-72418A5757BE}"/>
              </a:ext>
            </a:extLst>
          </p:cNvPr>
          <p:cNvSpPr>
            <a:spLocks noGrp="1"/>
          </p:cNvSpPr>
          <p:nvPr>
            <p:ph idx="1"/>
          </p:nvPr>
        </p:nvSpPr>
        <p:spPr>
          <a:xfrm>
            <a:off x="838200" y="1825625"/>
            <a:ext cx="7305675" cy="2898775"/>
          </a:xfrm>
        </p:spPr>
        <p:txBody>
          <a:bodyPr>
            <a:normAutofit/>
          </a:bodyPr>
          <a:lstStyle/>
          <a:p>
            <a:r>
              <a:rPr lang="en-IN" sz="2200" b="0" i="0" dirty="0">
                <a:solidFill>
                  <a:srgbClr val="374151"/>
                </a:solidFill>
                <a:effectLst/>
                <a:latin typeface="Söhne"/>
              </a:rPr>
              <a:t>LSTMs are a type of recurrent neural network (RNN) that have a specific structure designed to capture long-term dependencies in sequential data. </a:t>
            </a:r>
          </a:p>
          <a:p>
            <a:endParaRPr lang="en-IN" sz="2200" dirty="0">
              <a:solidFill>
                <a:srgbClr val="374151"/>
              </a:solidFill>
              <a:latin typeface="Söhne"/>
            </a:endParaRPr>
          </a:p>
          <a:p>
            <a:r>
              <a:rPr lang="en-IN" sz="2200" b="0" i="0" dirty="0">
                <a:solidFill>
                  <a:srgbClr val="374151"/>
                </a:solidFill>
                <a:effectLst/>
                <a:latin typeface="Söhne"/>
              </a:rPr>
              <a:t>LSTMs use memory cells and gates to selectively store and retrieve information over multiple time steps, allowing them to capture long-range dependencies.</a:t>
            </a:r>
            <a:endParaRPr lang="en-US" sz="2200" dirty="0"/>
          </a:p>
        </p:txBody>
      </p:sp>
      <p:pic>
        <p:nvPicPr>
          <p:cNvPr id="6" name="Picture 5">
            <a:extLst>
              <a:ext uri="{FF2B5EF4-FFF2-40B4-BE49-F238E27FC236}">
                <a16:creationId xmlns:a16="http://schemas.microsoft.com/office/drawing/2014/main" id="{C4F86AE5-80FE-854F-761B-2EEB7C4C19D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986837" y="179388"/>
            <a:ext cx="3048000" cy="3022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B4886DEF-D073-8231-81BB-97419C8458F8}"/>
                  </a:ext>
                </a:extLst>
              </p14:cNvPr>
              <p14:cNvContentPartPr/>
              <p14:nvPr/>
            </p14:nvContentPartPr>
            <p14:xfrm>
              <a:off x="928800" y="1462320"/>
              <a:ext cx="9975240" cy="3821040"/>
            </p14:xfrm>
          </p:contentPart>
        </mc:Choice>
        <mc:Fallback>
          <p:pic>
            <p:nvPicPr>
              <p:cNvPr id="4" name="Ink 3">
                <a:extLst>
                  <a:ext uri="{FF2B5EF4-FFF2-40B4-BE49-F238E27FC236}">
                    <a16:creationId xmlns:a16="http://schemas.microsoft.com/office/drawing/2014/main" id="{B4886DEF-D073-8231-81BB-97419C8458F8}"/>
                  </a:ext>
                </a:extLst>
              </p:cNvPr>
              <p:cNvPicPr/>
              <p:nvPr/>
            </p:nvPicPr>
            <p:blipFill>
              <a:blip r:embed="rId5"/>
              <a:stretch>
                <a:fillRect/>
              </a:stretch>
            </p:blipFill>
            <p:spPr>
              <a:xfrm>
                <a:off x="919440" y="1452960"/>
                <a:ext cx="9993960" cy="3839760"/>
              </a:xfrm>
              <a:prstGeom prst="rect">
                <a:avLst/>
              </a:prstGeom>
            </p:spPr>
          </p:pic>
        </mc:Fallback>
      </mc:AlternateContent>
    </p:spTree>
    <p:extLst>
      <p:ext uri="{BB962C8B-B14F-4D97-AF65-F5344CB8AC3E}">
        <p14:creationId xmlns:p14="http://schemas.microsoft.com/office/powerpoint/2010/main" val="4113216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9687-7707-1A77-CDF8-D26BEF3E6066}"/>
              </a:ext>
            </a:extLst>
          </p:cNvPr>
          <p:cNvSpPr>
            <a:spLocks noGrp="1"/>
          </p:cNvSpPr>
          <p:nvPr>
            <p:ph type="title"/>
          </p:nvPr>
        </p:nvSpPr>
        <p:spPr>
          <a:xfrm>
            <a:off x="838200" y="365125"/>
            <a:ext cx="5934076" cy="1325563"/>
          </a:xfrm>
          <a:effectLst>
            <a:outerShdw blurRad="57150" dist="19050" dir="5400000" algn="ctr" rotWithShape="0">
              <a:srgbClr val="000000">
                <a:alpha val="63000"/>
              </a:srgbClr>
            </a:outerShdw>
            <a:softEdge rad="635000"/>
          </a:effectLst>
          <a:scene3d>
            <a:camera prst="orthographicFront"/>
            <a:lightRig rig="threePt" dir="t"/>
          </a:scene3d>
          <a:sp3d>
            <a:bevelT/>
          </a:sp3d>
        </p:spPr>
        <p:style>
          <a:lnRef idx="0">
            <a:schemeClr val="accent5"/>
          </a:lnRef>
          <a:fillRef idx="3">
            <a:schemeClr val="accent5"/>
          </a:fillRef>
          <a:effectRef idx="3">
            <a:schemeClr val="accent5"/>
          </a:effectRef>
          <a:fontRef idx="minor">
            <a:schemeClr val="lt1"/>
          </a:fontRef>
        </p:style>
        <p:txBody>
          <a:bodyPr>
            <a:normAutofit/>
          </a:bodyPr>
          <a:lstStyle/>
          <a:p>
            <a:r>
              <a:rPr lang="en-US" sz="3600" dirty="0">
                <a:latin typeface="Lucida Calligraphy" panose="03010101010101010101" pitchFamily="66" charset="77"/>
              </a:rPr>
              <a:t>Why it is called LSTM ?</a:t>
            </a:r>
          </a:p>
        </p:txBody>
      </p:sp>
      <p:sp>
        <p:nvSpPr>
          <p:cNvPr id="3" name="Content Placeholder 2">
            <a:extLst>
              <a:ext uri="{FF2B5EF4-FFF2-40B4-BE49-F238E27FC236}">
                <a16:creationId xmlns:a16="http://schemas.microsoft.com/office/drawing/2014/main" id="{2FBBE6EE-0B9D-3267-C38B-7778BA4AC8FA}"/>
              </a:ext>
            </a:extLst>
          </p:cNvPr>
          <p:cNvSpPr>
            <a:spLocks noGrp="1"/>
          </p:cNvSpPr>
          <p:nvPr>
            <p:ph idx="1"/>
          </p:nvPr>
        </p:nvSpPr>
        <p:spPr>
          <a:xfrm>
            <a:off x="695324" y="2025650"/>
            <a:ext cx="5934076" cy="4351338"/>
          </a:xfrm>
        </p:spPr>
        <p:txBody>
          <a:bodyPr/>
          <a:lstStyle/>
          <a:p>
            <a:r>
              <a:rPr lang="en-IN" b="1" i="0" dirty="0">
                <a:solidFill>
                  <a:srgbClr val="C00000"/>
                </a:solidFill>
                <a:effectLst/>
                <a:latin typeface="Söhne"/>
              </a:rPr>
              <a:t>Short-Term</a:t>
            </a:r>
            <a:r>
              <a:rPr lang="en-IN" b="0" i="0" dirty="0">
                <a:solidFill>
                  <a:srgbClr val="C00000"/>
                </a:solidFill>
                <a:effectLst/>
                <a:latin typeface="Söhne"/>
              </a:rPr>
              <a:t>: The "short-term" part refers to the idea that LSTM networks are designed to remember information for </a:t>
            </a:r>
            <a:r>
              <a:rPr lang="en-IN" b="0" i="0" dirty="0">
                <a:solidFill>
                  <a:srgbClr val="C00000"/>
                </a:solidFill>
                <a:effectLst/>
                <a:highlight>
                  <a:srgbClr val="FFFF00"/>
                </a:highlight>
                <a:latin typeface="Söhne"/>
              </a:rPr>
              <a:t>short periods of time</a:t>
            </a:r>
            <a:r>
              <a:rPr lang="en-IN" b="0" i="0" dirty="0">
                <a:solidFill>
                  <a:srgbClr val="C00000"/>
                </a:solidFill>
                <a:effectLst/>
                <a:latin typeface="Söhne"/>
              </a:rPr>
              <a:t>. </a:t>
            </a:r>
          </a:p>
          <a:p>
            <a:endParaRPr lang="en-IN" dirty="0">
              <a:solidFill>
                <a:srgbClr val="374151"/>
              </a:solidFill>
              <a:latin typeface="Söhne"/>
            </a:endParaRPr>
          </a:p>
          <a:p>
            <a:r>
              <a:rPr lang="en-IN" b="1" i="0" dirty="0">
                <a:solidFill>
                  <a:schemeClr val="accent6">
                    <a:lumMod val="50000"/>
                  </a:schemeClr>
                </a:solidFill>
                <a:effectLst/>
                <a:latin typeface="Söhne"/>
              </a:rPr>
              <a:t>Long</a:t>
            </a:r>
            <a:r>
              <a:rPr lang="en-IN" b="0" i="0" dirty="0">
                <a:solidFill>
                  <a:schemeClr val="accent6">
                    <a:lumMod val="50000"/>
                  </a:schemeClr>
                </a:solidFill>
                <a:effectLst/>
                <a:latin typeface="Söhne"/>
              </a:rPr>
              <a:t>: The "long" part refers to the LSTM's ability to remember or "memorize" </a:t>
            </a:r>
            <a:r>
              <a:rPr lang="en-IN" b="0" i="0" dirty="0">
                <a:solidFill>
                  <a:schemeClr val="accent6">
                    <a:lumMod val="50000"/>
                  </a:schemeClr>
                </a:solidFill>
                <a:effectLst/>
                <a:highlight>
                  <a:srgbClr val="FFFF00"/>
                </a:highlight>
                <a:latin typeface="Söhne"/>
              </a:rPr>
              <a:t>longer sequence </a:t>
            </a:r>
            <a:r>
              <a:rPr lang="en-IN" b="0" i="0" dirty="0">
                <a:solidFill>
                  <a:schemeClr val="accent6">
                    <a:lumMod val="50000"/>
                  </a:schemeClr>
                </a:solidFill>
                <a:effectLst/>
                <a:latin typeface="Söhne"/>
              </a:rPr>
              <a:t>of information.</a:t>
            </a:r>
            <a:endParaRPr lang="en-US" dirty="0">
              <a:solidFill>
                <a:schemeClr val="accent6">
                  <a:lumMod val="50000"/>
                </a:schemeClr>
              </a:solidFill>
            </a:endParaRPr>
          </a:p>
        </p:txBody>
      </p:sp>
      <p:pic>
        <p:nvPicPr>
          <p:cNvPr id="5" name="Picture 4">
            <a:extLst>
              <a:ext uri="{FF2B5EF4-FFF2-40B4-BE49-F238E27FC236}">
                <a16:creationId xmlns:a16="http://schemas.microsoft.com/office/drawing/2014/main" id="{B46CBB1A-E871-1BFC-F23B-586F45E102B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253287" y="84138"/>
            <a:ext cx="4819650" cy="32131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4730FF3A-385F-68E3-056F-F60103799AA4}"/>
                  </a:ext>
                </a:extLst>
              </p14:cNvPr>
              <p14:cNvContentPartPr/>
              <p14:nvPr/>
            </p14:nvContentPartPr>
            <p14:xfrm>
              <a:off x="4764600" y="1089360"/>
              <a:ext cx="6837480" cy="5143320"/>
            </p14:xfrm>
          </p:contentPart>
        </mc:Choice>
        <mc:Fallback>
          <p:pic>
            <p:nvPicPr>
              <p:cNvPr id="4" name="Ink 3">
                <a:extLst>
                  <a:ext uri="{FF2B5EF4-FFF2-40B4-BE49-F238E27FC236}">
                    <a16:creationId xmlns:a16="http://schemas.microsoft.com/office/drawing/2014/main" id="{4730FF3A-385F-68E3-056F-F60103799AA4}"/>
                  </a:ext>
                </a:extLst>
              </p:cNvPr>
              <p:cNvPicPr/>
              <p:nvPr/>
            </p:nvPicPr>
            <p:blipFill>
              <a:blip r:embed="rId5"/>
              <a:stretch>
                <a:fillRect/>
              </a:stretch>
            </p:blipFill>
            <p:spPr>
              <a:xfrm>
                <a:off x="4755240" y="1080000"/>
                <a:ext cx="6856200" cy="5162040"/>
              </a:xfrm>
              <a:prstGeom prst="rect">
                <a:avLst/>
              </a:prstGeom>
            </p:spPr>
          </p:pic>
        </mc:Fallback>
      </mc:AlternateContent>
    </p:spTree>
    <p:extLst>
      <p:ext uri="{BB962C8B-B14F-4D97-AF65-F5344CB8AC3E}">
        <p14:creationId xmlns:p14="http://schemas.microsoft.com/office/powerpoint/2010/main" val="3324290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2D3B-0CE1-13AC-3D46-195E4797334E}"/>
              </a:ext>
            </a:extLst>
          </p:cNvPr>
          <p:cNvSpPr>
            <a:spLocks noGrp="1"/>
          </p:cNvSpPr>
          <p:nvPr>
            <p:ph type="title"/>
          </p:nvPr>
        </p:nvSpPr>
        <p:spPr/>
        <p:txBody>
          <a:bodyPr/>
          <a:lstStyle/>
          <a:p>
            <a:r>
              <a:rPr lang="en-US" dirty="0"/>
              <a:t>What makes LSTM better than RNN?</a:t>
            </a:r>
          </a:p>
        </p:txBody>
      </p:sp>
      <p:sp>
        <p:nvSpPr>
          <p:cNvPr id="3" name="Content Placeholder 2">
            <a:extLst>
              <a:ext uri="{FF2B5EF4-FFF2-40B4-BE49-F238E27FC236}">
                <a16:creationId xmlns:a16="http://schemas.microsoft.com/office/drawing/2014/main" id="{370409B2-27B0-DB2D-E37B-7A21ECEFF3A5}"/>
              </a:ext>
            </a:extLst>
          </p:cNvPr>
          <p:cNvSpPr>
            <a:spLocks noGrp="1"/>
          </p:cNvSpPr>
          <p:nvPr>
            <p:ph idx="1"/>
          </p:nvPr>
        </p:nvSpPr>
        <p:spPr/>
        <p:txBody>
          <a:bodyPr>
            <a:normAutofit/>
          </a:bodyPr>
          <a:lstStyle/>
          <a:p>
            <a:r>
              <a:rPr lang="en-IN" sz="2400" b="0" i="0" dirty="0">
                <a:solidFill>
                  <a:srgbClr val="374151"/>
                </a:solidFill>
                <a:effectLst/>
                <a:latin typeface="Söhne"/>
              </a:rPr>
              <a:t>LSTM incorporates gates, such as </a:t>
            </a:r>
            <a:r>
              <a:rPr lang="en-IN" sz="2400" b="0" i="0" dirty="0">
                <a:solidFill>
                  <a:srgbClr val="374151"/>
                </a:solidFill>
                <a:effectLst/>
                <a:highlight>
                  <a:srgbClr val="00FFFF"/>
                </a:highlight>
                <a:latin typeface="Söhne"/>
              </a:rPr>
              <a:t>input</a:t>
            </a:r>
            <a:r>
              <a:rPr lang="en-IN" sz="2400" b="0" i="0" dirty="0">
                <a:solidFill>
                  <a:srgbClr val="374151"/>
                </a:solidFill>
                <a:effectLst/>
                <a:latin typeface="Söhne"/>
              </a:rPr>
              <a:t>, </a:t>
            </a:r>
            <a:r>
              <a:rPr lang="en-IN" sz="2400" b="0" i="0" dirty="0">
                <a:solidFill>
                  <a:srgbClr val="374151"/>
                </a:solidFill>
                <a:effectLst/>
                <a:highlight>
                  <a:srgbClr val="00FFFF"/>
                </a:highlight>
                <a:latin typeface="Söhne"/>
              </a:rPr>
              <a:t>forget</a:t>
            </a:r>
            <a:r>
              <a:rPr lang="en-IN" sz="2400" b="0" i="0" dirty="0">
                <a:solidFill>
                  <a:srgbClr val="374151"/>
                </a:solidFill>
                <a:effectLst/>
                <a:latin typeface="Söhne"/>
              </a:rPr>
              <a:t>, and </a:t>
            </a:r>
            <a:r>
              <a:rPr lang="en-IN" sz="2400" b="0" i="0" dirty="0">
                <a:solidFill>
                  <a:srgbClr val="374151"/>
                </a:solidFill>
                <a:effectLst/>
                <a:highlight>
                  <a:srgbClr val="00FFFF"/>
                </a:highlight>
                <a:latin typeface="Söhne"/>
              </a:rPr>
              <a:t>output gates</a:t>
            </a:r>
            <a:r>
              <a:rPr lang="en-IN" sz="2400" b="0" i="0" dirty="0">
                <a:solidFill>
                  <a:srgbClr val="374151"/>
                </a:solidFill>
                <a:effectLst/>
                <a:latin typeface="Söhne"/>
              </a:rPr>
              <a:t>, which allow it to selectively remember or forget information over long sequences, enabling the capture of long-term dependencies.</a:t>
            </a:r>
          </a:p>
          <a:p>
            <a:endParaRPr lang="en-IN" sz="2400" dirty="0">
              <a:solidFill>
                <a:srgbClr val="374151"/>
              </a:solidFill>
              <a:latin typeface="Söhne"/>
            </a:endParaRPr>
          </a:p>
          <a:p>
            <a:r>
              <a:rPr lang="en-IN" sz="2400" b="0" i="0" dirty="0">
                <a:solidFill>
                  <a:srgbClr val="374151"/>
                </a:solidFill>
                <a:effectLst/>
                <a:latin typeface="Söhne"/>
              </a:rPr>
              <a:t>Unlike simple RNNs, LSTM has a separate </a:t>
            </a:r>
            <a:r>
              <a:rPr lang="en-IN" sz="2400" b="0" i="0" dirty="0">
                <a:solidFill>
                  <a:srgbClr val="374151"/>
                </a:solidFill>
                <a:effectLst/>
                <a:highlight>
                  <a:srgbClr val="00FFFF"/>
                </a:highlight>
                <a:latin typeface="Söhne"/>
              </a:rPr>
              <a:t>memory cell </a:t>
            </a:r>
            <a:r>
              <a:rPr lang="en-IN" sz="2400" b="0" i="0" dirty="0">
                <a:solidFill>
                  <a:srgbClr val="374151"/>
                </a:solidFill>
                <a:effectLst/>
                <a:latin typeface="Söhne"/>
              </a:rPr>
              <a:t>that can maintain information over long periods.</a:t>
            </a:r>
          </a:p>
          <a:p>
            <a:endParaRPr lang="en-IN" b="0" i="0" dirty="0">
              <a:solidFill>
                <a:srgbClr val="374151"/>
              </a:solidFill>
              <a:effectLst/>
              <a:latin typeface="Söhne"/>
            </a:endParaRPr>
          </a:p>
          <a:p>
            <a:r>
              <a:rPr lang="en-IN" sz="2400" b="0" dirty="0">
                <a:solidFill>
                  <a:srgbClr val="0070C0"/>
                </a:solidFill>
                <a:effectLst/>
                <a:latin typeface="Lucida Calligraphy" panose="03010101010101010101" pitchFamily="66" charset="77"/>
              </a:rPr>
              <a:t>LSTM's gating mechanism enables it to handle variable-length sequences and learn to focus on relevant inputs, enhancing its ability to capture important information and ignore noise.</a:t>
            </a:r>
            <a:endParaRPr lang="en-US" sz="2400" dirty="0">
              <a:solidFill>
                <a:srgbClr val="0070C0"/>
              </a:solidFill>
              <a:latin typeface="Lucida Calligraphy" panose="03010101010101010101" pitchFamily="66" charset="77"/>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CA1064B-6344-0881-97FF-21083E52CE60}"/>
                  </a:ext>
                </a:extLst>
              </p14:cNvPr>
              <p14:cNvContentPartPr/>
              <p14:nvPr/>
            </p14:nvContentPartPr>
            <p14:xfrm>
              <a:off x="2489400" y="1568880"/>
              <a:ext cx="8224920" cy="4312080"/>
            </p14:xfrm>
          </p:contentPart>
        </mc:Choice>
        <mc:Fallback>
          <p:pic>
            <p:nvPicPr>
              <p:cNvPr id="4" name="Ink 3">
                <a:extLst>
                  <a:ext uri="{FF2B5EF4-FFF2-40B4-BE49-F238E27FC236}">
                    <a16:creationId xmlns:a16="http://schemas.microsoft.com/office/drawing/2014/main" id="{9CA1064B-6344-0881-97FF-21083E52CE60}"/>
                  </a:ext>
                </a:extLst>
              </p:cNvPr>
              <p:cNvPicPr/>
              <p:nvPr/>
            </p:nvPicPr>
            <p:blipFill>
              <a:blip r:embed="rId3"/>
              <a:stretch>
                <a:fillRect/>
              </a:stretch>
            </p:blipFill>
            <p:spPr>
              <a:xfrm>
                <a:off x="2480040" y="1559520"/>
                <a:ext cx="8243640" cy="4330800"/>
              </a:xfrm>
              <a:prstGeom prst="rect">
                <a:avLst/>
              </a:prstGeom>
            </p:spPr>
          </p:pic>
        </mc:Fallback>
      </mc:AlternateContent>
    </p:spTree>
    <p:extLst>
      <p:ext uri="{BB962C8B-B14F-4D97-AF65-F5344CB8AC3E}">
        <p14:creationId xmlns:p14="http://schemas.microsoft.com/office/powerpoint/2010/main" val="1037949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1068</Words>
  <Application>Microsoft Macintosh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Lato</vt:lpstr>
      <vt:lpstr>Lucida Calligraphy</vt:lpstr>
      <vt:lpstr>Söhne</vt:lpstr>
      <vt:lpstr>Office Theme</vt:lpstr>
      <vt:lpstr>Neural Network</vt:lpstr>
      <vt:lpstr>How does tokenization work in ChatGPT ?</vt:lpstr>
      <vt:lpstr>PowerPoint Presentation</vt:lpstr>
      <vt:lpstr>RNN – recurring neural network</vt:lpstr>
      <vt:lpstr>PowerPoint Presentation</vt:lpstr>
      <vt:lpstr>PowerPoint Presentation</vt:lpstr>
      <vt:lpstr>Long Short Term Memory</vt:lpstr>
      <vt:lpstr>Why it is called LSTM ?</vt:lpstr>
      <vt:lpstr>What makes LSTM better than RNN?</vt:lpstr>
      <vt:lpstr>PowerPoint Presentation</vt:lpstr>
      <vt:lpstr>Gated Recurrent Units (GRUs)</vt:lpstr>
      <vt:lpstr>Transformers</vt:lpstr>
      <vt:lpstr>The transformer architecture consists of two main components</vt:lpstr>
      <vt:lpstr>PowerPoint Presentation</vt:lpstr>
      <vt:lpstr>How does transformer model understand order of the words?</vt:lpstr>
      <vt:lpstr>Feed Forward Neural Network</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World</dc:title>
  <dc:creator>Amrita panjwani</dc:creator>
  <cp:lastModifiedBy>Amrita panjwani</cp:lastModifiedBy>
  <cp:revision>20</cp:revision>
  <dcterms:created xsi:type="dcterms:W3CDTF">2023-07-20T04:36:39Z</dcterms:created>
  <dcterms:modified xsi:type="dcterms:W3CDTF">2023-07-21T04:19:16Z</dcterms:modified>
</cp:coreProperties>
</file>