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0"/>
  </p:normalViewPr>
  <p:slideViewPr>
    <p:cSldViewPr snapToGrid="0">
      <p:cViewPr varScale="1">
        <p:scale>
          <a:sx n="109" d="100"/>
          <a:sy n="109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FAA2D-9B86-4891-BCED-1587B27A9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ADAAC-BEFD-F6A4-0804-899A5AA69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4BA4C-5D17-3342-474B-7C4FF4231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25B5-AF97-0941-BD4F-803F6743872E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A3113-9E94-229C-81D0-B48B2B63D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51848-5FF3-6B91-B1B0-515E40F43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C793-01A0-C944-BDC7-1CC3F5FE7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36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A6BE-020A-6455-B5B8-36553D273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CF53B-906C-E884-425E-8B6356ED8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F8E37-3914-9565-EE6E-A65E0D9C1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25B5-AF97-0941-BD4F-803F6743872E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4BFD4-97DD-A423-A7E6-EDD18633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832DB-A3C0-8F8E-3A34-1B654D0E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C793-01A0-C944-BDC7-1CC3F5FE7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977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C63DBA-96FF-2E01-5482-B6594463F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1F804B-8C62-A43E-BAA8-B30B6AAD5D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F1B5B-3619-CD17-B847-0B2BF3B3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25B5-AF97-0941-BD4F-803F6743872E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639BC-F646-8F0B-85DF-B6175BD8A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ED2B2-2CB7-B3BA-4445-6725FA8F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C793-01A0-C944-BDC7-1CC3F5FE7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85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DF24F-A835-0678-F8EB-12798DA4A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32A8C-B74D-51A0-CF28-2C7AAB20C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EEE1F-0698-A260-62FC-2C5663ECE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25B5-AF97-0941-BD4F-803F6743872E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8EB0F-9180-D6BD-4A56-FDEE3901B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F5165-14AF-7BA4-80EA-08D18AA3A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C793-01A0-C944-BDC7-1CC3F5FE7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0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0558C-C190-D56B-0119-F024E1968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204DA0-51EA-C09A-2A88-D2B448512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CF969-55A0-9275-5B89-1CB5BDB26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25B5-AF97-0941-BD4F-803F6743872E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AE15A-B702-1CA0-5716-4A9516E5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D5874-BE45-23B3-9685-F4662A6D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C793-01A0-C944-BDC7-1CC3F5FE7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80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7C9CC-8DC6-22AA-D8E7-91C1F34D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774A7-CDC8-41C5-7165-2381F75FD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18269-E3AE-DB08-9199-7B1A086F5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AC54F-5918-890B-9485-F35A33A16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25B5-AF97-0941-BD4F-803F6743872E}" type="datetimeFigureOut">
              <a:rPr lang="en-US" smtClean="0"/>
              <a:t>8/1/23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81121-1C85-5CCF-FDDA-4735B991E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99584-9EBA-1CC8-F1F5-57713532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C793-01A0-C944-BDC7-1CC3F5FE7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49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45B7E-DCD6-2AD1-6B14-761DF99C8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2637C-5DE2-5C21-6E00-014B98F7C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E8FBA-CE0B-3972-6939-65D049AC0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725C80-CDB5-4560-0187-C048140FDE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360A1-ADAE-8011-D9B5-D5D2476A13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1E2EA0-F525-CDD7-2363-D11506EE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25B5-AF97-0941-BD4F-803F6743872E}" type="datetimeFigureOut">
              <a:rPr lang="en-US" smtClean="0"/>
              <a:t>8/1/23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D2A3D0-3225-98A8-CF9F-FC27A85DF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0715DA-ED4D-10CA-A6C4-28455B0C5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C793-01A0-C944-BDC7-1CC3F5FE7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662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F8A4F-EBED-FD4C-5322-6D0B1D168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0B9C56-1D3F-3F71-6BBC-3EAED0D0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25B5-AF97-0941-BD4F-803F6743872E}" type="datetimeFigureOut">
              <a:rPr lang="en-US" smtClean="0"/>
              <a:t>8/1/23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CB7499-C4DC-08CB-3B26-47DAEE568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82DAD-0C6E-3996-26B3-AAAB4612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C793-01A0-C944-BDC7-1CC3F5FE7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5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7222CD-B4A1-9C37-C2BF-F3A50237B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25B5-AF97-0941-BD4F-803F6743872E}" type="datetimeFigureOut">
              <a:rPr lang="en-US" smtClean="0"/>
              <a:t>8/1/23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57B506-D6CC-ADBA-5477-B28B4C950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6E7A4-CD44-980B-820F-074718D71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C793-01A0-C944-BDC7-1CC3F5FE7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2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8BF3E-B45E-CE52-76B5-CBC0F8975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69587-2459-5B2C-F31E-A755122E7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7F87A-102E-7359-09D0-4EB5064E30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AE176-7B94-CAB3-939B-94BB310F3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25B5-AF97-0941-BD4F-803F6743872E}" type="datetimeFigureOut">
              <a:rPr lang="en-US" smtClean="0"/>
              <a:t>8/1/23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ED2DF-43B8-DD85-C3A7-B30845D41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542E2-C1DA-6FEE-B890-ABF131139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C793-01A0-C944-BDC7-1CC3F5FE7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54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06D44-8DEB-C9B6-0B56-94EC40021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173098-B8AB-8DE6-F0BB-9B9ADEF975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CFEAB6-6AAD-2555-09BD-A185EAF2D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5CB53-07A7-2C9B-9D05-BBFB1EFE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B25B5-AF97-0941-BD4F-803F6743872E}" type="datetimeFigureOut">
              <a:rPr lang="en-US" smtClean="0"/>
              <a:t>8/1/23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88677D-5819-D8B9-7549-6A4E0B03F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2B678-D1E4-0DB3-544A-A54AA320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5C793-01A0-C944-BDC7-1CC3F5FE7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15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47D8AD-3079-4E07-0022-F63CC0A25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AF299E-3DA2-7B85-670E-A098B2222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F9980-CEDF-BBE5-6E6F-3A4C925B3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B25B5-AF97-0941-BD4F-803F6743872E}" type="datetimeFigureOut">
              <a:rPr lang="en-US" smtClean="0"/>
              <a:t>8/1/23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5BA3B-4808-0924-29CA-4A01E5E0E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DFCD1-99C8-B57E-A29D-B574F0C49D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5C793-01A0-C944-BDC7-1CC3F5FE7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55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iimpacts.org/category/ai-timeline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technology-social-media-internet-wallpaper-cfenb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0A5606-844B-214D-8078-947F1E749F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" y="0"/>
            <a:ext cx="12192000" cy="68512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62C843-29B4-6885-CBA3-C4D6BEE6B1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900488"/>
            <a:ext cx="7038975" cy="1509712"/>
          </a:xfrm>
        </p:spPr>
        <p:txBody>
          <a:bodyPr>
            <a:normAutofit/>
          </a:bodyPr>
          <a:lstStyle/>
          <a:p>
            <a:r>
              <a:rPr lang="en-US" sz="4400" dirty="0" err="1">
                <a:solidFill>
                  <a:schemeClr val="accent2">
                    <a:lumMod val="50000"/>
                  </a:schemeClr>
                </a:solidFill>
                <a:latin typeface="Lucida Calligraphy" panose="03010101010101010101" pitchFamily="66" charset="77"/>
              </a:rPr>
              <a:t>Openai</a:t>
            </a:r>
            <a:r>
              <a:rPr lang="en-US" sz="4400" dirty="0">
                <a:solidFill>
                  <a:schemeClr val="accent2">
                    <a:lumMod val="50000"/>
                  </a:schemeClr>
                </a:solidFill>
                <a:latin typeface="Lucida Calligraphy" panose="03010101010101010101" pitchFamily="66" charset="77"/>
              </a:rPr>
              <a:t> projects to</a:t>
            </a:r>
            <a:br>
              <a:rPr lang="en-US" sz="4400" dirty="0">
                <a:solidFill>
                  <a:schemeClr val="accent2">
                    <a:lumMod val="50000"/>
                  </a:schemeClr>
                </a:solidFill>
                <a:latin typeface="Lucida Calligraphy" panose="03010101010101010101" pitchFamily="66" charset="77"/>
              </a:rPr>
            </a:br>
            <a:r>
              <a:rPr lang="en-US" sz="4400" dirty="0">
                <a:solidFill>
                  <a:schemeClr val="accent2">
                    <a:lumMod val="50000"/>
                  </a:schemeClr>
                </a:solidFill>
                <a:latin typeface="Lucida Calligraphy" panose="03010101010101010101" pitchFamily="66" charset="77"/>
              </a:rPr>
              <a:t>showcase in Resume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B99E34-DB8D-9C91-19C8-9C5D2FED86FD}"/>
              </a:ext>
            </a:extLst>
          </p:cNvPr>
          <p:cNvSpPr txBox="1"/>
          <p:nvPr/>
        </p:nvSpPr>
        <p:spPr>
          <a:xfrm>
            <a:off x="1497806" y="5653674"/>
            <a:ext cx="404336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>
                <a:solidFill>
                  <a:schemeClr val="accent2">
                    <a:lumMod val="50000"/>
                  </a:schemeClr>
                </a:solidFill>
                <a:latin typeface="Lucida Calligraphy" panose="03010101010101010101" pitchFamily="66" charset="77"/>
              </a:rPr>
              <a:t>By Amrita </a:t>
            </a:r>
            <a:r>
              <a:rPr lang="en-US" sz="2500" dirty="0" err="1">
                <a:solidFill>
                  <a:schemeClr val="accent2">
                    <a:lumMod val="50000"/>
                  </a:schemeClr>
                </a:solidFill>
                <a:latin typeface="Lucida Calligraphy" panose="03010101010101010101" pitchFamily="66" charset="77"/>
              </a:rPr>
              <a:t>Panjwani</a:t>
            </a:r>
            <a:endParaRPr lang="en-US" sz="2500" dirty="0">
              <a:solidFill>
                <a:schemeClr val="accent2">
                  <a:lumMod val="50000"/>
                </a:schemeClr>
              </a:solidFill>
              <a:latin typeface="Lucida Calligraphy" panose="03010101010101010101" pitchFamily="66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71401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94D39-6774-9DF8-D4F5-5F9C4532D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14475"/>
            <a:ext cx="4257675" cy="3629026"/>
          </a:xfrm>
          <a:solidFill>
            <a:schemeClr val="accent6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>
            <a:normAutofit/>
          </a:bodyPr>
          <a:lstStyle/>
          <a:p>
            <a:r>
              <a:rPr lang="en-US" sz="2600" dirty="0"/>
              <a:t>Showcase your projects on:</a:t>
            </a:r>
          </a:p>
          <a:p>
            <a:pPr marL="0" indent="0">
              <a:buNone/>
            </a:pPr>
            <a:endParaRPr lang="en-US" sz="2600" dirty="0"/>
          </a:p>
          <a:p>
            <a:pPr>
              <a:buFont typeface="Wingdings" pitchFamily="2" charset="2"/>
              <a:buChar char="ü"/>
            </a:pPr>
            <a:r>
              <a:rPr lang="en-US" sz="2600" dirty="0" err="1"/>
              <a:t>Github</a:t>
            </a:r>
            <a:endParaRPr lang="en-US" sz="2600" dirty="0"/>
          </a:p>
          <a:p>
            <a:pPr>
              <a:buFont typeface="Wingdings" pitchFamily="2" charset="2"/>
              <a:buChar char="ü"/>
            </a:pPr>
            <a:endParaRPr lang="en-US" sz="2600" dirty="0"/>
          </a:p>
          <a:p>
            <a:pPr>
              <a:buFont typeface="Wingdings" pitchFamily="2" charset="2"/>
              <a:buChar char="ü"/>
            </a:pPr>
            <a:r>
              <a:rPr lang="en-US" sz="2600" dirty="0"/>
              <a:t>Kaggle</a:t>
            </a:r>
          </a:p>
          <a:p>
            <a:pPr>
              <a:buFont typeface="Wingdings" pitchFamily="2" charset="2"/>
              <a:buChar char="ü"/>
            </a:pPr>
            <a:endParaRPr lang="en-US" sz="2600" dirty="0"/>
          </a:p>
          <a:p>
            <a:pPr>
              <a:buFont typeface="Wingdings" pitchFamily="2" charset="2"/>
              <a:buChar char="ü"/>
            </a:pPr>
            <a:r>
              <a:rPr lang="en-US" sz="2600" dirty="0" err="1"/>
              <a:t>Linkedin</a:t>
            </a:r>
            <a:endParaRPr lang="en-US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21DCCC-D622-4E8E-FDA1-6A3DBF76C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427537" y="1009994"/>
            <a:ext cx="7159625" cy="450427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936306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8882-075B-CAD3-EB78-38B2E6BC0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162" y="250825"/>
            <a:ext cx="10515600" cy="835025"/>
          </a:xfrm>
        </p:spPr>
        <p:txBody>
          <a:bodyPr>
            <a:normAutofit/>
          </a:bodyPr>
          <a:lstStyle/>
          <a:p>
            <a:r>
              <a:rPr lang="en-IN" sz="3600" b="1" i="0" dirty="0">
                <a:effectLst/>
                <a:latin typeface="Söhne"/>
              </a:rPr>
              <a:t>Project 1: AI-Powered Content Summarizer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32FD3-64D8-A9BE-7923-ACCBE8F030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162" y="1490663"/>
            <a:ext cx="10515600" cy="4802187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Problem Statement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The goal of this project is to build an AI-powered content summarizer that can take a lengthy text as input and generate a concise summary that captures the main points of the content.</a:t>
            </a:r>
          </a:p>
          <a:p>
            <a:pPr marL="0" indent="0" algn="l">
              <a:buNone/>
            </a:pP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Solution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Utilized the </a:t>
            </a:r>
            <a:r>
              <a:rPr lang="en-IN" b="1" i="0" dirty="0" err="1">
                <a:solidFill>
                  <a:srgbClr val="374151"/>
                </a:solidFill>
                <a:effectLst/>
                <a:latin typeface="Söhne"/>
              </a:rPr>
              <a:t>OpenAI</a:t>
            </a: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 GPT-3 API 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to create an interactive conversational system.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Developed a user-friendly web application using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Streamlit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to provide an intuitive interface for users.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Users can input large blocks of text into the application, and the AI-powered summarizer processes the text using </a:t>
            </a: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GPT-3 API calls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The generated summary is displayed to the user, enabling them to obtain quick insights from lengthy documents.</a:t>
            </a:r>
          </a:p>
          <a:p>
            <a:pPr marL="0" indent="0" algn="l">
              <a:buNone/>
            </a:pPr>
            <a:endParaRPr lang="en-IN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Tools Used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Python, </a:t>
            </a:r>
            <a:r>
              <a:rPr lang="en-IN" b="1" i="0" dirty="0" err="1">
                <a:solidFill>
                  <a:srgbClr val="374151"/>
                </a:solidFill>
                <a:effectLst/>
                <a:latin typeface="Söhne"/>
              </a:rPr>
              <a:t>Streamlit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Backend and frontend development for the web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 err="1">
                <a:solidFill>
                  <a:srgbClr val="374151"/>
                </a:solidFill>
                <a:effectLst/>
                <a:latin typeface="Söhne"/>
              </a:rPr>
              <a:t>OpenAI</a:t>
            </a: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 GPT-3 API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To perform natural language processing and generate summaries.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226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554D-D493-1EB5-9726-2E52EA77A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38" y="407988"/>
            <a:ext cx="10234612" cy="763588"/>
          </a:xfrm>
        </p:spPr>
        <p:txBody>
          <a:bodyPr>
            <a:normAutofit/>
          </a:bodyPr>
          <a:lstStyle/>
          <a:p>
            <a:r>
              <a:rPr lang="en-IN" sz="3600" b="1" i="0" dirty="0">
                <a:effectLst/>
                <a:latin typeface="Söhne"/>
              </a:rPr>
              <a:t>Project 2: Chatbot for Customer Support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323B0-05B5-FEED-3005-DB91C2193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554162"/>
            <a:ext cx="10515600" cy="4895849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Problem Statement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The objective of this project is to create a conversational chatbot that can provide real-time customer support, answer frequently asked questions, and guide users through common troubleshooting steps.</a:t>
            </a:r>
          </a:p>
          <a:p>
            <a:pPr marL="0" indent="0" algn="l">
              <a:buNone/>
            </a:pPr>
            <a:endParaRPr lang="en-IN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Solution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Implemented a chatbot using the </a:t>
            </a:r>
            <a:r>
              <a:rPr lang="en-IN" b="1" i="0" dirty="0" err="1">
                <a:solidFill>
                  <a:srgbClr val="374151"/>
                </a:solidFill>
                <a:effectLst/>
                <a:latin typeface="Söhne"/>
              </a:rPr>
              <a:t>OpenAI</a:t>
            </a: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 GPT-3 API 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to handle user queries and respond with relevant information.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Developed a user-friendly web application using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Streamlit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to provide an interactive and conversational interface.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Deployed the chatbot on the web application, allowing users to interact with it seamlessly.</a:t>
            </a:r>
          </a:p>
          <a:p>
            <a:pPr marL="0" indent="0" algn="l">
              <a:buNone/>
            </a:pPr>
            <a:endParaRPr lang="en-IN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Tools Used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Python,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Streamlit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Backend and frontend development for handling API calls and building the interactive interface.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OpenAI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GPT-3 API: For natural language understanding and generating chatbot responses.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738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421B-583D-5BFE-3964-C9CCF3A68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88" y="522288"/>
            <a:ext cx="10515600" cy="677863"/>
          </a:xfrm>
        </p:spPr>
        <p:txBody>
          <a:bodyPr>
            <a:normAutofit/>
          </a:bodyPr>
          <a:lstStyle/>
          <a:p>
            <a:r>
              <a:rPr lang="en-IN" sz="3600" b="1" i="0" dirty="0">
                <a:effectLst/>
                <a:latin typeface="Söhne"/>
              </a:rPr>
              <a:t>Project 3: Sentiment Analysis for Social Media Posts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7AF23-394E-04D7-7A55-C907BFCC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588" y="1739900"/>
            <a:ext cx="10515600" cy="4775200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Problem Statement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The goal of this project is to build a sentiment analysis tool that can determine the sentiment (positive, negative, neutral) of social media posts in real-time.</a:t>
            </a:r>
          </a:p>
          <a:p>
            <a:pPr marL="0" indent="0" algn="l">
              <a:buNone/>
            </a:pPr>
            <a:endParaRPr lang="en-IN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Solution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Used the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OpenAI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GPT-3 API to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analyze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the sentiment of social media posts by converting the posts into appropriate prompts.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Developed a Python script with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Streamlit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to interact with the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OpenAI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API and display sentiment analysis results.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The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Streamlit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app allows users to input social media posts and view sentiment analysis results in real-time.</a:t>
            </a:r>
          </a:p>
          <a:p>
            <a:pPr marL="0" indent="0" algn="l">
              <a:buNone/>
            </a:pPr>
            <a:endParaRPr lang="en-IN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Tools Used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Python,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Streamlit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Backend and frontend development for handling API calls and creating the app interface.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OpenAI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GPT-3 API: For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analyzing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the sentiment of social media posts.</a:t>
            </a:r>
          </a:p>
        </p:txBody>
      </p:sp>
    </p:spTree>
    <p:extLst>
      <p:ext uri="{BB962C8B-B14F-4D97-AF65-F5344CB8AC3E}">
        <p14:creationId xmlns:p14="http://schemas.microsoft.com/office/powerpoint/2010/main" val="3355580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12170-F0B7-8E44-9A5B-E90A12776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287" y="536575"/>
            <a:ext cx="10515600" cy="677863"/>
          </a:xfrm>
        </p:spPr>
        <p:txBody>
          <a:bodyPr>
            <a:normAutofit/>
          </a:bodyPr>
          <a:lstStyle/>
          <a:p>
            <a:r>
              <a:rPr lang="en-IN" sz="3600" b="1" i="0" dirty="0">
                <a:effectLst/>
                <a:latin typeface="Söhne"/>
              </a:rPr>
              <a:t>Project 4: AI-Generated Creative Writing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A865A-EC2B-EE28-51C8-7E6652A73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287" y="1782761"/>
            <a:ext cx="10515600" cy="4646613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Problem Statement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The objective of this project is to create an AI-driven creative writing assistant that can generate poetry or short stories based on a given theme or style.</a:t>
            </a:r>
          </a:p>
          <a:p>
            <a:pPr marL="0" indent="0" algn="l">
              <a:buNone/>
            </a:pPr>
            <a:endParaRPr lang="en-IN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Solution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Employed the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OpenAI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GPT-3 API to generate creative writing pieces.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Developed a Python script with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Streamlit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to enable users to specify the theme or style of the writing.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Users can interact with the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Streamlit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app, which communicates with the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OpenAI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API to return creative writing pieces based on the provided input.</a:t>
            </a:r>
          </a:p>
          <a:p>
            <a:pPr marL="0" indent="0" algn="l">
              <a:buNone/>
            </a:pPr>
            <a:endParaRPr lang="en-IN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Tools Used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Python,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Streamlit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Backend and frontend development for handling API calls and building the app interface.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OpenAI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GPT-3 API: For creative writing generation based on user input.</a:t>
            </a:r>
          </a:p>
        </p:txBody>
      </p:sp>
    </p:spTree>
    <p:extLst>
      <p:ext uri="{BB962C8B-B14F-4D97-AF65-F5344CB8AC3E}">
        <p14:creationId xmlns:p14="http://schemas.microsoft.com/office/powerpoint/2010/main" val="2102693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41E56-CDED-4A7A-C15B-AB660544E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493714"/>
            <a:ext cx="7877175" cy="649288"/>
          </a:xfrm>
        </p:spPr>
        <p:txBody>
          <a:bodyPr>
            <a:normAutofit/>
          </a:bodyPr>
          <a:lstStyle/>
          <a:p>
            <a:r>
              <a:rPr lang="en-IN" sz="3600" b="1" i="0" dirty="0">
                <a:effectLst/>
                <a:latin typeface="Söhne"/>
              </a:rPr>
              <a:t>Project 5: AI </a:t>
            </a:r>
            <a:r>
              <a:rPr lang="en-IN" sz="3600" b="1" i="0" dirty="0" err="1">
                <a:effectLst/>
                <a:latin typeface="Söhne"/>
              </a:rPr>
              <a:t>Songwriting</a:t>
            </a:r>
            <a:r>
              <a:rPr lang="en-IN" sz="3600" b="1" i="0" dirty="0">
                <a:effectLst/>
                <a:latin typeface="Söhne"/>
              </a:rPr>
              <a:t> Assistant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82310-8183-1B64-E443-F5A50837B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725611"/>
            <a:ext cx="10515600" cy="4889501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Problem Statement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Build an AI-powered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songwriting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assistant that generates lyrics based on user input.</a:t>
            </a:r>
          </a:p>
          <a:p>
            <a:pPr marL="0" indent="0" algn="l">
              <a:buNone/>
            </a:pPr>
            <a:endParaRPr lang="en-IN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Solution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Utilize the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OpenAI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GPT-3 API to prompt the model to create song lyrics in different genres.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Develop a user-friendly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Streamlit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app that enables users to specify the genre, mood, and lyrical themes for the AI to base its lyrics 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Provide users with the generated song lyrics, which they can use as inspiration or starting points for their own compositions.</a:t>
            </a:r>
          </a:p>
          <a:p>
            <a:pPr marL="0" indent="0" algn="l">
              <a:buNone/>
            </a:pPr>
            <a:endParaRPr lang="en-IN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Tools Used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Python,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Streamlit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Backend and frontend development for handling API calls and creating the app interface.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OpenAI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GPT-3 API: For generating song lyrics.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NLP libraries (e.g., NLTK): For text processing and analysis.</a:t>
            </a:r>
          </a:p>
        </p:txBody>
      </p:sp>
    </p:spTree>
    <p:extLst>
      <p:ext uri="{BB962C8B-B14F-4D97-AF65-F5344CB8AC3E}">
        <p14:creationId xmlns:p14="http://schemas.microsoft.com/office/powerpoint/2010/main" val="1029240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0018-727E-5856-E7FD-B4501D004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12" y="550863"/>
            <a:ext cx="10515600" cy="677863"/>
          </a:xfrm>
        </p:spPr>
        <p:txBody>
          <a:bodyPr>
            <a:normAutofit/>
          </a:bodyPr>
          <a:lstStyle/>
          <a:p>
            <a:r>
              <a:rPr lang="en-IN" sz="3600" b="1" i="0" dirty="0">
                <a:effectLst/>
                <a:latin typeface="Söhne"/>
              </a:rPr>
              <a:t>Project 6: AI-Driven Storyteller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A1163-AC81-293A-1DB3-D0B1F08C4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312" y="1503362"/>
            <a:ext cx="10515600" cy="4803775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Problem Statement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Create an AI-driven storytelling system that generates captivating short stories.</a:t>
            </a:r>
          </a:p>
          <a:p>
            <a:pPr marL="0" indent="0" algn="l">
              <a:buNone/>
            </a:pPr>
            <a:endParaRPr lang="en-IN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Solution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Utilize the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OpenAI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GPT-3 API to prompt the model to generate stories based on different themes or plot elements.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Develop a Python script with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Streamlit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to allow users to input story elements and receive a generated short story in real-time.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Implement natural language processing techniques to ensure coherence and creativity in the generated stories.</a:t>
            </a:r>
          </a:p>
          <a:p>
            <a:pPr marL="0" indent="0" algn="l">
              <a:buNone/>
            </a:pPr>
            <a:endParaRPr lang="en-IN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Tools Used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Python,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Streamlit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Backend and frontend development for handling API calls and building the app interface.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OpenAI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GPT-3 API: For generating short stories.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NLP libraries (e.g.,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spaCy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): For processing and enhancing the generated text</a:t>
            </a:r>
          </a:p>
        </p:txBody>
      </p:sp>
    </p:spTree>
    <p:extLst>
      <p:ext uri="{BB962C8B-B14F-4D97-AF65-F5344CB8AC3E}">
        <p14:creationId xmlns:p14="http://schemas.microsoft.com/office/powerpoint/2010/main" val="2519276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B4CD5-4BE1-9E00-CFA0-CC5221C67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738" y="522288"/>
            <a:ext cx="9805988" cy="777875"/>
          </a:xfrm>
        </p:spPr>
        <p:txBody>
          <a:bodyPr>
            <a:normAutofit/>
          </a:bodyPr>
          <a:lstStyle/>
          <a:p>
            <a:r>
              <a:rPr lang="en-IN" sz="3600" b="1" i="0" dirty="0">
                <a:effectLst/>
                <a:latin typeface="Söhne"/>
              </a:rPr>
              <a:t>Project 7: Image Captioning with DALL-E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1C1AE-20D4-6013-70E5-1A148E1FA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639886"/>
            <a:ext cx="10515600" cy="4695825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Description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Build an image captioning system using DALL-E that takes an image as input and generates a descriptive caption for the image.</a:t>
            </a:r>
          </a:p>
          <a:p>
            <a:pPr marL="0" indent="0" algn="l">
              <a:buNone/>
            </a:pPr>
            <a:endParaRPr lang="en-IN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Solution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Fine-tune the DALL-E model on a dataset of images and corresponding captions to train it for the captioning task.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Develop a Python web application using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Streamlit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where users can upload images and receive generated captions.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Use image processing libraries (e.g., PIL) to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preprocess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the uploaded images before feeding them to the DALL-E model.</a:t>
            </a:r>
          </a:p>
          <a:p>
            <a:pPr marL="0" indent="0" algn="l">
              <a:buNone/>
            </a:pPr>
            <a:endParaRPr lang="en-IN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Tools Used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Python,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Streamlit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Backend and frontend development for the web application.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DALL-E: For generating image captions.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Image processing libraries (PIL): For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preprocessing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the uploaded images.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134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19227-2E2D-4792-89F2-DECC0E4B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88" y="450850"/>
            <a:ext cx="9134475" cy="677863"/>
          </a:xfrm>
        </p:spPr>
        <p:txBody>
          <a:bodyPr>
            <a:normAutofit/>
          </a:bodyPr>
          <a:lstStyle/>
          <a:p>
            <a:r>
              <a:rPr lang="en-IN" sz="3600" b="1" i="0" dirty="0">
                <a:effectLst/>
                <a:latin typeface="Söhne"/>
              </a:rPr>
              <a:t>Project 8: DALL-E Chatbot for Visual Concepts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5A0C0-7CA9-9401-469F-AB2072FD4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588" y="1497012"/>
            <a:ext cx="10515600" cy="4910137"/>
          </a:xfrm>
        </p:spPr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Description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Build an interactive chatbot that can have conversations about visual concepts and generate images based on textual prompts.</a:t>
            </a:r>
          </a:p>
          <a:p>
            <a:pPr marL="0" indent="0" algn="l">
              <a:buNone/>
            </a:pPr>
            <a:endParaRPr lang="en-IN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Solution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Fine-tune the DALL-E model on a diverse dataset of images and corresponding textual descriptions to train it for visual concept understanding.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Develop a conversational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Streamlit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 app where users can have a dialogue with the DALL-E-powered chatbot about visual concepts and receive AI-generated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Implement natural language processing techniques to handle conversations effectively.</a:t>
            </a:r>
          </a:p>
          <a:p>
            <a:pPr marL="0" indent="0" algn="l">
              <a:buNone/>
            </a:pPr>
            <a:endParaRPr lang="en-IN" b="1" i="0" dirty="0">
              <a:solidFill>
                <a:srgbClr val="374151"/>
              </a:solidFill>
              <a:effectLst/>
              <a:latin typeface="Söhne"/>
            </a:endParaRPr>
          </a:p>
          <a:p>
            <a:pPr marL="0" indent="0" algn="l">
              <a:buNone/>
            </a:pP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Tools Used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Python, </a:t>
            </a:r>
            <a:r>
              <a:rPr lang="en-IN" b="0" i="0" dirty="0" err="1">
                <a:solidFill>
                  <a:srgbClr val="374151"/>
                </a:solidFill>
                <a:effectLst/>
                <a:latin typeface="Söhne"/>
              </a:rPr>
              <a:t>Streamlit</a:t>
            </a: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: Backend and frontend development for the chatbot interface.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DALL-E: For understanding visual concepts and generating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374151"/>
                </a:solidFill>
                <a:effectLst/>
                <a:latin typeface="Söhne"/>
              </a:rPr>
              <a:t>NLP libraries: For processing user input and maintaining conversation context.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79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1063</Words>
  <Application>Microsoft Macintosh PowerPoint</Application>
  <PresentationFormat>Widescreen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Lucida Calligraphy</vt:lpstr>
      <vt:lpstr>Söhne</vt:lpstr>
      <vt:lpstr>Wingdings</vt:lpstr>
      <vt:lpstr>Office Theme</vt:lpstr>
      <vt:lpstr>Openai projects to showcase in Resume</vt:lpstr>
      <vt:lpstr>Project 1: AI-Powered Content Summarizer</vt:lpstr>
      <vt:lpstr>Project 2: Chatbot for Customer Support</vt:lpstr>
      <vt:lpstr>Project 3: Sentiment Analysis for Social Media Posts</vt:lpstr>
      <vt:lpstr>Project 4: AI-Generated Creative Writing</vt:lpstr>
      <vt:lpstr>Project 5: AI Songwriting Assistant</vt:lpstr>
      <vt:lpstr>Project 6: AI-Driven Storyteller</vt:lpstr>
      <vt:lpstr>Project 7: Image Captioning with DALL-E</vt:lpstr>
      <vt:lpstr>Project 8: DALL-E Chatbot for Visual Concepts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Openai projects to showcase in Resume</dc:title>
  <dc:creator>Amrita panjwani</dc:creator>
  <cp:lastModifiedBy>Amrita panjwani</cp:lastModifiedBy>
  <cp:revision>2</cp:revision>
  <dcterms:created xsi:type="dcterms:W3CDTF">2023-07-31T05:04:02Z</dcterms:created>
  <dcterms:modified xsi:type="dcterms:W3CDTF">2023-08-01T04:27:57Z</dcterms:modified>
</cp:coreProperties>
</file>