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3" r:id="rId8"/>
    <p:sldId id="265" r:id="rId9"/>
    <p:sldId id="266" r:id="rId10"/>
    <p:sldId id="270" r:id="rId11"/>
    <p:sldId id="261"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2"/>
  </p:normalViewPr>
  <p:slideViewPr>
    <p:cSldViewPr snapToGrid="0">
      <p:cViewPr varScale="1">
        <p:scale>
          <a:sx n="109" d="100"/>
          <a:sy n="109" d="100"/>
        </p:scale>
        <p:origin x="6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1T03:46:07.731"/>
    </inkml:context>
    <inkml:brush xml:id="br0">
      <inkml:brushProperty name="width" value="0.05292" units="cm"/>
      <inkml:brushProperty name="height" value="0.05292" units="cm"/>
      <inkml:brushProperty name="color" value="#FF0000"/>
    </inkml:brush>
  </inkml:definitions>
  <inkml:trace contextRef="#ctx0" brushRef="#br0">17203 13792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1T03:49:28.215"/>
    </inkml:context>
    <inkml:brush xml:id="br0">
      <inkml:brushProperty name="width" value="0.05292" units="cm"/>
      <inkml:brushProperty name="height" value="0.05292" units="cm"/>
      <inkml:brushProperty name="color" value="#FF0000"/>
    </inkml:brush>
  </inkml:definitions>
  <inkml:trace contextRef="#ctx0" brushRef="#br0">2169 7066 24575,'50'0'0,"-5"0"0,6 0 0,1 0 0,5 0 0,3 0-990,-6 0 0,3 0 0,1 0 0,1 0 990,4 0 0,2 0 0,0 0 0,-1 0 0,-4 0 0,1 0 0,-2 0 0,-2 0 205,9 0 1,-2 0 0,-4 0-206,-11 0 0,-2 0 0,-3 0 390,4 0 1,-5 0-391,18 0 0,-25 0 0,-17 0 2032,-8 0-2032,-5 0 132,-3 0 1,-1 0-1,-1 0 1</inkml:trace>
  <inkml:trace contextRef="#ctx0" brushRef="#br0" timeOffset="2396">3471 7659 24575,'38'0'0,"-5"0"0,6 0 0,16 0 0,6 0 0,-10 0 0,3 0 0,2 0-996,7 0 1,2 0 0,2 0 995,-14 0 0,1 0 0,1 0 0,0 0 0,2 0 0,1 0 0,0 0 0,-1 0 0,2 0 0,-1 0 0,1 0 0,-1 0 0,-1 0 0,-1 0 0,1 0 0,-1 0 0,-2 0 0,1 0 0,-2-1 0,0 1 0,13-2 0,-2 0 0,-1-1 314,-7 0 1,-1-1 0,2-1-315,-5-1 0,2 0 0,0 0 0,-3-1 0,-2 1 0,-4 1 0,3-1 0,12-2 0,3 1 0,-6 0 0,-3 2 0,-4 1 245,-7 0 0,-2 1-245,-7 0 0,-1 0 0,15-1 0,-15 2 1552,-10 0-1552,-8 2 0,-7 0 0,-5 0 0</inkml:trace>
  <inkml:trace contextRef="#ctx0" brushRef="#br0" timeOffset="6780">5915 8724 24575,'43'0'0,"1"0"0,10 0 0,-8 0 0,5 0 0,4 0 0,3 0-1285,-6 0 1,4 0 0,1 0 0,3 0 0,0 0 0,1 0 1284,-4 0 0,2 0 0,1 0 0,0 0 0,1 0 0,0 0 0,0 0 0,4 0 0,1 0 0,0 0 0,0 0 0,0 0 0,0 0 0,-1 0 0,-4 0 0,1 0 0,0 0 0,-2 0 0,0 0 0,-1 0 0,-1 0 0,11 0 0,-2 0 0,-1 0 0,-1 0 0,-2 0-15,-7 0 1,-1 0 0,-2 0 0,0 0 0,-3 0 14,4 0 0,-3 0 0,-1 0 0,-1 0 355,9 0 1,-2 0 0,0 0-356,0 0 0,0-1 0,-3 1 0,14-2 0,-7 1 0,-15 1 0,-7-1 3664,-1 0-3664,-30 2 2266,28 0-2266,5-1 0,9 0 0,5 1 0,7 0 0,4-1-544,-4 1 1,4 0 0,2 0 0,1 0 543,-6 0 0,2 1 0,1-1 0,1 1 0,1-1-494,-9 1 1,2-1-1,-1 0 1,1 0-1,0 1 1,0-1 493,-2 0 0,0-1 0,-1 1 0,1 0 0,-2 0 0,0 0 0,7-1 0,-1 1 0,-1 0 0,-1-1 0,-2 1-193,4-1 1,-1 0 0,-2 0 0,-2 0 192,3 0 0,-2 0 0,-4 0 0,5 0 0,-6 0 0,-13 0 0,-5 0 2323,7 0-2323,-19-1 3278,-9 0-3278,-2-3 270,-1-1 0,-5 1 0,-2 1 1</inkml:trace>
  <inkml:trace contextRef="#ctx0" brushRef="#br0" timeOffset="11781">10528 10859 24575,'55'0'0,"-5"0"0,7 0 0,-2 0 0,5 0 0,2 0-1040,-6 0 0,3 0 0,0 0 0,2 0 1040,4 0 0,1 0 0,1 0 0,0 0 0,-2 0 0,0 0 0,0 0 0,-2 0 0,-4 0 0,-1 0 0,-1 0 0,-2 0 187,11 0 0,-2 0 1,-3 0-188,-10 0 0,-2 0 0,-2 0 417,11 0 1,-4 0-418,-7 0 0,-3 0 0,-8 0 0,-3 0 0,21 0 2130,-16 0-2130,-1 0 158,23 0 0,-30 0 0,14 0 1</inkml:trace>
  <inkml:trace contextRef="#ctx0" brushRef="#br0" timeOffset="18264">25580 3108 24575,'-12'12'0,"-3"4"0,14 1 0,-14 11 0,13 10 0,-7-3 0,-1 3 0,4 2 0,0-1 0,-5 0 0,1-1 0,4 1 0,0-5 0,-8-6 0,13-18 0,-4-34 0,8-13 0,4-7 0,7-14 0,4-5-526,-4 7 1,1-4-1,3 1 526,1 11 0,4-1 0,-1 1 0,-1 3 0,-3-1 0,-1 2 0,3 3 0,13-12 0,-2 13 0,-10 26 0,12 25 0,-17 22 0,-5 11 0,1 0 0,-1 4-716,-4-1 0,0 3 1,-3-2 715,-3 8 0,-2-1-2776,1 13 1,0-3 2775,0-27 0,0-2 0,0 5 0,0-3 935,0-5-935,0-16 0,-5-2 0,-2-19 0,0 2 0,1-8 0</inkml:trace>
  <inkml:trace contextRef="#ctx0" brushRef="#br0" timeOffset="18462">25570 3335 8191,'11'-5'0,"16"-17"1882,3 8 1,4 1-1883,21-21 0,-16 14 0,-22 12 0</inkml:trace>
  <inkml:trace contextRef="#ctx0" brushRef="#br0" timeOffset="18895">26186 2895 24575,'5'-6'0,"1"1"0,9 5 0,18 0 0,2-4 0,3-2 0,-2 0 0,1-1-446,9 2 0,-1-3 446,14-18 0,-25 22 219,-13-15-219,-25 18 0,2-4 0,-8 5 0</inkml:trace>
  <inkml:trace contextRef="#ctx0" brushRef="#br0" timeOffset="19096">26486 2874 8694,'-6'28'0,"1"16"2553,9 6 0,2 5-2553,-5-12 0,0 0 1371,4 8 1,0-5-1372,0-3 1650,-4-23-1650,13-15 1595,8-20 1,-8 11-1,6-16 1</inkml:trace>
  <inkml:trace contextRef="#ctx0" brushRef="#br0" timeOffset="19345">26840 2853 24575,'-16'-6'0,"3"10"0,-3 3 0,2 12 0,8 5 0,0 15 0,6 18 0,12-26 0,2 0 0,-2 24 0,25-16 0,-29-19 0,1-8 0,-18 4 0,-12-3 0,-8 18 0,-2-14 0,14 4 0,7-15 0</inkml:trace>
  <inkml:trace contextRef="#ctx0" brushRef="#br0" timeOffset="19747">25592 3765 24575,'58'-22'0,"0"0"0,-1 0 0,1 0 0,2-1 0,3 0 0,-1 1-1967,-11 4 1,1 1 0,0-1 0,0 1 0,1-1 1957,4 0 0,1-1 0,0 1 0,-2 1 0,-2 1 9,0 1 0,-4 1 0,1 2 0,2-1 0,-2 2 0,2 1 0,2-1 0,-2 1 0,-2 0 347,2 0 1,-3 0 0,-1 1 0,0 0-348,16-2 0,0 1 0,-10 2 858,-12 1 1,-14 3-859,-21 4 0,-19 0 0,5 5 0,1-4 0,5 3 0</inkml:trace>
  <inkml:trace contextRef="#ctx0" brushRef="#br0" timeOffset="20515">26698 3576 24575,'-6'4'0,"2"7"0,-5 22 0,7 33 0,-7-2 0,9-10 0,0 5 0,0-3 0,0 1 0,0 2 0,0 0 0,4-2 0,1-4 0,6 1 0,5-26 0,-1-22 0,17-6 0,29-20 0,-18 8 0,2-1-487,-1-4 1,-1-1 486,-1 1 0,-3 2 0,17 2 0,-20 1 0,1-1 0,-2 7 0,-1 0 0,1-6 0,-1 1 0,9 1 0,-28-10 243,-17 11 0,-4-6 0,2 10 1</inkml:trace>
  <inkml:trace contextRef="#ctx0" brushRef="#br0" timeOffset="20763">27309 3977 24575,'28'0'0,"32"10"0,-6 13 0,1 10 0,-35 9 0,-32-1 0,3-9 0,-15-2 0,3-5 0,8-13 0,0 1 0</inkml:trace>
  <inkml:trace contextRef="#ctx0" brushRef="#br0" timeOffset="22347">29228 3159 8191,'-11'0'0,"5"-5"5063,1-6-5063,5-18 2818,5 5-2818,5-6 1719,2 14-1719,3 9 6784,1-3-6784,1 9 0,4-4 0,0 5 0,-10 5 0,7 13 0,-11 0 0,8 16 0,-9 5 0,8-2 0,-12 28 0,6-6 0,-7-21 0,-2 0 0,1-3 0,0-1 0,6 25 0,8-16 0,1-12 0,12-11 0,-14-9 0,7-7 0,-9-4 0,-5 10 0,-1-3 0,-5 12 0,0-3 0,6 14 0,-5 25 0,14 8 0,-14-16 0,0-1 0,8 8 0,-15-20 0,-3-3 0,-7 2 0,-12 1 0,4-9 0,5-5 0,3-13 0,4 2 0,1-4 0,-4-4 0,3 4 0,2-27 0,5 16 0,5-15 0</inkml:trace>
  <inkml:trace contextRef="#ctx0" brushRef="#br0" timeOffset="24631">29651 3145 24575,'25'0'0,"12"-9"0,2 5 0,3-2 0,-2-3 0,-1-1 0,-5 0 0,-1 0 0,30 0 0,-23-7 0,15 8 0,-22-1 0,1-1 0,-14 10 0,0-8 0,-2 7 0,2-2 0,-10 4 0,-8-14 0,-4 10 0,-4-10 0,2 14 0</inkml:trace>
  <inkml:trace contextRef="#ctx0" brushRef="#br0" timeOffset="24962">30149 2846 24575,'10'-5'0,"5"4"0,2-4 0,16 24 0,-8-1 0,6 18 0,-19-13 0,-6 1 0,-6-12 0,-9 9 0,-6-1 0,-2-1 0,-2 0 0,8-14 0,5 0 0,2-5 0</inkml:trace>
  <inkml:trace contextRef="#ctx0" brushRef="#br0" timeOffset="26097">31255 1646 8191,'-5'-6'0,"4"6"5063,-9 18-5063,9 17 0,-4 31 0,5-5 1141,0-24 1,0-1-1142,0 20 1793,0 1-1793,-6-11 6555,4-12-6555,-8-19 0,4-24 0,0-37 0,3 4 0,1-6 0,0 0 0,4-3 0,4 7 0,4-3 0,0 5 345,-2 2 0,4 3-345,11-5 0,3 6 0,2 10 0,0 20 0,-18 18 0,-3 49 0,-11-26 0,-2 1 0,-1 10 0,-2 0 0,-1-10 0,-2-4 0,-8 5 0,-3-12 0,9-8 0,0 12 0,7 2 0,12 1 0,21 5 0,3-20 0,26-2 0,-30-15 0,1 0 0</inkml:trace>
  <inkml:trace contextRef="#ctx0" brushRef="#br0" timeOffset="26397">31522 1899 24575,'17'-16'0,"-3"-8"0,-3 6 0,-14 2 0,-9 7 0,1 14 0,-8 2 0,17 4 0,-7 6 0,9-5 0,4 8 0,7-8 0,-4-2 0,3-5 0</inkml:trace>
  <inkml:trace contextRef="#ctx0" brushRef="#br0" timeOffset="26947">31672 1804 24575,'-16'5'0,"5"10"0,2 2 0,12 4 0,8-11 0,6-5 0,9-10 0,-14-5 0,7 3 0,-17-7 0,12 13 0,-8-4 0,10 10 0,0 2 0,-4 4 0,2-4 0,-13 3 0,8-9 0,2 4 0,7-14 0,4-8 0,-3-5 0,2 6 0,-9 1 0,3 14 0,-5-4 0,-4 5 0,-1 0 0</inkml:trace>
  <inkml:trace contextRef="#ctx0" brushRef="#br0" timeOffset="27246">32107 1480 24575,'8'32'0,"-6"29"0,7-25 0,-1 1 0,-6 0 0,-1-2 0,7 7 0,-13-27 0,4-10 0,-4-5 0</inkml:trace>
  <inkml:trace contextRef="#ctx0" brushRef="#br0" timeOffset="27363">32090 1690 8191,'14'-13'0,"-1"7"0,3 0 0,-7 6 0</inkml:trace>
  <inkml:trace contextRef="#ctx0" brushRef="#br0" timeOffset="27780">32266 1640 24575,'24'-6'0,"-10"0"0,11-6 0,-24 6 0,2 6 0,-8 5 0,15 1 0,-3-1 0,8-5 0,9 0 0,-1-5 0,3 4 0,-6-4 0,-9 5 0,-5 9 0,13-1 0,-11 2 0,16-5 0,-12-5 0,-2-5 0,-5 4 0,-5-4 0</inkml:trace>
  <inkml:trace contextRef="#ctx0" brushRef="#br0" timeOffset="28214">31288 2410 24575,'49'-19'0,"0"0"0,1 0 0,4-3 0,1 0 0,2 0 0,-8 5 0,2 0 0,1 0 0,-1 0-1529,-1 0 0,-1-1 0,0 2 0,-4 0 1529,2 0 0,-3 0 0,-2 3 0,6 0 0,-8 1 1803,-3-4-1803,-21 14 984,-1-4-984,-9 11 0,-18 4 0,-2 4 0,-5-3 0,10-4 0</inkml:trace>
  <inkml:trace contextRef="#ctx0" brushRef="#br0" timeOffset="30745">32306 4073 24575,'12'26'0,"-1"-3"0,13-7 0,-6-1 0,18-13 0,-2-3 0,3-3 0,13-7 0,5-3 0,-6 2 0,3-2 0,-1 0-580,-4-1 0,-1 0 1,-2 2 579,6-1 0,-4 1 0,15-8 0,-44 9 0,-2-6 0,-10 6 0,-5 3 0</inkml:trace>
  <inkml:trace contextRef="#ctx0" brushRef="#br0" timeOffset="30946">33014 3921 8191,'9'-6'0,"3"1"5063,11 28-5063,-5 1 2818,-5 22-2818,-12-14 1719,-7-7-1719,-5-9 1696,0-10 0,5-1 0,2-5 0</inkml:trace>
  <inkml:trace contextRef="#ctx0" brushRef="#br0" timeOffset="34013">28505 3974 24575,'-6'24'0,"3"13"0,1 6 0,2 1 0,0 4 0,0 3 0,0 4 0,0-2 0,0 7 0,0-3 0,0-3 0,0-4 0,0 9 0,0-35 0,-9-18 0,-2-17 0,-5-2 0,-4-5 0,13 4 0,-2 31 0,14-4 0,-4 14 0,13-12 0,-7-5 0,12-9 0,-2 4 0,16-24 0,-5 1 0,10-17 0,-14 2 0,-1-10 0,-6 10 0,-7 5 0,-4 19 0</inkml:trace>
  <inkml:trace contextRef="#ctx0" brushRef="#br0" timeOffset="50078">4353 14017 8191,'6'-5'0,"-6"4"5063,-6-4-5063,-9 5 2818,-6-5-2818,-2 4 1719,-3-4-1719,9 0 6784,-3 4-6784,4-4 0,-21 5 0,-13 0 0,16 0 0,-1 0 0,-17 0 0,17 0 0,0 0 0,-17 0 0,14 4 0,0 1 0,-23 3 0,27 0 0,2 0 0,-12 0 0,-6 4 0,1-5 0,15 7 0,-4-6 0,22 2 0,-4-4 0,2 9 0,-5 2 0,-1 4 0,6-10 0,-14 28 0,12-26 0,-13 27 0,17-24 0,0 17 0,10-14 0,-3 14 0,8-17 0,-9 6 0,4-1 0,0 10 0,1-8 0,-1 16 0,4-8 0,-4 18 0,6-7 0,0-3 0,0-10 0,0-4 0,0-3 0,6 13 0,7 2 0,-4-9 0,6 1 0,-14-18 0,9 0 0,-4 0 0,9 4 0,1 7 0,-4-4 0,6-2 0,-16-2 0,30-3 0,-17 5 0,25 1 0,-18-11 0,20 6 0,8-2 0,-17-5 0,2-1 0,7 0 0,1 0 0,-4-3 0,0-2 0,-5 1 0,-1 0 0,23 0 0,-18 0 0,17 9 0,4-7 0,-21 2 0,1 0 0,-6-3 0,1-2 0,11 1 0,0 0 0,-9 1 0,-1-2 0,12-3 0,-1 0 0,-11 3 0,-2-1 0,17-6 0,-13 8 0,-16 0 0,-1-6 0,1 4 0,16-4 0,5-2 0,9-1 0,-12-7 0,-4 4 0,-1-8 0,4-1 0,6-7 0,-12 7 0,-6 2 0,-11 7 0,-5 1 0,2-4 0,1-10 0,7-19 0,-8 14 0,0-3 0,4-8 0,0-1 0,-1 5 0,-2 0 0,-3-5 0,-2-1 0,-2 10 0,-2-1 0,-11-8 0,-5-1 0,2 3 0,-2 2 0,-4 5 0,-3 3 0,-4-4 0,0 5 0,-6 0 0,-8-9 0,15 17 0,-8-4 0,7 12 0,-31-8 0,2 10 0,14 1 0,0 1 0,-22-2 0,5 3 0,17 8 0,4 0 0,-3 0 0,-14 0 0,-1 0 0,-4 0 0,3 0 0,8 0 0,6 0 0,-2 0 0</inkml:trace>
  <inkml:trace contextRef="#ctx0" brushRef="#br0" timeOffset="55164">3691 15658 24575,'-12'4'0,"3"-2"0,9 2 0</inkml:trace>
  <inkml:trace contextRef="#ctx0" brushRef="#br0" timeOffset="55879">3542 15736 24575,'-6'5'0,"1"1"0,5 4 0,9 2 0,8 1 0,37 4 0,-5-11 0,8-3 0,-6 1 0,3-1 0,0 0-506,-3-2 0,-1-1 0,4-1 506,-3-1 0,4-1 0,0-1 0,-1 0 0,10-1 0,0 0 0,4-1-666,-5 2 0,3 0 0,1 0 1,2 1 665,-10 0 0,1 0 0,1 0 0,0 1 0,-4 0-948,5 1 0,-3 1 1,0 1-1,0-1 948,1 0 0,0 0 0,-1 0 0,-2 0 0,1 0 0,-3 0 0,3 0-344,-3 0 0,3 0 0,0 0 0,1 0 344,-1 0 0,1 0 0,0 0 0,1 0 0,6 0 0,1 0 0,0 0 0,-2 0 0,-6 0 0,-1 1 0,-1-1 0,-4-1 0,-1-2 0,-3-2 0,0 2 0,1 2 0,0 2 0,-2-4 265,5-8 0,-2 0-265,3 9 0,-2 2 0,-10-6 0,-4 1 0,4 0 1906,-22 4-1906,-9-4 4111,-27 5-4111,-23 0 0,-4 0 0,1 0 0,1 0 0,0 0 0</inkml:trace>
  <inkml:trace contextRef="#ctx0" brushRef="#br0" timeOffset="59363">11102 16066 24575,'28'0'0,"26"0"0,-4 0 0,11 0 0,1 0-2101,-5 1 1,1-1 0,8-1 2100,-16 0 0,6-1 0,4 0 0,2-1 0,1 1 0,-1 0 0,-3 0-480,7 1 1,-2 1-1,0 0 1,0 0-1,1-1 1,2 0 479,-9-2 0,0 0 0,2-1 0,1 0 0,-1 0 0,0 0 0,0 1 0,-2 0 0,2 0 0,2 1 0,-1 0 0,-1 0 0,-3 0 0,-2-1 0,-3 1 0,9-2 0,-5 0 0,-3-1 0,-2 1 0,6 0 0,-4 0 0,-18 0 1811,-25-1-1811,-14 4 0,-3 1 0,-4 1 0,6 4 0</inkml:trace>
  <inkml:trace contextRef="#ctx0" brushRef="#br0" timeOffset="60579">7126 16962 24575,'63'-16'0,"-8"12"0,7 1 0,-8-4 0,4-2 0,0 2-2081,-1 5 0,1 2 0,-1-1 2081,0-3 0,0-1 0,-3 2 0,6 2 0,-2 2 917,6-1 0,-2 0-917,-15 0 0,-3 0 0,-3 1 0,-5-2 251,-4-9 0,-26 8 0,-1-8 0</inkml:trace>
  <inkml:trace contextRef="#ctx0" brushRef="#br0" timeOffset="62379">15448 14159 8191,'-11'0'0,"0"-5"5063,5-1-5063,1-9 2818,18-5-2818,-5 3 1719,30-12-1719,-17 16 6784,11-3-6784,-17 11 0,-4 5 0,5 5 0,4 13 0,6 8 0,-10 13 0,-4-9 0,-3 3 0,-6 12 0,-4 3 0,6 12 0,-1 4-395,-6-14 1,-3 3 0,1-1 394,3-2 0,1 1 0,-2-3 0,-3 14 0,-1-1 0,5 1 0,2-1 0,3-13 0,2-1 0,1 3 0,4-1 0,7-3 0,3-4 0,10 8 0,15-13 0,-14-30 1183,9-1-1183,-5-19 0,-10 5 0,-6-20 0,-14 11 0,-11-13 0,-16 11 0,-13 4 0,2 15 0,3 1 0,9 22 0,-10 23 0,12-3 0,1 7 0,4-4 0,1 4 0,2 2-601,0 5 1,3 3-1,-1 0 601,1-10 0,1 2 0,0-1 0,1-3 0,3 2 0,2-3 0,-1 1 0,-2 7 0,-1 2 0,-1-6-353,-3-8 1,1-3 352,3 1 0,-1-3 0,-11 6 0,-2-31 0,8 7 0,-15-12 1734,7 6-1734,-4-13 773,1-2-773,0-1 0,-8-4 0,7 6 0,-2-5 0,8 4 0,6-4 0,-6 1 0,-8-2 0,5-10 0,0 9 0,13-2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1T03:43:10.668"/>
    </inkml:context>
    <inkml:brush xml:id="br0">
      <inkml:brushProperty name="width" value="0.05292" units="cm"/>
      <inkml:brushProperty name="height" value="0.05292" units="cm"/>
      <inkml:brushProperty name="color" value="#FF0000"/>
    </inkml:brush>
  </inkml:definitions>
  <inkml:trace contextRef="#ctx0" brushRef="#br0">23237 10273 8191,'0'-11'0,"0"-4"5063,0 3-5063,0-3 2818,0 4-2818,0-5 1719,-5 4-1719,-5-3 6784,-2 9-6784,-4 1 0,-5 5 0,3 0 0,-9 9 0,5 4 0,3 17 0,8-5 0,5 4 0,6-8 0,6 8 0,12-10 0,-1 9 0,10-21 0,-9 2 0,21-15 0,-6-4 0,17-20 0,-20-18 0,-13 17 0,-4 1 0,-8-12 0,3 28 0,-23 43 0,12 27 0,-7-5 0,-1 4 0,9 2 0,2 3 0,-4-14 0,-1 2 0,3-3 0,5 9 0,2-4 0,-3-11 0,3-8 0,10-10 0,-9-10 0,-2-20 0</inkml:trace>
  <inkml:trace contextRef="#ctx0" brushRef="#br0" timeOffset="299">23533 10512 24575,'0'55'0,"6"-21"0,9 23 0,4-35 0,7-10 0,-10-7 0,-1-10 0,-3-10 0,-5-20 0,-23-4 0,-8 8 0,-11 12 0,4 24 0,15-4 0,5 8 0,6-7 0,5 2 0</inkml:trace>
  <inkml:trace contextRef="#ctx0" brushRef="#br0" timeOffset="448">23833 10419 24575,'-6'-5'0,"2"4"0,4-4 0</inkml:trace>
  <inkml:trace contextRef="#ctx0" brushRef="#br0" timeOffset="633">24137 10235 24575,'-17'53'0,"1"0"0,1-3 0,0 2 0,-6 11 0,1-2 0,11-20 0,-1-6 0,-11 13 0,20-31 0,-5-7 0,6-5 0</inkml:trace>
  <inkml:trace contextRef="#ctx0" brushRef="#br0" timeOffset="816">24408 10646 24575,'0'32'0,"4"-9"0,-2-14 0,-7-8 0,3 4 0,-7-5 0</inkml:trace>
  <inkml:trace contextRef="#ctx0" brushRef="#br0" timeOffset="1133">23280 11323 24575,'36'-11'0,"-1"0"0,25-3 0,7-2 0,-21 6 0,4 0 0,1-1 0,-1 2-1933,14-1 1,-1 0-1,-2 2 1933,-5 3 0,-2 1 0,-4 1 0,2 3 0,-4 0 223,3-5 1,-3-1-224,6 3 297,-19-8 1,-30 11 0,-22 0-1</inkml:trace>
  <inkml:trace contextRef="#ctx0" brushRef="#br0" timeOffset="1332">23310 11470 8676,'40'6'0,"0"-1"0,21-3 0,8-1 0,-18 1 0,5 1 0,1 1 0,-1-2 0,11-1 0,-2-1 0,-1-1 0,-8-3 0,-2 0 0,-4 0 2443,6 5 0,-4-5-2443,-1-18 0,-4-4 0,-15 9 0,-2 0 0,20-26 0,-40 18 0</inkml:trace>
  <inkml:trace contextRef="#ctx0" brushRef="#br0" timeOffset="3067">26235 10079 8191,'0'-16'0,"4"5"5063,2 16-5063,0 39 0,-3-7 0,-1 4 0,-2 11 0,0 2 0,0 3 0,0-2 0,0-19 0,0-3 2818,0 21-2818,5-38 429,1-5 1,0-6 0,-1-5 0</inkml:trace>
  <inkml:trace contextRef="#ctx0" brushRef="#br0" timeOffset="3315">26356 10434 24575,'14'10'0,"8"-4"0,33-24 0,-21-6 0,4-9 0,-32 8 0,-15 19 0,-35-13 0,-2 15 0,-12-6 0,29 20 0,15-3 0,13 11 0,-4-15 0,5 6 0</inkml:trace>
  <inkml:trace contextRef="#ctx0" brushRef="#br0" timeOffset="3499">26581 10241 14366,'-5'-6'0,"4"-4"1058,-9 4 0,9 0 0,-4 1 0</inkml:trace>
  <inkml:trace contextRef="#ctx0" brushRef="#br0" timeOffset="3701">26912 9984 8191,'0'3'0,"-15"31"4924,-8 22-4924,3-10 0,0 3 0,2-2 0,2-2 0,4-6 0,2-1 0,2 17 0,8-36 0,0-10 0</inkml:trace>
  <inkml:trace contextRef="#ctx0" brushRef="#br0" timeOffset="3866">27052 10343 16806,'-13'7'0,"10"-9"0,-10 15 0</inkml:trace>
  <inkml:trace contextRef="#ctx0" brushRef="#br0" timeOffset="4149">26319 11073 24575,'40'-22'0,"0"0"0,0 1 0,4 0 0,-1 1 0,-1 3 0,-1 1 0,3 1 0,8-2 0,2-1 0,-3 2 0,6-6 0,-9 6 0,-3 10 0,-31-5 0,-31 20 0</inkml:trace>
  <inkml:trace contextRef="#ctx0" brushRef="#br0" timeOffset="4300">26553 11214 24575,'21'11'0,"34"-2"0,-10-12 0,2-4 0,-2-1 0,-1-1 0,-1-1 0,-5-2 0,0-12 0,-19 5 0,-9 11 0,-10-1 0</inkml:trace>
  <inkml:trace contextRef="#ctx0" brushRef="#br0" timeOffset="6302">22658 11969 8191,'-21'20'0,"12"-6"5063,-5 25-5063,14-9 2818,0 9-2818,0-1 0,14 3 0,-4-10 1719,19 4-1719,7-17 0,3 11 0,17-19 6784,3 5-6784,-12-14 0,4-2-922,-7 2 0,2-2 922,14-6 0,4-4 0,-15 2 0,1 0 0,1-2 0,3-4 0,0-2 0,1 1 0,0 1 0,1 1 0,1 0 0,7-3 0,0 0 0,-1 0 0,-11 3 0,-2-1 0,2 2 0,9-2 0,1 1 0,-1 2 0,-4 1 0,-1 2 0,-2 2 0,8-1 0,-2 5 0,-14 7 0,1 4 0,-1 2-342,0-1 1,0 2 0,1 4 341,9 8 0,2 4 0,1 1 0,-10-6 0,1 0 0,0 1 0,-3 0-825,5 7 0,-3 1 0,-1 0 825,-3-4 0,0 0 0,-5-2 0,1 5 0,-3-2 0,6 2 0,-2-1 0,-12-8 0,-3-1 0,27 13 1497,-30-16-1497,-9-16 967,-3 4-967,12-16 2879,6-21-2879,0-3 0,2-3 0,-4 9 0,1 1-504,8-11 1,1 4 503,-8 18 0,4 5-288,20-4 1,6 2 287,-13 3 0,3 0 0,4 1 0,1 3 0,5 0 0,2 0 0,-4-1-1133,5-5 0,-2-2 0,1 3 1133,-11 7 0,1 2 0,-1 0 0,-5-4 0,15-13 0,-3-3-434,-5 10 1,2 0 0,-3-4 433,-5-7 0,-2-6 0,-1-2-32,7-6 1,1-4 0,-7-3 31,-12-4 0,-5-4 0,-4 2 0,2-10 0,-9 1 0,-12 4 0,-7 7 0,-13 7 429,-15 16-429,-2 6 3187,-8 12-3187,-13 37 0,26-21 0,-8 27 0</inkml:trace>
  <inkml:trace contextRef="#ctx0" brushRef="#br0" timeOffset="6799">25714 13432 8191,'5'-11'0,"1"2"5063,0 14-5063,-1 5 2818,3 14-2818,-6 31 1719,15 7-1719,-12-23 0,-1-1 0,6 8 6784,-4-13-6784,-6-32 0,-6-6 0,4-2 0,-4-3 0</inkml:trace>
  <inkml:trace contextRef="#ctx0" brushRef="#br0" timeOffset="7117">25633 13313 8191,'-6'-11'0,"31"-17"4938,24 18-4938,9 2 0,6 6 0,-4 15 0,0 8 462,-15-4 1,0 3-1,-5 2-462,2 6 0,-9 2 0,-11 1 0,-7-1 1918,-6 8-1918,-16 10 6111,-13-3-6111,-21 8 0,9-28 0,-4-5 0,4-6 0,-1-2 63,-5 4 1,2-5-64,-10-14 1903,12-6-1903,14-10 0,14 0 0,1 9 0</inkml:trace>
  <inkml:trace contextRef="#ctx0" brushRef="#br0" timeOffset="7584">26404 13483 24575,'-20'-28'0,"1"15"0,-3 25 0,10 18 0,7-7 0,5 2 0,9-14 0,3-2 0,13-7 0,6-10 0,-8 4 0,0-8 0,-7 12 0,0 0 0,4 6 0,-4-5 0,-5 0 0,-7-2 0,-4-4 0</inkml:trace>
  <inkml:trace contextRef="#ctx0" brushRef="#br0" timeOffset="7815">26591 13097 24575,'0'40'0,"0"-9"0,4 10 0,2 6 0,0-12 0,0 1 0,0 8 0,0-2 0,9 11 0,-14-25 0,4-24 0</inkml:trace>
  <inkml:trace contextRef="#ctx0" brushRef="#br0" timeOffset="8232">26888 13244 24575,'-17'5'0,"1"1"0,10 4 0,-4 15 0,8-11 0,-4 14 0,11-21 0,10-2 0,3-16 0,7-1 0,-4-5 0,8 10 0,-11 1 0,5 6 0,-8 6 0,11-4 0,-3 4 0,-3-6 0,-10 0 0</inkml:trace>
  <inkml:trace contextRef="#ctx0" brushRef="#br0" timeOffset="8598">25994 14074 24575,'60'-22'0,"1"1"0,-13 4 0,0 1 0,-4 2 0,2 1 0,-1 0 0,5 0 0,1-1 0,-5 2 0,2-1 0,0 0-2368,0-1 0,0 0 0,-1 1 2368,17-1 0,-4-1 0,-10-4 0,-7 3 2040,-10 13-2040,-19-15 1135,-10 12-1135,-22-6 0,-6-14 0,0 15 0,4-9 0</inkml:trace>
  <inkml:trace contextRef="#ctx0" brushRef="#br0" timeOffset="9016">26545 13245 9735,'0'-15'0,"17"-9"5108,2 6-5108,8-10 2577,-7 21-2577,-8-7 1511,-1 13-1511,-5-9 0,-2 9 0,-4-4 0</inkml:trace>
  <inkml:trace contextRef="#ctx0" brushRef="#br0" timeOffset="19181">17124 12874 24575,'0'11'0,"0"-10"0,5-2 0,-4-19 0,8 7 0,-1-12 0,7 18 0,3-2 0,2 9 0,5-6 0,-3 4 0,3-10 0,-4 4 0,0-9 0,-5 4 0,0-3 0,-10 19 0,-2 44 0,-3-13 0,-2 4 0,1 10 0,0 0 0,3-10 0,-1-4 0,-1 8 0,9-27 0,-4-10 0,0-10 0,-1 4 0,-5-4 0</inkml:trace>
  <inkml:trace contextRef="#ctx0" brushRef="#br0" timeOffset="19448">17472 12894 24575,'10'18'0,"26"8"0,-1-16 0,19-5 0,-32-12 0,-2-8 0,-19 0 0,-1-6 0,-6 3 0,-14 3 0,1 24 0,-3 4 0,5 8 0,11-10 0,1-6 0</inkml:trace>
  <inkml:trace contextRef="#ctx0" brushRef="#br0" timeOffset="19750">17222 13379 8191,'4'-5'0,"2"-2"2531,18-10 1,9-2-2532,4-1 0,4 0 0,16-9 0,3 0 1409,-10 9 0,-2 3-1409,11-1 0,-34 13 0,-30 10 0</inkml:trace>
  <inkml:trace contextRef="#ctx0" brushRef="#br0" timeOffset="19965">17334 13514 24575,'51'-25'0,"-12"10"0,1 0 0,-6-1 0,-1-2 0,6-4 0,0 2 0,9 2 0,-26-8 0,-12 20 0,-10 1 0</inkml:trace>
  <inkml:trace contextRef="#ctx0" brushRef="#br0" timeOffset="20282">17776 12800 24575,'6'0'0,"-1"0"0</inkml:trace>
  <inkml:trace contextRef="#ctx0" brushRef="#br0" timeOffset="20499">17978 12689 24575,'0'64'0,"0"-27"0,0 3 0,0 11 0,0 2 0,-5-4 0,0-2 0,4-9 0,-1-4 0,-3 3 0,6-23 0,4-14 0</inkml:trace>
  <inkml:trace contextRef="#ctx0" brushRef="#br0" timeOffset="20649">18101 13012 24575,'-10'12'0,"8"-5"0,-7-1 0</inkml:trace>
  <inkml:trace contextRef="#ctx0" brushRef="#br0" timeOffset="21464">15060 13992 8191,'16'-18'0,"27"-10"4903,-9 18-4903,9-7 2838,-25 26-2838,-13 27 1739,-13 25-1739,16-2 6724,-4-3-6724,14-35 180,-7 3-180,-6-11 0,-16 12 0,-1-18 0,-6 2 0,-2-9 0,13 0 0,-2 0 0</inkml:trace>
  <inkml:trace contextRef="#ctx0" brushRef="#br0" timeOffset="21666">15445 14103 24575,'0'10'0,"0"1"0,5-5 0,2-10 0,-1-3 0,-5-4 0,-2 2 0,-4 7 0,5-2 0</inkml:trace>
  <inkml:trace contextRef="#ctx0" brushRef="#br0" timeOffset="21833">15804 13707 8191,'-15'-6'0,"-1"7"1265,0 1 1,5 4 0,7-6 0</inkml:trace>
  <inkml:trace contextRef="#ctx0" brushRef="#br0" timeOffset="22035">16044 13572 24575,'-11'36'0,"1"-1"0,-1 18 0,1 6 0,2-12 0,0 1 0,1 1 0,2-3 0,1 0 0,0-4 0,0 5 0,2-7 0,3-5 0,4-30 0</inkml:trace>
  <inkml:trace contextRef="#ctx0" brushRef="#br0" timeOffset="22201">16179 13913 24575,'-13'17'0,"2"-3"0</inkml:trace>
  <inkml:trace contextRef="#ctx0" brushRef="#br0" timeOffset="23741">14845 14756 24575,'0'38'0,"0"1"0,15 2 0,-11-10 0,20-3 0,-13-12 0,10-4 0,10-6 0,-5-14 0,5-2 0,4-19 0,-1 6 0,6-2 0,8-7 0,6 0-1012,-6 8 1,4 0-1,-2 1 1012,-7 3 0,-1 0 0,0 3 0,21-3 0,-2 3-134,-16 4 1,2 0 133,2 1 0,6 0 0,-3 2-1123,5 2 1,1 0 1122,-4-2 0,2-2 0,1 3 0,-5 7 0,1 2 0,0-1 0,1-7 0,0-1 0,0 1 0,-2 7 0,-1 1 0,-1-2 0,14-9 0,-6 0 0,6 9 0,-28-7 0,1-2 0,-2-2 0,2 0 0,9-3 0,1-3 0,0-6 0,3-3 0,-8 7 0,2-1 0,-1 0 232,13-7 0,0-1-232,-13 5 0,0-2 0,-1 1 0,6-4 0,0-2 0,-4 1 0,3-3 0,0 0-384,2 0 0,1 1 0,0-1 384,-7 7 0,1 0 0,0 0 0,-3 1 0,3-1 0,-3 1 0,1 1 0,-1 2 0,0 2 0,-2-1 597,7-11 1,0-1-598,-8 7 0,2-1 0,0-1 0,-1-3 0,0-1 0,-2 2 0,5-7 0,-3 2 0,-4 1 0,-4 3 0,3-13-103,-14 10 1,-2-5 102,-2-7 0,-1-4 0,-3 9 0,0-3 0,-3 1 364,-1-14 0,-2 1-364,1 2 0,-3 4 0,-7 14 0,-5 0 509,-7-23 0,-8-2-509,2 21 0,-3 1 0,-3-2 0,-6-12 0,-2-2 0,-3 3-92,-1 4 0,-2 3 0,-2 4 92,-2 4 0,-3 3 0,3 4 0,-7-1 0,-2 6 0,8 10 0,-5 3 0,1 4 0,2 5 0,-1 4 0,-2 1 0,2-2 0,-3 1 0,0 0 0,1 2 0,-7 4 0,1 2 0,0 0-747,-3-4 0,1 0 0,4 4 747,-7 13 0,4 2 0,-2-12 0,0 2 0,20 3 0,-1 3 0,-3 1 0,-1-2 0,-3 1 0,-1 0 0,-1 1 0,-4 3 0,0 1 0,-1 0 0,-2 2 0,2-1 0,-2 1 0,-1 1 0,-1 0 0,2 0 0,1-2 0,-1 1 0,1-1 0,2 0 0,1-1-455,0 3 0,3-1 1,1-1-1,0 0 455,-11 3 0,0-1 0,6-2 0,2 2 0,0 1-227,1 1 1,-3 2-1,-1 2 227,2 2 0,-1 1 0,-1 3 0,3-2 0,-3 2 0,1 2 0,2-3 0,11-6 0,1-1 0,1-1 0,-1 3 0,-6 5 0,0 3 0,0 0 0,4-2 0,0 3 0,3-1 0,-3 2 0,3-4 0,-3 2 0,1 1 0,3-1 0,-5 12 0,3 0 0,1-1 0,7-11 0,0-1 0,3 0 0,3 0 0,3 0 0,4-1 0,1 2 0,3 1 108,-2 18 1,3 5-109,8-20 0,1 2 0,2 1 0,-2 4 0,0 2 0,4-1 0,3 1 0,3 1 0,4-1 0,5 7 0,4 0 0,3-3 0,2-5 0,4-2 0,4-1 0,0-6 0,3 0 0,3-2 0,0-4 0,9 1 0,2-4 0,4-4-155,8-3 1,3-4-1,-1-4 155,-13-7 0,-2-2 0,1-4 0,3-4 0,0-4 0,-3-2 1116,8-5 1,-2-5-1117,-7-2 0,2-3 0,-3-1 0,12-8 0,-2-3 0,-16 7 0,0-1 0,-6-1 0,-6-2 0,-6 0 1264,5-26-1264,-25 13 0,4 17 0,-6 5 0</inkml:trace>
  <inkml:trace contextRef="#ctx0" brushRef="#br0" timeOffset="24250">16828 14890 8191,'5'2'0,"5"42"4175,13 15-4175,-17-10 0,1 1 0,8-13 0,2 1 0,-5 16 0,1-1 1459,10-12 1,3-2-1460,-3-1 0,0-5 1825,23 2-1825,-19-29 6447,-12-23-6447,-10-13 254,-5-18 1,0 17-1,0 6 1</inkml:trace>
  <inkml:trace contextRef="#ctx0" brushRef="#br0" timeOffset="24601">16840 15205 8376,'-6'-9'0,"27"-9"5082,12-10-5082,16 2 1395,-16 12 1,-1 2-1396,11 2 0,5 11 0,-21 10 1694,-10 10-1694,-9 0 6632,11 7-6632,-16-9 0,5-1 0,-18-39 0,3-27 0,12 10 0,5-3 0,6-6 0,4 2 0,1 11 0,1 3 0,20-18 0,-27 35 0,-6 7 0</inkml:trace>
  <inkml:trace contextRef="#ctx0" brushRef="#br0" timeOffset="25265">17351 14811 24575,'20'17'0,"-3"5"0,6 26 0,-5-17 0,2-3 0,0-17 0,1-19 0,-3 5 0,2-12 0,-9 4 0,-5 0 0,4 5 0,-4 1 0,4 5 0,10-5 0,-7-13 0,11-2 0,-17-4 0,3 7 0,-10 6 0,0 0 0,0 0 0,0 0 0,0 10 0,0 7 0,0 10 0,0 0 0,4-6 0,-2 0 0,21-9 0,-9-1 0,18-11 0,-20 4 0,-1-2 0</inkml:trace>
  <inkml:trace contextRef="#ctx0" brushRef="#br0" timeOffset="25585">17799 14704 24575,'23'5'0,"0"-4"0,11-2 0,-17-6 0,-3-9 0,-34-6 0,1 9 0,-9-2 0,7 24 0,15-2 0,-1 13 0,14 1 0,8 2 0,13-6 0,0-6 0,-2-21 0,-8-1 0,-11-1 0,-1 3 0</inkml:trace>
  <inkml:trace contextRef="#ctx0" brushRef="#br0" timeOffset="26298">18208 14354 24575,'4'-11'0,"1"0"0,-23 5 0,5 10 0,-22 12 0,24 23 0,0-10 0,14-6 0,2-11 0,13-7 0,0 2 0,11-9 0,-11-26 0,-7-13 0,-6-9 0,-4-6 0,0 10 0,-2 0-1054,-4-14 1,-1 1 1053,6 20 0,-2 5 0,-14-8 0,15 28 0,-4 20 0,5 18 0,0 39 0,10-28 0,3 1 1053,-4 4 1,0-1-1054,23 12 0,-2-32 0,-16-14 0,10-14 0,-8-3 0,-3 0 0,7 3 0,-8 9 0,-2 4 0,0 2 0,-9 0 0,4-1 0</inkml:trace>
  <inkml:trace contextRef="#ctx0" brushRef="#br0" timeOffset="26614">18470 14059 9354,'0'-15'0,"5"3"5118,1 7-5118,0 10 2640,3 12-2640,5 7 1561,13 11-1561,9 5 0,-7-8 5902,-9-4-5902,-43-22 0,7-6 0,-25-16 0,28 8 0,3-6 0</inkml:trace>
  <inkml:trace contextRef="#ctx0" brushRef="#br0" timeOffset="26933">18616 13772 24575,'14'46'0,"5"15"0,-13-27 0,-1 0 0,5 20 0,10-17 0,-12-40 0,11-17 0,-2 2 0,9 1 0,2 3 0,-2 7 0,-2-5 0,-17 10 0,2-4 0</inkml:trace>
  <inkml:trace contextRef="#ctx0" brushRef="#br0" timeOffset="28799">14739 4496 8191,'-6'-5'0,"-8"4"5063,7-9-5063,-3 0 2818,5-6-2818,0-1 1719,4 2-1719,-9 9 6784,9 18-6784,-14 42 0,12-9 0,3 5 0,-4 0 0,0 3 0,1 0-330,2 11 1,2 0 329,-1-11 0,0 1 0,0-4 0,0 1 0,0-5 0,0-3 0,0-4 0,0 11 0,0-40 0,0-56 0,0-20 0,0 4 0,0 14 0</inkml:trace>
  <inkml:trace contextRef="#ctx0" brushRef="#br0" timeOffset="29564">14621 4013 12740,'3'5'0,"21"5"4506,33-3-4506,-1-2 0,6-2 0,0-2 0,3-2-1068,-12-2 1,2-3 0,-1 2 1067,-4 3 0,0 1 0,4-2 0,1-3 0,4-2 0,1-1 0,1 2 7,4 1 1,-1 1 0,3 0 0,2 0-8,-14-1 0,3 1 0,2-2 0,0 1 0,0 0 0,-1-1 0,0 1 0,0 0 0,0 0 0,-1 0 0,-1 0 0,-2 0-89,14-3 1,-3 0 0,-1 1 0,-1 0 88,-5 2 0,1 1 0,-4 0 0,-5 0 0,11-2 0,-4-1 5,-12 3 1,3 0 0,-4 1-6,2 1 0,-1 1 1818,2-5 1,-5 0-1819,3 6 2578,-25 0-2578,-5 0 4538,4 5-4538,0 18 0,11 29 0,-3 5-637,-17-17 0,-1 1 637,4-5 0,-1 2 0,-3 3 0,-2 5 0,3-1 0,10 15 0,2 0 0,-8-10 0,0 2 0,-1-5 0,-1-2 0,-2-4 0,4 17 0,-15-34 0,0-9 0,-17-1 0,-29 12 0,-3-10 0,-11-1 0,13-6 0,-5 0 0,-3 0 0,1 0-1214,2 2 1,-1 0 0,0 0 0,-3-2 1213,3-4 0,-2-2 0,-1-1 0,0 1 0,2 2 0,-5 4 0,3 2 0,-2 1 0,-4-2 0,5-4 0,-4 0 0,-2-1 0,-2 0 0,1 0 0,0 1 0,0 3 0,-1 0 0,1 0 0,-1 1 0,0 0 0,-2 0 0,4-2 0,-1 1 0,-1 0 0,0 0 0,0 0 0,1-1 0,1 1 0,-4 1 0,-1 0 0,1 0 0,2 0 0,4-1 0,4 0 148,-1-1 1,5 0 0,3 0-1,3 0-148,-7 2 0,3 0 0,15-7 0,18-13 0,14 3 0,9-4 0,-5 6 0</inkml:trace>
  <inkml:trace contextRef="#ctx0" brushRef="#br0" timeOffset="30168">14868 4495 24575,'0'20'0,"0"7"0,0 38 0,0-29 0,0 1 0,4 6 0,1-1 0,2 18 0,3-11 0,-1-43 0,25-30 0,-4-6 0,17-7 0,-22 19 0,2 13 0,-13 5 0,9 5 0,1-4 0,0 4 0,12-32 0,-19-30 0,-21 19 0,-6 0 0,4 4 0,-4 3 0,-21-12 0,31 52 0,3-10 0,6 16 0</inkml:trace>
  <inkml:trace contextRef="#ctx0" brushRef="#br0" timeOffset="30736">16094 4439 24575,'11'17'0,"5"-4"0,-15 40 0,14-1 0,-14-18 0,0 0 0,7 12 0,-8-36 0,0-51 0,0-4 0,0-4 0,-1 4 0,2-1-270,6-5 1,1 4 269,2-2 0,16 11 0,-9 26 0,4 1 0,-9 45 0,-3 1 0,-3 24 539,22-5-539,2-17 0,6-5 0,-12-10 0,-18-10 0,-6 8 0,-11-8 0,-1-2 0,-7 1 0,3-9 0,-30 12 0,10-5 0,3-1 0,2 0 0,6-1 0,-2-1 0</inkml:trace>
  <inkml:trace contextRef="#ctx0" brushRef="#br0" timeOffset="35550">23546 9501 8191,'-5'-6'0,"-1"1"5063,-9 0-5063,-2 4 2818,-12-4-2818,-3 14 1719,-27 8-1719,22-3 0,-2 4 0,-17 7 0,-3 2 1378,15-7 1,-1 0 0,2 1-1379,-13 10 0,3 0 0,1-1 0,4 0-95,20-7 0,2 2 95,-12 17 0,-1 4 0,-2-1 0,0 2-266,10-2 0,1 3 0,0 1 266,0-3 0,0 1 0,4-2 0,-1 8 0,4 1 0,5-10 0,0 3 0,2-1 0,2 10 0,2 2 0,-2-1 0,-1 5 0,1 0-1129,2 3 0,2 1 0,-2-2 1129,-1-6 0,-2-2 0,2 1 0,4 7 0,3 1 0,-2-3 511,-2-16 0,-1-3 1,3 2-512,5 7 0,4 1 0,-2-3 0,-5 8 0,1-3-322,10-4 0,1-4 322,-3 19 273,14-14 1,3 1-274,-5-8 0,2 1 0,1-5 0,3 3 0,2-2 1011,3-1 0,3-1 0,0-2-1011,11 13 0,2-3 278,-2-7 0,1-3-278,1-2 0,0-3 0,-7-7 0,0 0 0,8 5 0,0-1 0,-9-7 0,-2-2 0,-2-2 0,-2-4 0,11-5 518,-5 2 1,2 0-519,-3-3 0,1 0 0,18 5 0,4 1 0,-2 0 0,-1-3-128,-5-5 1,1-1 127,17 5 0,-1-1-337,-23-9 0,-2 0 337,12 4 0,2 1 0,-1 2 0,1 0 0,3 0 0,0-1 0,1 3 0,-1 0 0,-2 1 0,-4-1 0,15-7 0,-23 3 0,2-1 0,-2-9 0,1-2 0,8 5 0,0-1 0,3-2 0,0-1 0,-2 0 0,-2 0 0,-7-1 0,-1-1 0,10-3 0,0-2 0,-8-5 0,-1-1 0,5 2 0,-1 0 0,-4-2 0,-2 0 207,-10 3 0,1 0-207,11-4 0,2-1 0,-10 3 0,1 0 0,14-3 0,-1 0 737,-13 5 1,-1-2-738,12-7 0,-1 0 0,-17 9 0,0-1 0,6-9 0,4-5 0,-5 3 0,-7 5 0,-1-1 0,16-13 0,-1-2 0,-18 12 0,-2 0 0,10-9 0,0 0 0,0 1 0,0-2 0,8-14 0,1-2-257,-13 15 1,-1 0-1,-2 0 257,11-17 0,-4 0 0,-5 7 0,-2 1 0,4-3 0,-1 0 0,-1 2 0,0-1-1252,-4 5 0,1-1 1,-1 1 1251,3-11 0,-2 1 0,4-1 0,-4 2-571,-10 10 0,-1 2 571,2-2 0,1 0 0,-3 1 0,-1-1-18,1-14 0,-1-3 18,3 3 0,0-2 0,-5 10 0,-2-1 0,0-2 0,-1-8 0,0-2 0,-2 1 0,0 8 0,-2 1 0,0-1 0,-2-7 0,-1 0 0,-1 4 0,-3-4 0,-1 4 0,5 12 0,-2 3 0,-6-15 0,8 16 0,-9-16 3479,-1-4-3479,1 21 0,-2-1 0,-8-2 0,-1 2 0,-2-13 703,-6 17 1,-6 3-704,-22-3 408,18 11 1,-2-1-409,-3 5 0,-1 2 0,-3 2 0,1 2 0,9 4 0,-1 2 0,-17-2 0,-3 0 0,3 3 0,-3 0-427,6 2 0,-4 1 1,-2 0 426,-1 0 0,-3 0 0,-2 1 0,4 2 0,-3 1 0,-1 0 0,1 1 0,6-2 0,0 1 0,0 0 0,-1 1-464,4 0 0,-2 1 0,-1 1 0,1 0 0,1 0 464,-11 2 0,1 0 0,2 0 0,2 3-960,-6 2 0,4 3 0,0-1 960,0 0 0,1 0 0,5 0 0,5 5 0,3-1-176,3-3 0,-1 0 0,-1 0 176,4-1 0,0 1 0,-2 2 0,0-1 0,-2 3 0,0 0 0,0-1-465,-10 4 1,2-1 0,1 1 464,6 0 0,2 0 0,2-1 0,-11 5 0,6-1 0,17-5 0,2-1 829,-6 2 1,1-1-830,-18 14 0,3-1 0,22-17 707,22 4 0,-2-16 0,9 8 0</inkml:trace>
  <inkml:trace contextRef="#ctx0" brushRef="#br0" timeOffset="36514">28916 9505 24575,'-21'0'0,"1"0"0,-6 5 0,-16 9 0,8 1 0,-3 3 0,-20 2 0,-2 1-1327,8 2 1,1 1 1326,-9-2 0,3-1 0,19-3 0,1 1 314,-6 2 1,1 1-315,10-4 0,0-1 0,-4 3 0,2-1 0,0-4 0,-4 11 0,20-23 0,-7 14 0,8-15 0,4 2 0,3-4 0</inkml:trace>
  <inkml:trace contextRef="#ctx0" brushRef="#br0" timeOffset="36832">27952 9778 8191,'-5'-21'0,"-1"4"5063,-30 30-5063,15-4 2818,-18 24-2818,23-5 0,8 10 0,7-12 1719,26 5-1719,5-17 6784,17 3-6784,-6-11 0,-18-6 0,-5 0 0</inkml:trace>
  <inkml:trace contextRef="#ctx0" brushRef="#br0" timeOffset="39848">28397 10393 8191,'-26'-11'0,"17"2"5063,15 9-5063,15 0 2818,32-8-2818,-10-5 0,7-4 0,4 0 0,6-1 0,-1-1 22,-4 1 0,-1-1 0,4-1-22,-9 5 0,5-2 0,1 0 0,0 1 0,-2 0 0,6-2 0,-3 1 0,1 0 0,0 1 0,3-2 0,2 0 0,0 0 0,-3 0 1333,-7 1 1,-1 0 0,-2 1 0,-6 2-1334,6 0 0,-8 1 0,8-11 0,-53 23 0,-13-13 0,-6 6 2385,-3-3-2385,5-1 717,1 10-717,-1-4 0,5 6 0,5 0 0,7 0 0</inkml:trace>
  <inkml:trace contextRef="#ctx0" brushRef="#br0" timeOffset="40097">29762 9823 24575,'9'-11'0,"12"5"0,35 1 0,-21 9 0,0 1 0,0 1 0,-3 1 0,13 9 0,-26 6 0,-31 2 0,0 1 0,-23 1 0,4-1 0,-2-6 0,9 2 0,6-10 0,7-5 0,7-6 0</inkml:trace>
  <inkml:trace contextRef="#ctx0" brushRef="#br0" timeOffset="53048">13325 8843 8191,'-6'5'0,"-4"-4"5063,9 9-5063,1-4 2818,10 0-2818,22-2 0,24-4 0,-13 0 0,6 0 249,10 0 0,9 0-249,-11 1 0,5-1 0,4 0 0,1-1 505,-9-1 1,1-1-1,1 0 1,1 0 0,3 1-506,-8 1 0,2 0 0,1 1 0,2 0 0,-1 0 0,-2-1 0,-1 0 0,9-1 0,-3-1 0,0-1 0,0 1 0,2 1 0,-6 2 0,3-1 0,0 1 0,-1 1 0,-1-1 0,-4 0-535,7 1 1,-4-1-1,-1 0 1,2-1 534,6-1 0,2-2 0,-1 1 0,-5 0 0,-1 2 0,-5 1 0,-5-2 0,-4-4 0,-9 0 1259,-15 6-1259,-39 6 859,0-4 0,5 4 1,7-6-1</inkml:trace>
  <inkml:trace contextRef="#ctx0" brushRef="#br0" timeOffset="54181">23445 8963 24575,'15'6'0,"24"10"0,2-13 0,9-3 0,6 0-1967,-7 2 1,5 1 0,2 0 0,2-1 0,-1-1 1668,3-3 0,1-1 0,1 0 0,1-1 0,1 1-62,-3 2 1,3 1 0,0 0 0,0-1 0,0 1 0,-3-1 359,1-2 0,-2 0 0,-1 0 0,2 0 0,4 0-18,-7 3 1,3-1-1,2 1 1,1 1 0,1-1-1,-2 0 1,0 0 17,-3 0 0,0 0 0,-1 0 0,1 0 0,-1 0 0,2 0 0,0 0 0,-3 0 0,1 0 0,2 0 0,0 0 0,-1 0 0,-1 0 0,-2 0 0,-2 0 0,16 0 0,-2 0 0,-2 0 0,-4 0 0,-4 0-352,11 0 1,-6 0 0,-8 0 351,-2 0 0,-17 0 2886,-28 0-2886,-11 5 1079,-9 1 0,6 0 0,5-1 1</inkml:trace>
  <inkml:trace contextRef="#ctx0" brushRef="#br0" timeOffset="102082">25841 11504 24575,'-23'61'0,"0"-5"0,-6 10 0,11-23 0,-3 3 0,-1 4 0,-1 2 0,-1 2-1380,1-3 0,-1 2 0,-1 2 0,-1 2 0,-1 0 0,0 2 0,0-1 1380,0 0 0,0 1 0,0 0 0,-1 1 0,-1 1 0,1 0 0,-1 0 0,1 0 0,1-4 0,0 0 0,-1 1 0,1 0 0,-1 0 0,0 0 0,1 0 0,0-1 0,0 0 0,1-2 0,1-1 0,-1 1 0,1-1 0,0 0 0,0 0 0,1-1 0,-1 0 0,2-1 0,-5 9 0,1-1 0,0 0 0,0-1 0,2 0 0,-1-2 0,2 0 66,-1 1 1,0-1 0,2-1 0,0 0-1,0-2 1,2-2-67,-1 2 0,1-1 0,1-2 0,0-2 0,1-1 543,-7 14 1,1-3 0,2-5-544,-2 3 0,1-7 0,5-15 0,2-5 0,-8 3 4829,2-20-4829,8-9 2501,-3-6-2501,9-8 299,2-7-299,3-7 0,0-5 0,1-1 0,1-1 0,0 2 0,2 2 0,-1 5 0,-1 3 0,-1 4 0,-2 2 0,0 1 0,0 1 0,0 3 0,2 4 0,2 5 0,0 10 0,1 12 0,1 8 0,3 4 0,1-3 0,3-2 0,-1-6 0,-1-5 0,1-7 0,-1-7 0,2-2 0,2-3 0,1 0 0,4-2 0,5-1 0,5-2 0,7-2 0,2 0 0,1 1 0,-5 2 0,-6 1 0,-7-1 0,-3-3 0,-1-1 0,-3-1 0,-1-2 0,-4 1 0,-3 0 0,0 4 0,-2 2 0,0 3 0</inkml:trace>
  <inkml:trace contextRef="#ctx0" brushRef="#br0" timeOffset="148097">12273 5378 24575,'0'0'0</inkml:trace>
  <inkml:trace contextRef="#ctx0" brushRef="#br0" timeOffset="183447">11348 10336 8191,'-17'-6'0,"-21"1"2531,2 8 1,-3 4-2532,-6-2 0,1 1 1409,6-1 0,2 2-1409,-19 6 1719,34-7-1719,11 9 6784,5 2-6784,5 8 0,0 22 0,1-12 0,-2 2 0,-4 4 0,-1 5-660,1 3 1,0 5 0,-1 0 659,-4 4 0,-2 0 0,0 5 0,5-13 0,-1 3 0,1 2 0,0 1 0,-1 0-1128,0 6 1,-1 1 0,0 0 0,0 0-1,0-3 1128,-1 5 0,1-3 0,-1 0 0,1-1 0,0 2 0,0 0 0,0-2 0,-1-6-284,1-7 1,-1-4 0,1 2 283,-1 11 0,1 3 0,-1-1 0,-1-5 0,-1 0 0,1 0 0,1 5 0,1 2 0,1-6 0,-4 5 0,3-7 0,1-15 0,5-5 0,15-1 0,5-15 642,11-1 1,5-3-643,3-8 0,3-1 0,22 4 0,1-2 0,-16-4 0,-1-4 0,2 0 0,-4-2 0,-9-2 5826,-9-15-5826,-19-5 0,1-25 0,-7-15 0,0 23 0,0 3 0</inkml:trace>
  <inkml:trace contextRef="#ctx0" brushRef="#br0" timeOffset="184345">11236 9327 24575,'15'-6'0,"17"-9"0,24 13 0,-23-11 0,1-1-683,7 12 1,0 0 682,-7-11 0,-2 0 0,24 10 111,-23-7 0,-14 10 0,-15 0 0</inkml:trace>
  <inkml:trace contextRef="#ctx0" brushRef="#br0" timeOffset="184564">11498 9305 24575,'-6'28'0,"1"11"0,5-4 0,0 3 0,0 1 0,0 1 0,4 3 0,1 0 0,-3 24 0,6-28 0,-8-13 0,0-11 0,13-22 0,-10 9 0,10-15 0</inkml:trace>
  <inkml:trace contextRef="#ctx0" brushRef="#br0" timeOffset="184863">11793 9435 10747,'5'-6'0,"-4"6"5020,10 15-5020,-9 11 2406,10 11-2406,-6-5 1383,6-11-1383,0-21 5019,7-24-5019,-1-17 0,-3-12 0,-6 15 0,0 1 0,0-12 0,7-1 0,-9 35 0,-2 10 0</inkml:trace>
  <inkml:trace contextRef="#ctx0" brushRef="#br0" timeOffset="186230">9690 10724 24575,'-5'8'0,"-5"32"0,0-4 0,-2 2 0,-1-1 0,-1 0 0,-2 8 0,0-5 0,-7-4 0,9 1 0,16-58 0,31-34 0,-13 10 0,4-4 0,0 11 0,3 0 0,-2 2 0,-1 1 0,0 3 0,1 4 0,-2 7 0,-7 15 0,-6 56 0,-5 12 0,-5-23 0,0 1 0,0 2 0,0-4 0,0-1 0,-5 2 0,-1-18 0,-9-1 0,3-8 0,2-2 0,5-5 0</inkml:trace>
  <inkml:trace contextRef="#ctx0" brushRef="#br0" timeOffset="186429">9625 11022 8191,'-5'-6'0,"13"-5"5063,-6 10-5063,34-12 2818,2 3-2818,13 2 429,-11-1 1,-20 9 0,-10 0 0</inkml:trace>
  <inkml:trace contextRef="#ctx0" brushRef="#br0" timeOffset="187148">9549 12242 24575,'0'11'0,"0"30"0,0 7 0,0 4 0,0-6 0,-5-25 0,4-32 0,-4-10 0,16-39 0,-5 27 0,2 0-230,2-1 1,3 2 229,2 1 0,3 3-33,23-10 33,-9 11 0,4 28 0,-29 6 0,-4 24 0,-17 1 459,-14 13-459,-8 0 0,13-8 33,-2-4-33,23-13 0,-4 10 0,15-1 0,12-1 0,29 4 0,-12-25 0,2-5 0,3-1 0,-2-4 0,-5-1 0,-3-2 0,3-13 0,-27 13 0</inkml:trace>
  <inkml:trace contextRef="#ctx0" brushRef="#br0" timeOffset="187846">11446 10706 24575,'-6'5'0,"1"-4"0,5 4 0</inkml:trace>
  <inkml:trace contextRef="#ctx0" brushRef="#br0" timeOffset="188284">11702 10561 24575,'16'-6'0,"5"2"0,-8 8 0,1 2 0,-34 20 0,9-2 0,-15 13 0,27-5 0,20 3 0,-2-16 0,6 7 0,-21-19 0,-21 12 0,4-12 0,-16 8 0,4-14 0,-6 11 0,-6-4 0,14-1 0,5 0 0</inkml:trace>
  <inkml:trace contextRef="#ctx0" brushRef="#br0" timeOffset="188915">11178 12371 24575,'6'0'0,"-1"0"0</inkml:trace>
  <inkml:trace contextRef="#ctx0" brushRef="#br0" timeOffset="189231">11668 12217 24575,'14'23'0,"-7"0"0,1 7 0,-1-5 0,-6-5 0,11 10 0,-10 2 0,4 0 0,-1-7 0,-4-10 0,4 1 0,-5-4 0,0 3 0</inkml:trace>
  <inkml:trace contextRef="#ctx0" brushRef="#br0" timeOffset="189896">11519 12252 24575,'5'-11'0,"10"0"0,11 5 0,2 1 0,2 5 0,-14 0 0,3 0 0,-12 5 0,2 13 0,-9-4 0,0 13 0,6-10 0,-4 12 0,10 3 0,-10 9 0,8-9 0,-8-2 0,2-13 0,-4-12 0,0-1 0,0-9 0</inkml:trace>
  <inkml:trace contextRef="#ctx0" brushRef="#br0" timeOffset="193196">12555 9271 24575,'4'-11'0,"-2"0"0,19-3 0,-12 7 0,16-11 0,-10 16 0,6-20 0,1 19 0,2-16 0,-8 17 0,-1-4 0,-4 6 0,-1 0 0,1 0 0,0 0 0,0 0 0,1 9 0,-1-2 0,5 10 0,-3-2 0,4 3 0,-9 2 0,13 11 0,-18 0 0,12 18 0,-13-10 0,-4 3 0,-5 9 0,-2 3-180,3-9 1,-1 2 0,-1 0 179,-1 0 0,-2 0 0,1-2-851,0 13 1,1-3 850,-3-1 0,3-2 0,7-14 0,1 0-293,-13 21 0,-1 4 293,7-17 0,1 0 0,0 3 0,-4 9 0,-1 2 0,1-1-872,3-6 1,2 0 0,0-1 871,1-1 0,1 0 0,1-2 0,3 6 0,0 1-353,0-2 0,0 3 0,0-2 353,-1 11 0,2-1 405,2-14 0,2 2 1,2-4-406,4 3 0,3-7 0,12 14 504,10-23-504,8-18 2729,4-11-2729,2-8 1930,-16-6-1930,-24-9 119,1 1-119,-9-10 0,4-3 0,-11 6 0,-10 8 0,2 14 0,-8 9 0,9-2 0,-4 46 0,5-10 0,-1 10 0,5-3 0,0 6 0,1 4 0,0-2-1257,1-6 1,-1 0 0,2 0 0,-1 2 1256,1 11 0,0 3 0,1-1 0,1-3 0,1 1 0,1-3 0,1 0-311,-1 0 1,1-1 0,-2-2 310,-2-5 0,0-1 0,-1-1 0,0-5 0,-1-2 0,-1-4 0,-2-3 0,-2-4 0,-14 14 0,-9-35 0,-18 7 0,15-15 0,-4-2 0,-8 3 0,1-3 0,11-7 0,1-1 2361,-2 5 0,3-2-2361,-4-15 308,1 6 1,16 0-1,6 2 1</inkml:trace>
  <inkml:trace contextRef="#ctx0" brushRef="#br0" timeOffset="194063">9893 14511 8191,'16'-13'0,"27"-14"1954,-12 10 1,3-1-1955,11-4 0,1-1 0,-8 4 0,0 1 1250,8 2 0,-1 1-1250,7-10 1908,-3 13-1908,-44 6 0,-1 6 0,-9 0 0</inkml:trace>
  <inkml:trace contextRef="#ctx0" brushRef="#br0" timeOffset="194297">10201 14423 24575,'8'55'0,"-2"-19"0,0 3 0,5 8 0,-1 2 0,-3 7 0,-1 0 0,4-6 0,-2-3 0,-7-11 0,0-3 0,8 9 0,-9-41 0,0 2 0,0-12 0</inkml:trace>
  <inkml:trace contextRef="#ctx0" brushRef="#br0" timeOffset="194880">10574 14512 24575,'6'30'0,"-5"17"0,2-8 0,0 0 0,-3 22 0,0 2 0,-5-47 0,4-11 0,-10-16 0,10-13 0,-7-19 0,-1-9 0,6-1 0,3-5 0,1 8 0,1-3 0,4 4 0,8-7 0,4 6 0,13-7 0,6 43 0,-30 41 0,2 3 0,-22 13 0,4-12 0,-10-12 0,2-4 0,5-4 0,2-10 0,5 3 0,5-9 0</inkml:trace>
  <inkml:trace contextRef="#ctx0" brushRef="#br0" timeOffset="195297">10866 14254 24575,'22'31'0,"-8"23"0,1-3 0,-13-6 0,-2 2 0,4-9 0,1-3 0,-5 27 0,-5-44 0,4-33 0,-7-23 0,0-11 0,5-4 0,3-3 0,-1-10 0,4 2 0,5 16 0,5 7 0,14-4 0,11 37 0,-16 19 0,-1 2 0,-4 33 0,-21-12 0,1 6 0,-15-14 0,2-15 0,1 0 0,-1-9 0,9-3 0,-3 0 0,10-4 0</inkml:trace>
  <inkml:trace contextRef="#ctx0" brushRef="#br0" timeOffset="197413">15383 9144 24575,'0'15'0,"0"9"0,0 7 0,0 7 0,4-4 0,2 3 0,-4 26 0,3-26 0,0-2 0,-5 7 0,0-31 0,0-8 0,0-8 0</inkml:trace>
  <inkml:trace contextRef="#ctx0" brushRef="#br0" timeOffset="197717">15330 9128 24575,'-6'-11'0,"6"-4"0,15 8 0,7-3 0,21 35 0,-14-1 0,-10 5 0,-2 5 0,-3-3 0,-3 1 0,-3 6 0,-4 1 0,-1 25 0,-12-17 0,-14-20 0,5-11 0,-11 4 0,1-6 0,1-1 0,7-8 0,14-5 0,2 0 0</inkml:trace>
  <inkml:trace contextRef="#ctx0" brushRef="#br0" timeOffset="198330">15743 9354 9245,'-15'-6'0,"-1"11"5120,-5 3-5120,5 12 2657,5-2-2657,7-1 1576,13-6-1576,-2-6 5977,8-5-5977,5 0 0,-2 0 0,7 0 0,-8 4 0,-2 2 0,-5 0 0,7-10 0,0-9 0,-4-8 0,11-13 0,-20-5 0,11-12 0,-15 3 0,0 5 0,0 66 0,0 23 0,-1 2 0,2 2 0,2-14 0,0-3 0,-2 16 0,5-39 0,-6-5 0</inkml:trace>
  <inkml:trace contextRef="#ctx0" brushRef="#br0" timeOffset="198664">15944 9407 24575,'23'-6'0,"1"-8"0,11 6 0,-12-3 0,-17 16 0,-8 7 0,-8 6 0,10-7 0,24-15 0,-4 1 0,10-1 0,-20 10 0,0 10 0,-9-5 0,4 0 0,-5-6 0</inkml:trace>
  <inkml:trace contextRef="#ctx0" brushRef="#br0" timeOffset="200097">14812 10560 24575,'-6'10'0,"1"18"0,-5 38 0,9-26 0,0 1 0,-8-6 0,1-1 0,7 15 0,-5-34 0,6-43 0,10-1 0,-2-20 0,2-8 0,6 15 0,1 1 0,-4-1 0,0 3 0,11-9 0,-13 56 0,3 25 0,2 23 0,-1 1 0,-5-15 0,-6-22 0,-13-8 0,-10-6 0,6 0 0,-4-6 0</inkml:trace>
  <inkml:trace contextRef="#ctx0" brushRef="#br0" timeOffset="200247">14785 10703 24575,'16'0'0,"13"0"0,-2-6 0,13 5 0,-17-5 0,-6 6 0</inkml:trace>
  <inkml:trace contextRef="#ctx0" brushRef="#br0" timeOffset="201229">16022 10476 24575,'12'-7'0,"-3"1"0</inkml:trace>
  <inkml:trace contextRef="#ctx0" brushRef="#br0" timeOffset="201664">16243 10381 8191,'0'-16'0,"0"0"5063,-9 10-5063,-3 2 2818,-16 4-2818,3 9 0,1-2 1719,12 8-1719,2-4 6784,9-1-6784,2 5 0,22-7 0,7 1 0,11-9 0,-7 21 0,-8 19 0,-13-9 0,-2 2 0,-1 27 0,-1-5 0,-9-29 0,0-3 0,-5-17 0,4-1 0,-4-5 0</inkml:trace>
  <inkml:trace contextRef="#ctx0" brushRef="#br0" timeOffset="202564">14730 12021 24575,'0'41'0,"0"6"0,0-15 0,5-5 0,-4-3 0,4-35 0,-5-14 0,10-24 0,-8-16 0,22 28 0,2 1 0,-12-12 0,32 12 0,-49 54 0,-11 26 0,-8 3 0,3 9 0,-4-15 0,19 15 0,-11-14 0,24 1 0,-2-27 0,17-5 0,1-10 0,28-5 0,-28 2 0,9-7 0</inkml:trace>
  <inkml:trace contextRef="#ctx0" brushRef="#br0" timeOffset="203229">16212 11799 24575,'0'10'0,"4"1"0,-2 0 0,2-5 0,-4-1 0</inkml:trace>
  <inkml:trace contextRef="#ctx0" brushRef="#br0" timeOffset="203580">16365 11803 24575,'9'40'0,"-1"-9"0,18 2 0,5-7 0,4-9 0,2-14 0,-15-19 0,-9-6 0,-20-16 0,-6 19 0,-17-14 0,-2 26 0,3-2 0,8 9 0,12 0 0</inkml:trace>
  <inkml:trace contextRef="#ctx0" brushRef="#br0" timeOffset="205595">14847 10214 8191,'-16'-8'0,"1"2"5063,4 6-5063,-9 0 2818,-10 13-2818,5-5 1719,-7 6-1719,12 3 6784,-2-4-6784,-4 16 0,10 0 0,0 5 0,-4 10 0,2 4 0,5 4 0,1 3-939,-6 3 0,3 0 939,12-13 0,3 2 0,-4-1 0,0 5 0,0 0 0,0-1 0,0 1 0,0 2 0,4 0 0,0 3 0,0 0 0,-3-4 0,-6 4 0,-2-2 0,2-1-832,7 0 1,3 1 0,-5-3 831,-14 7 0,-1 1 0,9-1 0,4 5 0,-2 0 0,-1-12 0,0 0 0,-1 2 0,1 1 0,0 8 0,-1 4 0,2-1 0,0-1 0,4-7 0,0-1 0,1-1 0,-1-2 0,-4 1 0,0-3 0,1 0 0,2-4 0,1 0 0,0-2-113,-2 12 1,-1-1 112,-4 9 0,1 1 0,3 0 0,1-2 0,0-12 0,-2-2 0,-2 5 0,1-2 802,7-10 0,1-2-802,-9 23 2707,19-24-2707,17-44 286,10-11-286,-2 0 0,3-1 0,4-4 0,2 0-662,0 3 1,2 0 661,5-2 0,1 1 0,-10 5 0,1 1 0,0 0 0,3-1 0,1 0 0,3 0 0,2-1 0,-1 0 0,-2-1 0,0-1 0,1 0 0,-1 1 0,1 0 0,2-1 0,-3-2 0,2-3 0,1 1 0,-1 2 0,10-2 0,-1 2 0,4-1-389,-12 3 0,3-2 0,2 0 1,-1 1-1,-3 1 389,1 1 0,-3 2 0,0 0 0,0 0 0,15-5 0,0 0 0,-4 1 0,-15 4 0,-2-1 0,-2 1 0,18-6 0,-5 2 0,-21 10 0,-2 0 0,5-6 0,1 0 0,-4 8 0,0-2 0,8-8 0,-1-2 0,-9 3 0,-1 1 0,20-6 0,-16-8 0,-14 14 0,9-32 1188,-6-13-1188,-14 15 0,0-5 0,-2 1 0,-1-7 0,-1 0 531,-2 6 1,0-3 0,-2 1-532,-1 3 0,-2 1 0,1-1-710,4-7 1,1-2 0,-1-3 709,-3 4 0,-2-4 0,1 1 0,3 1 0,4-7 0,3 2 0,-3-2 0,-4 3 0,-3-3 0,0 1 0,1 2 0,2-4 0,2 2 0,-1-2 0,-2 6 0,-2-3 0,0-1 0,-2 2 0,-1 5 0,-1 1 0,-1 0 0,0 2 0,-4-12 0,0 2 0,-1 4 0,0-10 0,-3 6 0,-7 13 0,1 7 0,10 3 0,-23 3 0,-12 7 0,-14 2 216,9 12 1,-3 4-217,3 6 0,-1 1 0,4 2 0,-3 0 0,-1 1-35,-3 1 0,-2 1 1,-3 1 34,4 1 0,-4 1 0,0 1 0,1 0-1232,-8 1 1,1 0 0,-1 1 1231,10-3 0,-1 1 0,1-1 0,3 2 0,-1 3 0,4 2 0,-5-2 0,-1-2 0,-4-1 0,-2 1 0,0 1-553,0 2 0,0 2 0,0 1 1,-2 0 552,7-2 0,-1 0 0,0 0 0,-1 0 0,1 1-220,0-1 0,-1 1 0,1 0 1,2 1-1,4-1 220,-13 7 0,6 0 0,2-1 0,8-5 0,3 1 0,6-1 351,-11 17 0,42-18 0,3-7 0</inkml:trace>
  <inkml:trace contextRef="#ctx0" brushRef="#br0" timeOffset="206546">17306 10918 24575,'3'-6'0,"20"-4"0,11-3 0,6 1 0,-1 6 0,3-1-1709,11-10 1,2 1 1708,-6 13 0,2 1 0,-5-6 0,2-3 0,0 0 54,-2 4 0,-1 2 1,1-2-55,4-1 0,1-1 0,-5 0 0,-2-2 0,-7-2 190,6-21 0,-38 23 1,-5-12-1</inkml:trace>
  <inkml:trace contextRef="#ctx0" brushRef="#br0" timeOffset="206798">18188 10548 8191,'16'5'0,"3"-4"5063,1 17-5063,8 0 2818,-6 17-2818,-5-1 1719,-11-8-1719,-15 0 6784,-10-5-6784,-6 2 0,-4-1 0,16-12 0,4-4 0</inkml:trace>
  <inkml:trace contextRef="#ctx0" brushRef="#br0" timeOffset="208414">18828 11344 24575,'0'25'0,"0"22"0,0 9 0,8 3 0,-6-11 0,16-23 0,-6-10 0,9-2 0,17-8 0,-6-10 0,2-5 0,29-5 0,-8-5 0,4-3 0,-8 4 0,2 1-281,-8 3 0,2 0 1,1 2 280,6 3 0,1 2 0,-1 0-1027,10-1 0,-2 2 1027,6 6 0,-3 2 0,-19-3 0,-1 4 0,6 9 0,-1 3 0,-9-5 0,-3 3 0,-5 6 0,-5 2 0,4-3 753,-26-3-753,4-13 2143,-4 4-2143,8-22 0,6 0 0,8-12 0,6 10 0,7 2 0,12 3 0,7 3-604,-5 2 0,4 1 0,2 1 604,4 2 0,1 1 0,-2 1-673,-11 3 0,-2 1 0,-2-2 673,15-4 0,-6 0 0,6 3 0,-30-13 0,0-4 0,15-2 0,-22-9 0,-5-9 0,-5-9 0,-6-3 0,-4 1 0,-2-1 0,1-10 0,-2 4 0,-4 3 1615,-9 10-1615,-7 36 2216,-6 5-2216,-14 20 0,-3 8 0,13-7 0,1-3 0</inkml:trace>
  <inkml:trace contextRef="#ctx0" brushRef="#br0" timeOffset="208914">19393 11138 24575,'-11'-12'0,"5"-2"0,1 13 0,5-4 0</inkml:trace>
  <inkml:trace contextRef="#ctx0" brushRef="#br0" timeOffset="209283">19771 10992 8191,'0'-11'0,"-5"5"5063,-40 1-5063,14 20 2818,-22 7-2818,36 12 1719,16-8-1719,7-11 6784,5-10-6784,21-5 0,13-17 0,4 8 0,-7-9 0,-27 18 0,-5 6 0,-9 9 0,3 1 0,3 9 0,-1-3 0,1-1 0,-2-10 0,-5-6 0</inkml:trace>
  <inkml:trace contextRef="#ctx0" brushRef="#br0" timeOffset="209565">20097 11043 24575,'0'-11'0,"5"5"0,-4 1 0,4 5 0</inkml:trace>
  <inkml:trace contextRef="#ctx0" brushRef="#br0" timeOffset="210380">20710 10885 24575,'0'15'0,"5"2"0,1 4 0,0-4 0,5 2 0,-10-7 0,5-11 0,-6 2 0,0-12 0</inkml:trace>
  <inkml:trace contextRef="#ctx0" brushRef="#br0" timeOffset="211031">20703 10853 24575,'0'15'0,"0"11"0,0 6 0,0-4 0,5-4 0,-4-13 0,3 4 0,1-8 0,-4 2 0,4-9 0</inkml:trace>
  <inkml:trace contextRef="#ctx0" brushRef="#br0" timeOffset="211747">20834 10899 24575,'8'27'0,"8"-7"0,5 9 0,4-18 0,-8-7 0,-7-8 0,-5-15 0,-5 6 0,-10-12 0,-1 14-6784,-11-1 6784,1 6 0,9 1 0,3 5 0</inkml:trace>
  <inkml:trace contextRef="#ctx0" brushRef="#br0" timeOffset="212981">19315 11587 24575,'0'-11'0,"10"0"0,18-4 0,14 2 0,6 2 0,-4 4 0,5 1-897,0-2 0,7-2 0,3 0 0,0 1 897,0 3 0,1 2 0,1 0 0,3 0 0,-11 0 0,3 1 0,1-1 0,1 0 0,0 0 0,-1 0 0,10-1 0,0-1 0,0 0 0,-2 0 0,-1 3 0,-6 1 0,-1 2 0,-1 1 0,-2-1 0,-4-3 0,13-4 0,-5-2 0,-4 3 0,8 5 0,-10-1 833,-16-13-833,-4 9 0,-22-5 0,-4-4 0,-1 3 0,-5-12 2755,0-11-2755,9-27 0,3 0-922,-7 26 1,1-1 921,5 6 0,-1-1 0,-8-13 0,-2-1 0,7 1 0,-3 1 0,-9-6 0,-5 3 0,-3-9 0,-10 16 0,8 27 0,2 3 0,-2 5 1843,3 10-1843,-3-4 0,0 10 0,-1-10 0,-38 15 0,18-14 0,-5-1 0,-2 5 0,-4 3 0,-1-2-909,4-5 1,-1-2 0,0 1 908,-6 2 0,0 2 0,0-1 0,7 0 0,0 1 0,-3-1 0,-4 0 0,-3-1 0,-3 1 0,1 1 0,-4 3 0,0 1 0,-2 1 0,-3-1 0,2-1 0,-4 0 0,-1 0 0,2-1 0,3 0 0,3 0 0,3-2 0,1 1 0,-1 1 0,-4 2 0,-3 2 0,4-1 0,6-2 0,-4-1 0,5 1 0,-6 8 0,4 1 0,-2 1 0,28 1 0,14-13 0,-1-1 2725,0 1-2725,-4-5 0,-1 5 0,5-6 0,5 10 0,11 9 0,11 10 0,11 29 0,5-9-307,-17-15 0,-1 0 307,21 17 0,-14 9 0,11-18 0,-2-2 0,0-24 0,-13-10 0,2-6 0</inkml:trace>
  <inkml:trace contextRef="#ctx0" brushRef="#br0" timeOffset="214229">20376 12435 24575,'0'28'0,"0"18"0,4-3 0,2 5 0,4 15 0,1 4-2447,-3-16 1,0 0 0,2-1 2446,5 12 0,0-2 1047,-4-4 1,0-6-1048,1-3 1169,-4-5-1169,-3-27 0,-4-15 0,-4-27 0,-4-14 0,0-3 0,-5 0 0,6 7 0,1 0 0</inkml:trace>
  <inkml:trace contextRef="#ctx0" brushRef="#br0" timeOffset="214563">20189 12272 24575,'41'-36'0,"-13"9"0,4 0 0,-12 16 0,-8 6 0,7 16 0,7 14 0,17 12 0,10-1 0,-12-13 0,-9-14 0,-26-9 0,-1 0 0</inkml:trace>
  <inkml:trace contextRef="#ctx0" brushRef="#br0" timeOffset="216430">21371 9439 8191,'5'-11'0,"1"5"5063,14-4-5063,-3 3 2818,17-5-2818,6-2 1719,3 0-1719,-8 6 6784,-6 2-6784,-17 11 0,13 21 0,-2 27 0,-11-12 0,-1 11 0,0 4 0,-1 0-801,-1 3 0,0 0 0,-1 3 1,0 4 800,-2-7 0,-2 3 0,1 3 0,-1 1 0,0-1 0,1-3 0,-1-5 0,1 0 0,0-1 0,0 0 0,-1-2 0,-1-1 0,-1 3 0,-2 0 0,0-2 0,0-2 0,1-3 0,4 13 0,0-4 0,-2-7 0,-2-7 0,-2-7 0,1-6 0,-5-11 0,-10-13 0,-7 2 0,-5-9 0,6 0 3203,5-9-3203,-8-6 0,-5-4 0,-11 5 0,8 8 0,2 6 0,1 0 0,-1 0 0,9 0 0,4 0 0</inkml:trace>
  <inkml:trace contextRef="#ctx0" brushRef="#br0" timeOffset="230895">19916 14369 24575,'0'-11'0,"0"2"0</inkml:trace>
  <inkml:trace contextRef="#ctx0" brushRef="#br0" timeOffset="231298">20032 14268 24575,'17'-15'0,"12"2"0,3-11 0,2 10 0,-10 19 0,-15 13 0,-9 19 0,9-5 0,11-6 0,-2-9 0,5-7 0,-9 17 0,2-11 0,-5 18 0,-19-12 0,-1-6 0,-14-6 0,-1 7 0,1-7 0,-7 4 0,14-17 0,7 0 0,9-6 0</inkml:trace>
  <inkml:trace contextRef="#ctx0" brushRef="#br0" timeOffset="231736">21552 13892 24575,'0'0'0</inkml:trace>
  <inkml:trace contextRef="#ctx0" brushRef="#br0" timeOffset="232131">21682 13757 24575,'20'-11'0,"6"5"0,-3 2 0,6 10 0,-16 4 0,-2 8 0,3 19 0,-12-7 0,12 9 0,-13-18 0,4-10 0,-5-7 0</inkml:trace>
  <inkml:trace contextRef="#ctx0" brushRef="#br0" timeOffset="232447">21744 13877 24575,'-6'-5'0,"11"4"0,2-9 0,17 3 0,-2-4 0,4 4 0,-5 2 0,-10 5 0,-7 0 0</inkml:trace>
  <inkml:trace contextRef="#ctx0" brushRef="#br0" timeOffset="233280">21917 13518 24575,'-28'-17'0,"-5"6"0,1 7 0,-4 2 0,-15 1 0,-2 2-788,-4-2 0,-3 2 788,-3 2 0,-5 1 0,0 1-511,17 0 1,0 0 0,-1 1 0,-1 1 510,-8 2 0,-1 1 0,-2 1 0,0 1-792,9-1 0,-2 0 0,0 1 0,2 0 0,2 0 792,1 0 0,2 1 0,1 0 0,0 1 0,-3 1 0,0 1 0,2 0 0,2 0 0,-3 1 0,4 0 0,-1 0 0,-1 2 0,0 0 0,1 1-273,5 0 0,0 1 0,-2 2 273,2-1 0,-2 2 0,-1 1 0,2 1 0,-8 6 0,2 1 0,-1 2-457,6-2 0,-1 1 0,1 1 0,3-2 457,1-1 0,3-1 0,3 1 0,-8 14 0,7-2 572,14-15 0,4 0-572,-3 10 0,3 3 0,7 1 0,2 1 0,-4 12 0,6 0 0,13-6 0,5-4 0,-4-8 0,3-5 0,27 13 0,5-21 0,2-13 0,9-3 0,-7 1 0,3-1 0,4-3-36,3-4 0,4-4 1,1-1-1,-1 0 36,-3 3 0,0-1 0,0 0 0,0-3 0,5-4 0,1-4 0,0 0 0,-3 0 0,-7 3 0,-3 0 0,1-1 0,3-1-287,3-3 1,3-2 0,2-1-1,1 0 1,0 0 286,-8 3 0,1-1 0,-1 1 0,2-1 0,0-1 0,1 0 0,-1 0 0,2-1 0,0-1 0,0 0 0,1 0 0,-1 0 0,-1 0-295,6-2 1,0 0-1,0-1 1,-2 1-1,-1 0 1,-3 0 294,-3 1 0,-1 1 0,-2-1 0,-2 1 0,-1 0 0,4-3 0,-1 0 0,-2 0 0,-5 1-138,13-10 1,-5-2 137,-16 6 0,-2-3 0,-4-2 0,5-21 0,-7-6 0,-10 12 0,-3-3 0,-4 1 995,-3-15 1,-8 1-996,-10-3 0,-6 4 0,6 18 0,-4 1 0,-9 4 0,-7-1 0,-1 2 0,-1 2 0,-2 1 0,-2 2 0,-8-5 0,-2 0 0,-3 6 0,-4 7 0,-2 5 0,0 3 0,10 3 0,0 3 0,0 6 92,-6 6 0,0 6 0,0 1-92,2-2 0,1 2 0,4 0 0,0 3 0,3 0 0,4-2 0,0 0 0</inkml:trace>
  <inkml:trace contextRef="#ctx0" brushRef="#br0" timeOffset="240829">20904 11684 8191,'0'-16'0,"0"1"4832,0 74-4832,0-6 0,0 2 0,0 6 1042,-1-13 0,2 3-1042,2 4 0,1 5 0,2 0 236,-2-2 0,1 0 1,1 2-237,0-8 0,1 3 0,1-1 0,-1-4 0,1 3 0,0-3 0,0-5 0,-1 0 0,0-7 5805,1 3-5805,-8-22 226,-15-21-226,-2-4 914,-14-19-914,2-4 1814,4 9-1814,0 6 0,8 9 0,6 47 0,6-23 0,5 39 0,5-40 0,18-3 0,-4-11 0,15-4 0,-17-9 0,3 1 0,-6-12 0,3-14 0,3-4 0,-6-3 0,14 5 0,-20 24 0,6 1 0</inkml:trace>
  <inkml:trace contextRef="#ctx0" brushRef="#br0" timeOffset="253063">11376 7659 24575,'0'-11'0,"5"10"0,6 2 0,22 5 0,25-1 0,3-5 0,1 0 0,6 0 0,-22 0 0,0 0 0,4 0-797,2 0 0,3 0 0,1 0 1,0 0 796,2 0 0,1 0 0,-1 0 0,-2 0-727,9 0 1,-2 1 0,-2-2 726,-4-3 0,-1-1 0,-3 1 0,5 3 0,1-1 0,-3-1 0,3-2 0,2 1 0,-11 1 0,1 0 0,1-1 0,2 1 0,-2 0 0,2 0 0,1-1 0,1 1 0,-1 0 0,1 0 0,0-1 0,-1 1 0,0 0 0,-2 0 0,5-1 0,-3 0 0,0 1 0,2 1 0,5 1 0,2 1 0,0 1 0,-4-1-382,5 0 0,-3 0 0,1 0 382,-8 0 0,1 0 0,0 0 0,-3 0 0,2 0 0,-3 0 0,-1 0-745,17 0 1,-4 0 744,-13 1 0,-2-2 0,1-5 0,1 0 671,-1 4 1,2 1-672,-3-3 0,5 0 0,-1-1 0,1 1 0,0 0 0,0 0 232,1 3 0,0 1 0,-2-2-232,-5-4 0,-2-3 0,0 1 0,18 1 0,-6 0 595,-20 1 1,0-1-596,25-4 0,-4 2 1875,-10 7-1875,1-11 439,-52 11-439,-24 4 614,-22 14 0,16-6 0,7 5 1</inkml:trace>
  <inkml:trace contextRef="#ctx0" brushRef="#br0" timeOffset="277778">14376 15611 24575,'-3'-17'0,"7"3"0,-6 0 0,6 0 0,-4 10 0,0-4 0</inkml:trace>
  <inkml:trace contextRef="#ctx0" brushRef="#br0" timeOffset="279163">14506 13781 24575,'-11'0'0,"5"5"0,-4-4 0,9 30 0,-12 10 0,11 5 0,2 8 0,-6-7 0,-2 3 0,1 1-696,2-4 1,0 1-1,-1 3 696,-1 7 0,-2 5 0,0 2 0,-1-2 0,1-8 0,0-2 0,-1 1 0,1 4-564,1 3 0,1 3 0,0 3 0,-1-1 1,1-1 563,-1-5 0,1 1 0,-1-2 0,1 0 0,1-1-873,1 6 1,2 0 0,0-2-1,-3-2 873,-1-7 0,-2-1 0,0-2 0,2-3 0,5 18 0,0-3-179,-7-15 1,-3 1 0,2 0 178,3 19 0,1-2 0,-1-11 0,0-4 0,2-3 0,0-20 1118,-3-78-1118,0-6 0,1-11 0,1 15 0,-1-6 0,1-1 0,0 1-290,1 3 1,1 2 0,1-1 0,-1-1 289,0-5 0,0-2 0,1 3 0,1 8 0,1 3 0,2 5 0,-1 4 0,0 0 0</inkml:trace>
  <inkml:trace contextRef="#ctx0" brushRef="#br0" timeOffset="279698">14112 13815 24575,'29'-37'0,"-4"10"0,3 0 0,0 3 0,1 1 0,-3-1 0,-1 3 0,10-2 0,-23 28 0,12 31 0,1 1 0,3-2 0,4-1 0,-3-10 0,1-4 0,2 1 0,-2-3 0,13 0 0,-33-13 0,-7-5 0,-7 0 0</inkml:trace>
  <inkml:trace contextRef="#ctx0" brushRef="#br0" timeOffset="339944">28053 14204 24575,'30'35'0,"-9"-6"0,0 3 0,4 9 0,1 3 0,0 4 0,-1 0 0,-7-6 0,-2-3 0,8 17 0,-10-22 0,-6-20 0,16-29 0,4-7 0,9-9 0,4-2 0,-2 2 0,4-2 0,4-3 0,2-1 0,2-1-750,-9 6 1,3-1 0,1-1-1,2-1 1,1 0 0,1-1-1,0 0 1,0 0 749,1 0 0,0 0 0,1-1 0,1 0 0,1-1 0,-1 1 0,1 0 0,-1 1 0,-1 0 0,4-2 0,0 0 0,0 0 0,0 1 0,0 0 0,-1 0 0,-1 2 0,-1 0-267,0 0 1,0 0-1,-1 1 1,0 0-1,-3 2 1,0 1 0,-3 1 266,14-8 0,-2 1 0,-4 3 0,-4 3 0,-5 4 0,-5 3 0,-3 2 0,-2 2 0,-5 3 0,-3 4 0,-18 9 0,-5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1T03:52:55.413"/>
    </inkml:context>
    <inkml:brush xml:id="br0">
      <inkml:brushProperty name="width" value="0.05292" units="cm"/>
      <inkml:brushProperty name="height" value="0.05292" units="cm"/>
      <inkml:brushProperty name="color" value="#FF0000"/>
    </inkml:brush>
  </inkml:definitions>
  <inkml:trace contextRef="#ctx0" brushRef="#br0">1907 5907 24575,'26'9'0,"16"20"0,-12-3 0,2 5 0,5 9 0,0 5 0,0 4 0,-3 1 0,-6-2 0,-2-2 0,-7-8 0,-2-4 0,2 11 0,-7-25 0,4-17 0,9-18 0,8-9 0,8-8 0,8-6 0,4-2-743,-11 7 1,3-2 0,1-1 0,2-2 0,1 0 742,0 1 0,2-2 0,1-1 0,0 0 0,1 0 0,-1 0 0,0 2 0,1-1 0,-1 0 0,0 1 0,0 0 0,-2 2 0,4-3 0,0 0 0,-2 2 0,-1 1 0,-2 1-133,2-1 0,-2 1 1,-2 2-1,-4 3 133,-3 2 0,-3 2 0,-4 3 0,0 0 0,-4 3 0,-3 4 0,-16 13 0,-7 2 0,-2 2 0</inkml:trace>
  <inkml:trace contextRef="#ctx0" brushRef="#br0" timeOffset="1394">1482 9259 24575,'41'7'0,"7"22"0,3 8 0,-13-6 0,0 1 0,-1 2 0,2 4 0,-4-2 0,-3 0 0,-4-2 0,16 14 0,-3-20 0,-9-23 0,5-9 0,6-11 0,4-8 0,3-5-798,-5 1 1,3-5 0,1-3-1,2-2 1,0-1 797,-2 0 0,2-2 0,1-1 0,0-2 0,-1 0 0,0-1 0,-6 5 0,0-1 0,0-1 0,-1 0 0,0 1 0,-1-1 0,-1 1 0,2-2 0,0-1 0,-1 1 0,-1 0 0,-2 2 0,-1 1-136,4-7 0,-1 3 0,-4 1 1,-2 3 135,-1 1 0,-3 2 0,-4 4 0,0 0 0,-5 5 0,-3 3 0,-12 15 0,-5 6 0,-1 2 0</inkml:trace>
  <inkml:trace contextRef="#ctx0" brushRef="#br0" timeOffset="2946">2152 14007 24575,'1'29'0,"0"2"0,2 1 0,1-5 0,-2-11 0,0-7 0,-1-6 0,2-4 0,8-12 0,26-34 0,-11 17 0,5-5 0,3-2-621,0 1 0,2-2 0,3-2 0,1-2 621,-1 2 0,2-2 0,2-1 0,0-1 0,0 1 0,2-2 0,0 0 0,1-1 0,-1 1 0,-1 1 0,-2 2 0,0 1 0,-2 0 0,0 1 0,-1 0 0,3-2 0,-1 0 0,-1 2 0,-4 3 0,-1 2 0,-3 2 0,-3 4 0,1 0 0,-5 5 0,-1 2 0,-15 15 0,-6 5 0</inkml:trace>
  <inkml:trace contextRef="#ctx0" brushRef="#br0" timeOffset="14744">31155 8111 8191,'-6'-9'0,"1"-3"5063,31-33-5063,-13 18 2818,21-18-2818,-18 28 1719,2 0-1719,7 4 6784,1 6-6784,10 2 0,19 29 0,-15-6 0,-9 4 0,-3 5 0,4 17 0,-13-16 0,-2 2 0,-7 7 0,-3 1 0,1-1 0,-3-1-420,-4 6 0,-2-1 420,2-5 0,-2 2 0,-4 17 0,-2 4 0,6 5 0,0 4 0,-3-6 0,-1 4 0,2-3-834,2-12 1,1-3 0,1 0 833,2 3 0,2-1 0,-2-3 0,-3 0 0,3-2-186,20 14 0,6 0 186,-11-9 0,3-2 0,16 4 0,3-6 0,-13-21 0,0-5 0,24 10 0,-13-28 0,13-6 717,-11-14-717,0-25 2551,-24 3-2551,-19 3 444,-8 17-444,-41 44 0,6 16 0,15 9 0,4 13-724,9-8 1,4 5 0,3 8 723,6-11 0,4 7 0,2 4 0,0 1 0,1 0 0,-1-2-701,0-7 0,-1 0 1,0-1-1,1 0 0,0 0 1,0 3 700,1-4 0,0 3 0,0 1 0,1 0 0,0-2 0,-1-2 0,1-3 0,1 15 0,0-4 0,0-2 0,-3-3-788,-3 7 1,-3-4 0,0-2 787,2-12 0,-1-3 0,-3 2-222,-6 4 1,-3 2 0,-3-3 221,-1-8 0,-2-1 0,-2-1 0,-3 4 0,-2-1 0,-1-3 0,-14 11 0,2-7 0,13-16 0,0-7 1313,-29-7-1313,28-30 0,-1-5 0,-8 4 0,-1-1 0,-1-10 0,1-1 0,6 14 0,2 1 0,-11-15 3694,14 25-3694,3-23 808,8 8 1,5 1 0,7 3 0</inkml:trace>
  <inkml:trace contextRef="#ctx0" brushRef="#br0" timeOffset="30426">12341 9240 8191,'-5'-6'0,"13"2"5063,4-3-5063,22 6 0,10 1 0,-6-3 0,3 0-166,3 2 1,5 1-1,0 1 166,-4-1 0,-1 0 0,4 0 0,7 0 0,4 0 0,2 0 0,0 0 154,4 0 0,0 0 1,2 0-1,1 0-154,-8 0 0,1 0 0,1 0 0,0 0 0,-3 0 0,8 0 0,0 0 0,-4 0 0,-5 0 0,-4 0 0,-4 0 0,-5 0 0,3 0 0,-14 0 4597,-25 0-4597,-11 5 0,-13-4 0,9 4 0,1-5 0</inkml:trace>
  <inkml:trace contextRef="#ctx0" brushRef="#br0" timeOffset="31997">19609 9405 8191,'9'-12'0,"2"-3"5063,18 13-5063,1-4 0,8 6 0,8 0 0,10-11 836,-20 10 1,2 0-837,5-4 0,6-1 0,8 1 0,8 0 0,3 1 0,-7 3 0,2 1 0,3 0 0,4-2-210,-10-1 0,3-2 1,2 0-1,2 0 1,0 0-1,1 0 210,-11 3 0,2-1 0,0 1 0,1 0 0,0 0 0,0 0 0,-1 0 0,-2 0 0,10-1 0,-1 0 0,-2 0 0,1 0 0,1 0 0,4 0 0,-8 1 0,4 0 0,0 0 0,2 0 0,0 0 0,0 0 0,-1 1 0,-2 0 65,1 0 1,-1 1 0,-1 0 0,0 0 0,0 0 0,2 1 0,2-1-66,-6 0 0,2 0 0,1-1 0,1 1 0,0 0 0,1 0 0,0 0 0,-1 0 0,-1 1-370,0 0 1,-1 0 0,1 1-1,0 0 1,0 0 0,-1-1 0,-2 1-1,0 0 1,-2-1 369,6 0 0,-1-1 0,-2 0 0,-1 0 0,-1 1 0,0-1 0,-1 1 0,5 1 0,0 0 0,-1 1 0,-2-1 0,-1 1 0,-5-1 0,6 2 0,-4 0 0,-2-1 0,4 0-114,-1-2 0,2-1 1,1 0-1,1 1 1,-2 1 113,-5 2 0,-1 2 0,-1 0 0,2 0 0,1-2 0,7-2 0,3-1 0,0-1 0,-2-1 0,-4 3 0,-3 0 0,-4 2 0,-2 0 0,-1-2 0,5-1 0,-2-1 0,-6-1 0,-5 1 0,-5 0 1886,27 0-1886,-28 0 3425,-5 0-3425,-31 0 1418,-7-4 1,-1 2-1,-3-2 1</inkml:trace>
  <inkml:trace contextRef="#ctx0" brushRef="#br0" timeOffset="34928">4253 5991 24575,'11'0'0,"-1"0"0,1 0 0,0-5 0,12 4 0,6-1 0,8-1 0,5-2 0,5-2 0,1 1-590,2 0 1,1 1-1,5-2 590,-7 1 0,4-1 0,3 0 0,0-1 0,-2 1-583,10-1 0,-1 0 0,0 1 0,1 1 583,-7 1 0,2 2 0,0 0 0,-1 0 0,-4 0 0,16-2 0,-5 0 0,-4 2 0,10 2 0,-13 2 0,-20-1 0,-14 0 0,-18 0 0,-12 0 387,-15 0 0,8 0 0,-1 0 0</inkml:trace>
  <inkml:trace contextRef="#ctx0" brushRef="#br0" timeOffset="37494">29335 6144 8191,'-6'-15'0,"1"3"5063,14-5-5063,8 5 0,21-2 0,8 6 0,11 2 2818,7 6-2818,-28-1 0,2 2 0,6 8 0,-3 1 0,21 0 1719,-9 16-1719,-29 0 6784,-12-6-6784,8 34 0,-17-22 0,-3 4 0,0 17 0,-3 6 0,-6 7 0,-1-1-771,3-11 1,-1-1 770,-1-3 0,2-4 0,7 10 0,0 1 0,10-11 0,11-4 0,12-25 0,6-4 0,-1-22 1541,-8-5-1541,-13-16 0,-17 10 0,-12 0 0,-18 22 0,-12 32 0,15 4 0,1 11 0,5 4 0,1 7 0,1 0-1313,2-2 0,1 0 1,1 2 1312,4-11 0,0 2 0,0-1 0,3-4 0,0 16 0,-1-5-551,-4 0 1,-1-7 550,1-1 0,-9 0 0,-2-42 0,6-2 0,-24-20 3676,-16-7-3676,24 4 0,-3-1 681,-5 4 1,0-1-682,9-7 0,4 2 0,-10 6 0,19-9 0</inkml:trace>
  <inkml:trace contextRef="#ctx0" brushRef="#br0" timeOffset="44330">29447 13253 8191,'-22'-25'0,"8"1"5063,7 7-5063,17-3 2818,-3 8-2818,13-5 0,29 2 0,-5-8 0,7 16 0,4 2 0,-10-4 0,-1 3 0,9 12 0,-2 5 0,-14-4 0,-3 3 0,18 30 0,-26 3 1094,-8 15-1094,-7-23 0,-1 4 0,-6 8 0,-4 7 0,-1 1 0,0 4 0,-2 1 0,-1 4 470,0-3 1,-2 5 0,-1-1-1,1-3-470,-3 4 0,1-5 0,0 3 0,3-11 0,-1 3 0,2-2 0,0-2-1651,3-2 0,1-3 0,1 0 1651,3-2 0,2 0 0,-1-2 0,0 12 0,4-6-364,30 1 364,-6-20 230,-1-17 1,4-8-231,17-19 3100,2-8-3100,-28-11 6537,-38 11-6537,-10 8 373,-10 24 0,-4 10-373,3 2 0,1 8 0,7 11 0,3 10 0,1 4-954,3 3 1,1 6 0,3 3-1,1 0 954,4-6 0,1 2 0,1 1 0,1 0 0,0-3 0,0-6 0,1-1 0,0-1 0,-1 0 0,0-2 0,-2 10 0,0 0 0,0-4 0,-2-7 0,-4 6 0,-3-7 0,-1-4 0,-4-5 0,-5-5 0,-3-8 0,-10-9 0,-25-10 0,20-14 0,12-6 0,1-4 0,-12-18 0,14 2 0,10 10 0</inkml:trace>
  <inkml:trace contextRef="#ctx0" brushRef="#br0" timeOffset="76709">18978 6074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4EDFD-2AB2-F4AE-2B46-0019E802F64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314EE19-F470-0A9E-AB18-0A761D90B0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C4E27F4-F603-F4DD-1500-BAE42EF25213}"/>
              </a:ext>
            </a:extLst>
          </p:cNvPr>
          <p:cNvSpPr>
            <a:spLocks noGrp="1"/>
          </p:cNvSpPr>
          <p:nvPr>
            <p:ph type="dt" sz="half" idx="10"/>
          </p:nvPr>
        </p:nvSpPr>
        <p:spPr/>
        <p:txBody>
          <a:bodyPr/>
          <a:lstStyle/>
          <a:p>
            <a:fld id="{B52232F0-17AA-424A-92D1-3317C54F459A}" type="datetimeFigureOut">
              <a:rPr lang="en-US" smtClean="0"/>
              <a:t>8/1/23</a:t>
            </a:fld>
            <a:endParaRPr lang="en-US"/>
          </a:p>
        </p:txBody>
      </p:sp>
      <p:sp>
        <p:nvSpPr>
          <p:cNvPr id="5" name="Footer Placeholder 4">
            <a:extLst>
              <a:ext uri="{FF2B5EF4-FFF2-40B4-BE49-F238E27FC236}">
                <a16:creationId xmlns:a16="http://schemas.microsoft.com/office/drawing/2014/main" id="{9080735F-98AA-461B-1830-175DE723F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1607E5-F121-7263-AC78-C99FC41DA7F5}"/>
              </a:ext>
            </a:extLst>
          </p:cNvPr>
          <p:cNvSpPr>
            <a:spLocks noGrp="1"/>
          </p:cNvSpPr>
          <p:nvPr>
            <p:ph type="sldNum" sz="quarter" idx="12"/>
          </p:nvPr>
        </p:nvSpPr>
        <p:spPr/>
        <p:txBody>
          <a:bodyPr/>
          <a:lstStyle/>
          <a:p>
            <a:fld id="{50E8BF29-6B89-694D-A98F-D63685E20E77}" type="slidenum">
              <a:rPr lang="en-US" smtClean="0"/>
              <a:t>‹#›</a:t>
            </a:fld>
            <a:endParaRPr lang="en-US"/>
          </a:p>
        </p:txBody>
      </p:sp>
    </p:spTree>
    <p:extLst>
      <p:ext uri="{BB962C8B-B14F-4D97-AF65-F5344CB8AC3E}">
        <p14:creationId xmlns:p14="http://schemas.microsoft.com/office/powerpoint/2010/main" val="2350862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6B1C-26C6-D688-7D79-64AC2A5725F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C5B8D80-AAAD-102A-9994-3A971E7463D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BD9925-664D-BB18-6055-BFFA174A5F6F}"/>
              </a:ext>
            </a:extLst>
          </p:cNvPr>
          <p:cNvSpPr>
            <a:spLocks noGrp="1"/>
          </p:cNvSpPr>
          <p:nvPr>
            <p:ph type="dt" sz="half" idx="10"/>
          </p:nvPr>
        </p:nvSpPr>
        <p:spPr/>
        <p:txBody>
          <a:bodyPr/>
          <a:lstStyle/>
          <a:p>
            <a:fld id="{B52232F0-17AA-424A-92D1-3317C54F459A}" type="datetimeFigureOut">
              <a:rPr lang="en-US" smtClean="0"/>
              <a:t>8/1/23</a:t>
            </a:fld>
            <a:endParaRPr lang="en-US"/>
          </a:p>
        </p:txBody>
      </p:sp>
      <p:sp>
        <p:nvSpPr>
          <p:cNvPr id="5" name="Footer Placeholder 4">
            <a:extLst>
              <a:ext uri="{FF2B5EF4-FFF2-40B4-BE49-F238E27FC236}">
                <a16:creationId xmlns:a16="http://schemas.microsoft.com/office/drawing/2014/main" id="{53AFD8D2-303F-4EA0-9731-89416A3DBD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22E22-A238-21AE-6AC3-2077B295FCFA}"/>
              </a:ext>
            </a:extLst>
          </p:cNvPr>
          <p:cNvSpPr>
            <a:spLocks noGrp="1"/>
          </p:cNvSpPr>
          <p:nvPr>
            <p:ph type="sldNum" sz="quarter" idx="12"/>
          </p:nvPr>
        </p:nvSpPr>
        <p:spPr/>
        <p:txBody>
          <a:bodyPr/>
          <a:lstStyle/>
          <a:p>
            <a:fld id="{50E8BF29-6B89-694D-A98F-D63685E20E77}" type="slidenum">
              <a:rPr lang="en-US" smtClean="0"/>
              <a:t>‹#›</a:t>
            </a:fld>
            <a:endParaRPr lang="en-US"/>
          </a:p>
        </p:txBody>
      </p:sp>
    </p:spTree>
    <p:extLst>
      <p:ext uri="{BB962C8B-B14F-4D97-AF65-F5344CB8AC3E}">
        <p14:creationId xmlns:p14="http://schemas.microsoft.com/office/powerpoint/2010/main" val="1638191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EF7A5F-87CB-9907-8692-ECE81E4BC71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6E87F0F-75C9-7CE7-D573-F1076D77A6E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655A9C-BF63-9072-54B5-23F76791FEDD}"/>
              </a:ext>
            </a:extLst>
          </p:cNvPr>
          <p:cNvSpPr>
            <a:spLocks noGrp="1"/>
          </p:cNvSpPr>
          <p:nvPr>
            <p:ph type="dt" sz="half" idx="10"/>
          </p:nvPr>
        </p:nvSpPr>
        <p:spPr/>
        <p:txBody>
          <a:bodyPr/>
          <a:lstStyle/>
          <a:p>
            <a:fld id="{B52232F0-17AA-424A-92D1-3317C54F459A}" type="datetimeFigureOut">
              <a:rPr lang="en-US" smtClean="0"/>
              <a:t>8/1/23</a:t>
            </a:fld>
            <a:endParaRPr lang="en-US"/>
          </a:p>
        </p:txBody>
      </p:sp>
      <p:sp>
        <p:nvSpPr>
          <p:cNvPr id="5" name="Footer Placeholder 4">
            <a:extLst>
              <a:ext uri="{FF2B5EF4-FFF2-40B4-BE49-F238E27FC236}">
                <a16:creationId xmlns:a16="http://schemas.microsoft.com/office/drawing/2014/main" id="{C7E74E62-12DD-4589-0154-FF3FBF6F71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3B59A-058B-D66A-41DF-8B20BBEB609C}"/>
              </a:ext>
            </a:extLst>
          </p:cNvPr>
          <p:cNvSpPr>
            <a:spLocks noGrp="1"/>
          </p:cNvSpPr>
          <p:nvPr>
            <p:ph type="sldNum" sz="quarter" idx="12"/>
          </p:nvPr>
        </p:nvSpPr>
        <p:spPr/>
        <p:txBody>
          <a:bodyPr/>
          <a:lstStyle/>
          <a:p>
            <a:fld id="{50E8BF29-6B89-694D-A98F-D63685E20E77}" type="slidenum">
              <a:rPr lang="en-US" smtClean="0"/>
              <a:t>‹#›</a:t>
            </a:fld>
            <a:endParaRPr lang="en-US"/>
          </a:p>
        </p:txBody>
      </p:sp>
    </p:spTree>
    <p:extLst>
      <p:ext uri="{BB962C8B-B14F-4D97-AF65-F5344CB8AC3E}">
        <p14:creationId xmlns:p14="http://schemas.microsoft.com/office/powerpoint/2010/main" val="1605611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DE1A-EEDF-34E3-1734-30141068975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7F9081F-CA39-BB2D-BD70-B8C3687FEF9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5E0C5AA-9399-4F34-D7BB-D0A635919F05}"/>
              </a:ext>
            </a:extLst>
          </p:cNvPr>
          <p:cNvSpPr>
            <a:spLocks noGrp="1"/>
          </p:cNvSpPr>
          <p:nvPr>
            <p:ph type="dt" sz="half" idx="10"/>
          </p:nvPr>
        </p:nvSpPr>
        <p:spPr/>
        <p:txBody>
          <a:bodyPr/>
          <a:lstStyle/>
          <a:p>
            <a:fld id="{B52232F0-17AA-424A-92D1-3317C54F459A}" type="datetimeFigureOut">
              <a:rPr lang="en-US" smtClean="0"/>
              <a:t>8/1/23</a:t>
            </a:fld>
            <a:endParaRPr lang="en-US"/>
          </a:p>
        </p:txBody>
      </p:sp>
      <p:sp>
        <p:nvSpPr>
          <p:cNvPr id="5" name="Footer Placeholder 4">
            <a:extLst>
              <a:ext uri="{FF2B5EF4-FFF2-40B4-BE49-F238E27FC236}">
                <a16:creationId xmlns:a16="http://schemas.microsoft.com/office/drawing/2014/main" id="{49AA55B8-3B41-1EF2-1EFD-CC7CCA355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DCA09C-F483-8E08-B63F-E2326CF7734C}"/>
              </a:ext>
            </a:extLst>
          </p:cNvPr>
          <p:cNvSpPr>
            <a:spLocks noGrp="1"/>
          </p:cNvSpPr>
          <p:nvPr>
            <p:ph type="sldNum" sz="quarter" idx="12"/>
          </p:nvPr>
        </p:nvSpPr>
        <p:spPr/>
        <p:txBody>
          <a:bodyPr/>
          <a:lstStyle/>
          <a:p>
            <a:fld id="{50E8BF29-6B89-694D-A98F-D63685E20E77}" type="slidenum">
              <a:rPr lang="en-US" smtClean="0"/>
              <a:t>‹#›</a:t>
            </a:fld>
            <a:endParaRPr lang="en-US"/>
          </a:p>
        </p:txBody>
      </p:sp>
    </p:spTree>
    <p:extLst>
      <p:ext uri="{BB962C8B-B14F-4D97-AF65-F5344CB8AC3E}">
        <p14:creationId xmlns:p14="http://schemas.microsoft.com/office/powerpoint/2010/main" val="3153292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49BA-819D-D1DA-8795-2AD0295640A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6FF175C-6490-4871-9852-1B0E3B3CD5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8B03C7F-E334-C7C8-A030-724D05E4813E}"/>
              </a:ext>
            </a:extLst>
          </p:cNvPr>
          <p:cNvSpPr>
            <a:spLocks noGrp="1"/>
          </p:cNvSpPr>
          <p:nvPr>
            <p:ph type="dt" sz="half" idx="10"/>
          </p:nvPr>
        </p:nvSpPr>
        <p:spPr/>
        <p:txBody>
          <a:bodyPr/>
          <a:lstStyle/>
          <a:p>
            <a:fld id="{B52232F0-17AA-424A-92D1-3317C54F459A}" type="datetimeFigureOut">
              <a:rPr lang="en-US" smtClean="0"/>
              <a:t>8/1/23</a:t>
            </a:fld>
            <a:endParaRPr lang="en-US"/>
          </a:p>
        </p:txBody>
      </p:sp>
      <p:sp>
        <p:nvSpPr>
          <p:cNvPr id="5" name="Footer Placeholder 4">
            <a:extLst>
              <a:ext uri="{FF2B5EF4-FFF2-40B4-BE49-F238E27FC236}">
                <a16:creationId xmlns:a16="http://schemas.microsoft.com/office/drawing/2014/main" id="{92436296-98CD-A681-585B-D24317098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56D02-3695-1D26-CBCF-E49E4D557BF3}"/>
              </a:ext>
            </a:extLst>
          </p:cNvPr>
          <p:cNvSpPr>
            <a:spLocks noGrp="1"/>
          </p:cNvSpPr>
          <p:nvPr>
            <p:ph type="sldNum" sz="quarter" idx="12"/>
          </p:nvPr>
        </p:nvSpPr>
        <p:spPr/>
        <p:txBody>
          <a:bodyPr/>
          <a:lstStyle/>
          <a:p>
            <a:fld id="{50E8BF29-6B89-694D-A98F-D63685E20E77}" type="slidenum">
              <a:rPr lang="en-US" smtClean="0"/>
              <a:t>‹#›</a:t>
            </a:fld>
            <a:endParaRPr lang="en-US"/>
          </a:p>
        </p:txBody>
      </p:sp>
    </p:spTree>
    <p:extLst>
      <p:ext uri="{BB962C8B-B14F-4D97-AF65-F5344CB8AC3E}">
        <p14:creationId xmlns:p14="http://schemas.microsoft.com/office/powerpoint/2010/main" val="57499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7A19-31F7-20B8-CD5F-3B821F9E03B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6E67105-47A6-61D1-72F4-CB6E5EE353E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A53636F-DBC7-02C4-6790-5FEE4DC63DB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DEEB28A-D0A7-59A5-4F2D-C14205031D05}"/>
              </a:ext>
            </a:extLst>
          </p:cNvPr>
          <p:cNvSpPr>
            <a:spLocks noGrp="1"/>
          </p:cNvSpPr>
          <p:nvPr>
            <p:ph type="dt" sz="half" idx="10"/>
          </p:nvPr>
        </p:nvSpPr>
        <p:spPr/>
        <p:txBody>
          <a:bodyPr/>
          <a:lstStyle/>
          <a:p>
            <a:fld id="{B52232F0-17AA-424A-92D1-3317C54F459A}" type="datetimeFigureOut">
              <a:rPr lang="en-US" smtClean="0"/>
              <a:t>8/1/23</a:t>
            </a:fld>
            <a:endParaRPr lang="en-US"/>
          </a:p>
        </p:txBody>
      </p:sp>
      <p:sp>
        <p:nvSpPr>
          <p:cNvPr id="6" name="Footer Placeholder 5">
            <a:extLst>
              <a:ext uri="{FF2B5EF4-FFF2-40B4-BE49-F238E27FC236}">
                <a16:creationId xmlns:a16="http://schemas.microsoft.com/office/drawing/2014/main" id="{E5302420-65D2-957E-D506-8956D1E1C7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A65923-E3A1-D5BF-B6B8-AB914086BE9A}"/>
              </a:ext>
            </a:extLst>
          </p:cNvPr>
          <p:cNvSpPr>
            <a:spLocks noGrp="1"/>
          </p:cNvSpPr>
          <p:nvPr>
            <p:ph type="sldNum" sz="quarter" idx="12"/>
          </p:nvPr>
        </p:nvSpPr>
        <p:spPr/>
        <p:txBody>
          <a:bodyPr/>
          <a:lstStyle/>
          <a:p>
            <a:fld id="{50E8BF29-6B89-694D-A98F-D63685E20E77}" type="slidenum">
              <a:rPr lang="en-US" smtClean="0"/>
              <a:t>‹#›</a:t>
            </a:fld>
            <a:endParaRPr lang="en-US"/>
          </a:p>
        </p:txBody>
      </p:sp>
    </p:spTree>
    <p:extLst>
      <p:ext uri="{BB962C8B-B14F-4D97-AF65-F5344CB8AC3E}">
        <p14:creationId xmlns:p14="http://schemas.microsoft.com/office/powerpoint/2010/main" val="1928910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4D6E4-3402-A323-4DE5-57EF05C924A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DFB0312-75F9-8D19-C174-912B2DFC78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E19015C-6203-B212-4CDD-A91D179A641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A96642D-35FE-161C-4797-A8DBC41D6C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077F90-EFE0-465F-9BD5-5473F25F976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F6AA4CF-71DB-EECA-6936-6F820F40A9D9}"/>
              </a:ext>
            </a:extLst>
          </p:cNvPr>
          <p:cNvSpPr>
            <a:spLocks noGrp="1"/>
          </p:cNvSpPr>
          <p:nvPr>
            <p:ph type="dt" sz="half" idx="10"/>
          </p:nvPr>
        </p:nvSpPr>
        <p:spPr/>
        <p:txBody>
          <a:bodyPr/>
          <a:lstStyle/>
          <a:p>
            <a:fld id="{B52232F0-17AA-424A-92D1-3317C54F459A}" type="datetimeFigureOut">
              <a:rPr lang="en-US" smtClean="0"/>
              <a:t>8/1/23</a:t>
            </a:fld>
            <a:endParaRPr lang="en-US"/>
          </a:p>
        </p:txBody>
      </p:sp>
      <p:sp>
        <p:nvSpPr>
          <p:cNvPr id="8" name="Footer Placeholder 7">
            <a:extLst>
              <a:ext uri="{FF2B5EF4-FFF2-40B4-BE49-F238E27FC236}">
                <a16:creationId xmlns:a16="http://schemas.microsoft.com/office/drawing/2014/main" id="{8A8176D4-4E71-FE66-57E7-46D2CF0FA6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ACF366-FE18-3D23-7985-D4ECF9C289D1}"/>
              </a:ext>
            </a:extLst>
          </p:cNvPr>
          <p:cNvSpPr>
            <a:spLocks noGrp="1"/>
          </p:cNvSpPr>
          <p:nvPr>
            <p:ph type="sldNum" sz="quarter" idx="12"/>
          </p:nvPr>
        </p:nvSpPr>
        <p:spPr/>
        <p:txBody>
          <a:bodyPr/>
          <a:lstStyle/>
          <a:p>
            <a:fld id="{50E8BF29-6B89-694D-A98F-D63685E20E77}" type="slidenum">
              <a:rPr lang="en-US" smtClean="0"/>
              <a:t>‹#›</a:t>
            </a:fld>
            <a:endParaRPr lang="en-US"/>
          </a:p>
        </p:txBody>
      </p:sp>
    </p:spTree>
    <p:extLst>
      <p:ext uri="{BB962C8B-B14F-4D97-AF65-F5344CB8AC3E}">
        <p14:creationId xmlns:p14="http://schemas.microsoft.com/office/powerpoint/2010/main" val="2247519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D766B-3B93-67B8-9935-613CA60F7D8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9A33DFE-FCA0-1D4C-2F62-1022E083E1CA}"/>
              </a:ext>
            </a:extLst>
          </p:cNvPr>
          <p:cNvSpPr>
            <a:spLocks noGrp="1"/>
          </p:cNvSpPr>
          <p:nvPr>
            <p:ph type="dt" sz="half" idx="10"/>
          </p:nvPr>
        </p:nvSpPr>
        <p:spPr/>
        <p:txBody>
          <a:bodyPr/>
          <a:lstStyle/>
          <a:p>
            <a:fld id="{B52232F0-17AA-424A-92D1-3317C54F459A}" type="datetimeFigureOut">
              <a:rPr lang="en-US" smtClean="0"/>
              <a:t>8/1/23</a:t>
            </a:fld>
            <a:endParaRPr lang="en-US"/>
          </a:p>
        </p:txBody>
      </p:sp>
      <p:sp>
        <p:nvSpPr>
          <p:cNvPr id="4" name="Footer Placeholder 3">
            <a:extLst>
              <a:ext uri="{FF2B5EF4-FFF2-40B4-BE49-F238E27FC236}">
                <a16:creationId xmlns:a16="http://schemas.microsoft.com/office/drawing/2014/main" id="{70801811-0F3B-716E-C462-C3B3CF428E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54C822-148D-4639-69E0-EF0531C58EFA}"/>
              </a:ext>
            </a:extLst>
          </p:cNvPr>
          <p:cNvSpPr>
            <a:spLocks noGrp="1"/>
          </p:cNvSpPr>
          <p:nvPr>
            <p:ph type="sldNum" sz="quarter" idx="12"/>
          </p:nvPr>
        </p:nvSpPr>
        <p:spPr/>
        <p:txBody>
          <a:bodyPr/>
          <a:lstStyle/>
          <a:p>
            <a:fld id="{50E8BF29-6B89-694D-A98F-D63685E20E77}" type="slidenum">
              <a:rPr lang="en-US" smtClean="0"/>
              <a:t>‹#›</a:t>
            </a:fld>
            <a:endParaRPr lang="en-US"/>
          </a:p>
        </p:txBody>
      </p:sp>
    </p:spTree>
    <p:extLst>
      <p:ext uri="{BB962C8B-B14F-4D97-AF65-F5344CB8AC3E}">
        <p14:creationId xmlns:p14="http://schemas.microsoft.com/office/powerpoint/2010/main" val="3100466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9EDC20-BF5B-41C9-5F5C-0A3A0C3CD893}"/>
              </a:ext>
            </a:extLst>
          </p:cNvPr>
          <p:cNvSpPr>
            <a:spLocks noGrp="1"/>
          </p:cNvSpPr>
          <p:nvPr>
            <p:ph type="dt" sz="half" idx="10"/>
          </p:nvPr>
        </p:nvSpPr>
        <p:spPr/>
        <p:txBody>
          <a:bodyPr/>
          <a:lstStyle/>
          <a:p>
            <a:fld id="{B52232F0-17AA-424A-92D1-3317C54F459A}" type="datetimeFigureOut">
              <a:rPr lang="en-US" smtClean="0"/>
              <a:t>8/1/23</a:t>
            </a:fld>
            <a:endParaRPr lang="en-US"/>
          </a:p>
        </p:txBody>
      </p:sp>
      <p:sp>
        <p:nvSpPr>
          <p:cNvPr id="3" name="Footer Placeholder 2">
            <a:extLst>
              <a:ext uri="{FF2B5EF4-FFF2-40B4-BE49-F238E27FC236}">
                <a16:creationId xmlns:a16="http://schemas.microsoft.com/office/drawing/2014/main" id="{1E8AA4A6-9306-2000-8059-343969A04D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FB03BE-56C9-F84E-AA45-4C88D956676A}"/>
              </a:ext>
            </a:extLst>
          </p:cNvPr>
          <p:cNvSpPr>
            <a:spLocks noGrp="1"/>
          </p:cNvSpPr>
          <p:nvPr>
            <p:ph type="sldNum" sz="quarter" idx="12"/>
          </p:nvPr>
        </p:nvSpPr>
        <p:spPr/>
        <p:txBody>
          <a:bodyPr/>
          <a:lstStyle/>
          <a:p>
            <a:fld id="{50E8BF29-6B89-694D-A98F-D63685E20E77}" type="slidenum">
              <a:rPr lang="en-US" smtClean="0"/>
              <a:t>‹#›</a:t>
            </a:fld>
            <a:endParaRPr lang="en-US"/>
          </a:p>
        </p:txBody>
      </p:sp>
    </p:spTree>
    <p:extLst>
      <p:ext uri="{BB962C8B-B14F-4D97-AF65-F5344CB8AC3E}">
        <p14:creationId xmlns:p14="http://schemas.microsoft.com/office/powerpoint/2010/main" val="77995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3369C-FF57-34ED-49F5-262CA97D55D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D2411EF-B32D-1BE6-405E-527DDC852D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C27353B-BD62-B21B-B92E-CBE3CBFCD5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3A6342B-DFD0-2972-CDF3-D2C8C5093933}"/>
              </a:ext>
            </a:extLst>
          </p:cNvPr>
          <p:cNvSpPr>
            <a:spLocks noGrp="1"/>
          </p:cNvSpPr>
          <p:nvPr>
            <p:ph type="dt" sz="half" idx="10"/>
          </p:nvPr>
        </p:nvSpPr>
        <p:spPr/>
        <p:txBody>
          <a:bodyPr/>
          <a:lstStyle/>
          <a:p>
            <a:fld id="{B52232F0-17AA-424A-92D1-3317C54F459A}" type="datetimeFigureOut">
              <a:rPr lang="en-US" smtClean="0"/>
              <a:t>8/1/23</a:t>
            </a:fld>
            <a:endParaRPr lang="en-US"/>
          </a:p>
        </p:txBody>
      </p:sp>
      <p:sp>
        <p:nvSpPr>
          <p:cNvPr id="6" name="Footer Placeholder 5">
            <a:extLst>
              <a:ext uri="{FF2B5EF4-FFF2-40B4-BE49-F238E27FC236}">
                <a16:creationId xmlns:a16="http://schemas.microsoft.com/office/drawing/2014/main" id="{875E3771-160F-C317-6ADD-23D4140BCC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D8297B-AD6F-918D-721E-8C2A4F51AECE}"/>
              </a:ext>
            </a:extLst>
          </p:cNvPr>
          <p:cNvSpPr>
            <a:spLocks noGrp="1"/>
          </p:cNvSpPr>
          <p:nvPr>
            <p:ph type="sldNum" sz="quarter" idx="12"/>
          </p:nvPr>
        </p:nvSpPr>
        <p:spPr/>
        <p:txBody>
          <a:bodyPr/>
          <a:lstStyle/>
          <a:p>
            <a:fld id="{50E8BF29-6B89-694D-A98F-D63685E20E77}" type="slidenum">
              <a:rPr lang="en-US" smtClean="0"/>
              <a:t>‹#›</a:t>
            </a:fld>
            <a:endParaRPr lang="en-US"/>
          </a:p>
        </p:txBody>
      </p:sp>
    </p:spTree>
    <p:extLst>
      <p:ext uri="{BB962C8B-B14F-4D97-AF65-F5344CB8AC3E}">
        <p14:creationId xmlns:p14="http://schemas.microsoft.com/office/powerpoint/2010/main" val="838032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F6F5A-E4B3-2563-6C76-3CC99D5FFC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34BDCB8-0B58-7C06-053D-7EC66E05F8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EA2912-884C-033F-7DD8-FE79E8911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38C175F-6443-D1CC-EE4C-02BD82C214F1}"/>
              </a:ext>
            </a:extLst>
          </p:cNvPr>
          <p:cNvSpPr>
            <a:spLocks noGrp="1"/>
          </p:cNvSpPr>
          <p:nvPr>
            <p:ph type="dt" sz="half" idx="10"/>
          </p:nvPr>
        </p:nvSpPr>
        <p:spPr/>
        <p:txBody>
          <a:bodyPr/>
          <a:lstStyle/>
          <a:p>
            <a:fld id="{B52232F0-17AA-424A-92D1-3317C54F459A}" type="datetimeFigureOut">
              <a:rPr lang="en-US" smtClean="0"/>
              <a:t>8/1/23</a:t>
            </a:fld>
            <a:endParaRPr lang="en-US"/>
          </a:p>
        </p:txBody>
      </p:sp>
      <p:sp>
        <p:nvSpPr>
          <p:cNvPr id="6" name="Footer Placeholder 5">
            <a:extLst>
              <a:ext uri="{FF2B5EF4-FFF2-40B4-BE49-F238E27FC236}">
                <a16:creationId xmlns:a16="http://schemas.microsoft.com/office/drawing/2014/main" id="{7709EF36-3399-7AE7-ED44-08D34DCEAC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3FCF4A-7EC5-E329-7BB5-9FECB6804127}"/>
              </a:ext>
            </a:extLst>
          </p:cNvPr>
          <p:cNvSpPr>
            <a:spLocks noGrp="1"/>
          </p:cNvSpPr>
          <p:nvPr>
            <p:ph type="sldNum" sz="quarter" idx="12"/>
          </p:nvPr>
        </p:nvSpPr>
        <p:spPr/>
        <p:txBody>
          <a:bodyPr/>
          <a:lstStyle/>
          <a:p>
            <a:fld id="{50E8BF29-6B89-694D-A98F-D63685E20E77}" type="slidenum">
              <a:rPr lang="en-US" smtClean="0"/>
              <a:t>‹#›</a:t>
            </a:fld>
            <a:endParaRPr lang="en-US"/>
          </a:p>
        </p:txBody>
      </p:sp>
    </p:spTree>
    <p:extLst>
      <p:ext uri="{BB962C8B-B14F-4D97-AF65-F5344CB8AC3E}">
        <p14:creationId xmlns:p14="http://schemas.microsoft.com/office/powerpoint/2010/main" val="1438547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6A9565-9122-088F-DAEF-194218E950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10AF97B-490D-E1D9-3F1D-0367DF38DA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B49AC92-28B2-563A-4F07-461807886D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2232F0-17AA-424A-92D1-3317C54F459A}" type="datetimeFigureOut">
              <a:rPr lang="en-US" smtClean="0"/>
              <a:t>8/1/23</a:t>
            </a:fld>
            <a:endParaRPr lang="en-US"/>
          </a:p>
        </p:txBody>
      </p:sp>
      <p:sp>
        <p:nvSpPr>
          <p:cNvPr id="5" name="Footer Placeholder 4">
            <a:extLst>
              <a:ext uri="{FF2B5EF4-FFF2-40B4-BE49-F238E27FC236}">
                <a16:creationId xmlns:a16="http://schemas.microsoft.com/office/drawing/2014/main" id="{30A6C334-CD01-8B46-09A0-FDD005D363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31C7D9-B2FE-68CE-C31D-CA32994355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8BF29-6B89-694D-A98F-D63685E20E77}" type="slidenum">
              <a:rPr lang="en-US" smtClean="0"/>
              <a:t>‹#›</a:t>
            </a:fld>
            <a:endParaRPr lang="en-US"/>
          </a:p>
        </p:txBody>
      </p:sp>
    </p:spTree>
    <p:extLst>
      <p:ext uri="{BB962C8B-B14F-4D97-AF65-F5344CB8AC3E}">
        <p14:creationId xmlns:p14="http://schemas.microsoft.com/office/powerpoint/2010/main" val="374598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Guy_Fawkes_mask"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hatbotslife.com/no-robots-allowed-eeb1c7eedf5c"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urses.lumenlearning.com/wm-abnormalpsych/chapter/somatic-symptom-disorder-and-illness-anxiety-disorder/"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wired.it/gadget/motori/2016/09/15/a-pittsburgh-si-puo-noleggiare-una-uber-autonoma/"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abble.ca/blogs/bloggers/j-baglow/2014/08/america-beautiful-deluxe-ferguson-edition" TargetMode="External"/><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1.xml"/></Relationships>
</file>

<file path=ppt/slides/_rels/slide7.xml.rels><?xml version="1.0" encoding="UTF-8" standalone="yes"?>
<Relationships xmlns="http://schemas.openxmlformats.org/package/2006/relationships"><Relationship Id="rId3" Type="http://schemas.openxmlformats.org/officeDocument/2006/relationships/hyperlink" Target="https://www.peoplemattersglobal.com/article/compensation-benefits/infographic-blindness-to-gender-bias-21058?media_type=article&amp;subcat=empower-her&amp;title=infographic-blindness-to-gender-bias&amp;id=21058" TargetMode="External"/><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3" Type="http://schemas.openxmlformats.org/officeDocument/2006/relationships/hyperlink" Target="https://www.pexels.com/photo/ball-soccer-soccer-ball-1530417/"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I Failures">
            <a:extLst>
              <a:ext uri="{FF2B5EF4-FFF2-40B4-BE49-F238E27FC236}">
                <a16:creationId xmlns:a16="http://schemas.microsoft.com/office/drawing/2014/main" id="{254357D9-0F21-E9F1-8F97-798B2404C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337851"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29E9DA6-132F-F431-4A9B-DAD1ED9EE7AB}"/>
              </a:ext>
            </a:extLst>
          </p:cNvPr>
          <p:cNvSpPr>
            <a:spLocks noGrp="1"/>
          </p:cNvSpPr>
          <p:nvPr>
            <p:ph type="ctrTitle"/>
          </p:nvPr>
        </p:nvSpPr>
        <p:spPr>
          <a:xfrm>
            <a:off x="0" y="5457826"/>
            <a:ext cx="6691313" cy="1009650"/>
          </a:xfrm>
          <a:solidFill>
            <a:schemeClr val="bg1"/>
          </a:solidFill>
          <a:effectLst>
            <a:softEdge rad="127000"/>
          </a:effectLst>
        </p:spPr>
        <p:txBody>
          <a:bodyPr/>
          <a:lstStyle/>
          <a:p>
            <a:r>
              <a:rPr lang="en-US" dirty="0">
                <a:latin typeface="Lucida Calligraphy" panose="03010101010101010101" pitchFamily="66" charset="77"/>
              </a:rPr>
              <a:t>Responsible AI</a:t>
            </a:r>
          </a:p>
        </p:txBody>
      </p:sp>
    </p:spTree>
    <p:extLst>
      <p:ext uri="{BB962C8B-B14F-4D97-AF65-F5344CB8AC3E}">
        <p14:creationId xmlns:p14="http://schemas.microsoft.com/office/powerpoint/2010/main" val="3190130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 diagram of responsible AI principles.">
            <a:extLst>
              <a:ext uri="{FF2B5EF4-FFF2-40B4-BE49-F238E27FC236}">
                <a16:creationId xmlns:a16="http://schemas.microsoft.com/office/drawing/2014/main" id="{9010BAA0-C621-147C-E329-D8E48BECF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308" y="662165"/>
            <a:ext cx="8022981" cy="553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931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C4FD02-8F23-CE64-4418-E644AB024EAE}"/>
              </a:ext>
            </a:extLst>
          </p:cNvPr>
          <p:cNvPicPr>
            <a:picLocks noChangeAspect="1"/>
          </p:cNvPicPr>
          <p:nvPr/>
        </p:nvPicPr>
        <p:blipFill>
          <a:blip r:embed="rId2"/>
          <a:stretch>
            <a:fillRect/>
          </a:stretch>
        </p:blipFill>
        <p:spPr>
          <a:xfrm>
            <a:off x="504091" y="1236267"/>
            <a:ext cx="10650415" cy="2192733"/>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1382AD2-4927-4B35-8447-029E0E027634}"/>
                  </a:ext>
                </a:extLst>
              </p14:cNvPr>
              <p14:cNvContentPartPr/>
              <p14:nvPr/>
            </p14:nvContentPartPr>
            <p14:xfrm>
              <a:off x="3433680" y="1381320"/>
              <a:ext cx="7641720" cy="4513680"/>
            </p14:xfrm>
          </p:contentPart>
        </mc:Choice>
        <mc:Fallback>
          <p:pic>
            <p:nvPicPr>
              <p:cNvPr id="2" name="Ink 1">
                <a:extLst>
                  <a:ext uri="{FF2B5EF4-FFF2-40B4-BE49-F238E27FC236}">
                    <a16:creationId xmlns:a16="http://schemas.microsoft.com/office/drawing/2014/main" id="{B1382AD2-4927-4B35-8447-029E0E027634}"/>
                  </a:ext>
                </a:extLst>
              </p:cNvPr>
              <p:cNvPicPr/>
              <p:nvPr/>
            </p:nvPicPr>
            <p:blipFill>
              <a:blip r:embed="rId4"/>
              <a:stretch>
                <a:fillRect/>
              </a:stretch>
            </p:blipFill>
            <p:spPr>
              <a:xfrm>
                <a:off x="3424320" y="1371960"/>
                <a:ext cx="7660440" cy="4532400"/>
              </a:xfrm>
              <a:prstGeom prst="rect">
                <a:avLst/>
              </a:prstGeom>
            </p:spPr>
          </p:pic>
        </mc:Fallback>
      </mc:AlternateContent>
    </p:spTree>
    <p:extLst>
      <p:ext uri="{BB962C8B-B14F-4D97-AF65-F5344CB8AC3E}">
        <p14:creationId xmlns:p14="http://schemas.microsoft.com/office/powerpoint/2010/main" val="2342779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EEAA-B252-4D53-3572-7F08CEFC2501}"/>
              </a:ext>
            </a:extLst>
          </p:cNvPr>
          <p:cNvSpPr>
            <a:spLocks noGrp="1"/>
          </p:cNvSpPr>
          <p:nvPr>
            <p:ph type="title"/>
          </p:nvPr>
        </p:nvSpPr>
        <p:spPr/>
        <p:txBody>
          <a:bodyPr/>
          <a:lstStyle/>
          <a:p>
            <a:r>
              <a:rPr lang="en-US" dirty="0"/>
              <a:t>Companies embracing responsible AI</a:t>
            </a:r>
          </a:p>
        </p:txBody>
      </p:sp>
      <p:sp>
        <p:nvSpPr>
          <p:cNvPr id="3" name="Content Placeholder 2">
            <a:extLst>
              <a:ext uri="{FF2B5EF4-FFF2-40B4-BE49-F238E27FC236}">
                <a16:creationId xmlns:a16="http://schemas.microsoft.com/office/drawing/2014/main" id="{AD565F2E-7ABC-C7DA-5C0E-43CBE7CE5DB2}"/>
              </a:ext>
            </a:extLst>
          </p:cNvPr>
          <p:cNvSpPr>
            <a:spLocks noGrp="1"/>
          </p:cNvSpPr>
          <p:nvPr>
            <p:ph idx="1"/>
          </p:nvPr>
        </p:nvSpPr>
        <p:spPr/>
        <p:txBody>
          <a:bodyPr>
            <a:normAutofit/>
          </a:bodyPr>
          <a:lstStyle/>
          <a:p>
            <a:r>
              <a:rPr lang="en-IN" sz="2400" b="1" i="0" dirty="0">
                <a:solidFill>
                  <a:srgbClr val="666666"/>
                </a:solidFill>
                <a:effectLst/>
                <a:latin typeface="+mj-lt"/>
              </a:rPr>
              <a:t>Microsoft has created its own responsible AI governance framework with help from its AI, Ethics and Effects in Engineering and Research Committee and Office of Responsible AI (ORA) groups. </a:t>
            </a:r>
          </a:p>
          <a:p>
            <a:r>
              <a:rPr lang="en-IN" sz="2400" b="1" dirty="0">
                <a:solidFill>
                  <a:srgbClr val="666666"/>
                </a:solidFill>
                <a:latin typeface="+mj-lt"/>
              </a:rPr>
              <a:t>Credit scoring organization FICO has created responsible AI governance policies to help its employees and customers understand how the ML models the company uses work and the programming's limitations. FICO's data scientists are tasked with considering the entire lifecycle of its machine learning models and are constantly testing their effectiveness and fairness. </a:t>
            </a:r>
          </a:p>
          <a:p>
            <a:r>
              <a:rPr lang="en-IN" sz="2400" b="1" dirty="0">
                <a:solidFill>
                  <a:srgbClr val="666666"/>
                </a:solidFill>
                <a:latin typeface="+mj-lt"/>
              </a:rPr>
              <a:t>IBM has its own ethics board dedicated to the issues surrounding artificial intelligence. The IBM AI Ethics Board is a central body that supports the creation of ethical and responsible AI throughout IBM. </a:t>
            </a:r>
            <a:endParaRPr lang="en-US" sz="2400" b="1" dirty="0">
              <a:solidFill>
                <a:srgbClr val="666666"/>
              </a:solidFill>
              <a:latin typeface="+mj-lt"/>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8686758-94F8-13B5-1229-D1C30AD30B0A}"/>
                  </a:ext>
                </a:extLst>
              </p14:cNvPr>
              <p14:cNvContentPartPr/>
              <p14:nvPr/>
            </p14:nvContentPartPr>
            <p14:xfrm>
              <a:off x="533520" y="1860120"/>
              <a:ext cx="10999800" cy="3996000"/>
            </p14:xfrm>
          </p:contentPart>
        </mc:Choice>
        <mc:Fallback>
          <p:pic>
            <p:nvPicPr>
              <p:cNvPr id="4" name="Ink 3">
                <a:extLst>
                  <a:ext uri="{FF2B5EF4-FFF2-40B4-BE49-F238E27FC236}">
                    <a16:creationId xmlns:a16="http://schemas.microsoft.com/office/drawing/2014/main" id="{28686758-94F8-13B5-1229-D1C30AD30B0A}"/>
                  </a:ext>
                </a:extLst>
              </p:cNvPr>
              <p:cNvPicPr/>
              <p:nvPr/>
            </p:nvPicPr>
            <p:blipFill>
              <a:blip r:embed="rId3"/>
              <a:stretch>
                <a:fillRect/>
              </a:stretch>
            </p:blipFill>
            <p:spPr>
              <a:xfrm>
                <a:off x="524160" y="1850760"/>
                <a:ext cx="11018520" cy="4014720"/>
              </a:xfrm>
              <a:prstGeom prst="rect">
                <a:avLst/>
              </a:prstGeom>
            </p:spPr>
          </p:pic>
        </mc:Fallback>
      </mc:AlternateContent>
    </p:spTree>
    <p:extLst>
      <p:ext uri="{BB962C8B-B14F-4D97-AF65-F5344CB8AC3E}">
        <p14:creationId xmlns:p14="http://schemas.microsoft.com/office/powerpoint/2010/main" val="2713433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5E7A3-AACB-6A75-C5BC-06326EBB38EC}"/>
              </a:ext>
            </a:extLst>
          </p:cNvPr>
          <p:cNvSpPr>
            <a:spLocks noGrp="1"/>
          </p:cNvSpPr>
          <p:nvPr>
            <p:ph type="title"/>
          </p:nvPr>
        </p:nvSpPr>
        <p:spPr>
          <a:xfrm>
            <a:off x="838200" y="365125"/>
            <a:ext cx="6662738" cy="1325563"/>
          </a:xfrm>
        </p:spPr>
        <p:txBody>
          <a:bodyPr/>
          <a:lstStyle/>
          <a:p>
            <a:r>
              <a:rPr lang="en-US" dirty="0"/>
              <a:t>Claiming an athlete criminal</a:t>
            </a:r>
          </a:p>
        </p:txBody>
      </p:sp>
      <p:sp>
        <p:nvSpPr>
          <p:cNvPr id="3" name="Content Placeholder 2">
            <a:extLst>
              <a:ext uri="{FF2B5EF4-FFF2-40B4-BE49-F238E27FC236}">
                <a16:creationId xmlns:a16="http://schemas.microsoft.com/office/drawing/2014/main" id="{7E714F47-5781-66B1-AE28-EC3CBF264663}"/>
              </a:ext>
            </a:extLst>
          </p:cNvPr>
          <p:cNvSpPr>
            <a:spLocks noGrp="1"/>
          </p:cNvSpPr>
          <p:nvPr>
            <p:ph idx="1"/>
          </p:nvPr>
        </p:nvSpPr>
        <p:spPr>
          <a:xfrm>
            <a:off x="838200" y="1825625"/>
            <a:ext cx="6248400" cy="4351338"/>
          </a:xfrm>
        </p:spPr>
        <p:txBody>
          <a:bodyPr>
            <a:normAutofit/>
          </a:bodyPr>
          <a:lstStyle/>
          <a:p>
            <a:pPr algn="l">
              <a:buFont typeface="+mj-lt"/>
              <a:buAutoNum type="arabicPeriod"/>
            </a:pPr>
            <a:r>
              <a:rPr lang="en-IN" sz="2200" b="0" i="0" dirty="0">
                <a:solidFill>
                  <a:srgbClr val="374151"/>
                </a:solidFill>
                <a:effectLst/>
                <a:latin typeface="Söhne"/>
              </a:rPr>
              <a:t>Amazon's </a:t>
            </a:r>
            <a:r>
              <a:rPr lang="en-IN" sz="2200" b="0" i="0" dirty="0" err="1">
                <a:solidFill>
                  <a:srgbClr val="374151"/>
                </a:solidFill>
                <a:effectLst/>
                <a:latin typeface="Söhne"/>
              </a:rPr>
              <a:t>Rekognition</a:t>
            </a:r>
            <a:r>
              <a:rPr lang="en-IN" sz="2200" b="0" i="0" dirty="0">
                <a:solidFill>
                  <a:srgbClr val="374151"/>
                </a:solidFill>
                <a:effectLst/>
                <a:latin typeface="Söhne"/>
              </a:rPr>
              <a:t> facial-recognition technology misidentified 27 prominent New England athletes, including Duron Harmon and Brad Marchand, as criminals in a Massachusetts ACLU test.</a:t>
            </a:r>
          </a:p>
          <a:p>
            <a:pPr marL="0" indent="0" algn="l">
              <a:buNone/>
            </a:pPr>
            <a:endParaRPr lang="en-IN" sz="2200" b="0" i="0" dirty="0">
              <a:solidFill>
                <a:srgbClr val="374151"/>
              </a:solidFill>
              <a:effectLst/>
              <a:latin typeface="Söhne"/>
            </a:endParaRPr>
          </a:p>
          <a:p>
            <a:pPr algn="l">
              <a:buFont typeface="+mj-lt"/>
              <a:buAutoNum type="arabicPeriod"/>
            </a:pPr>
            <a:r>
              <a:rPr lang="en-IN" sz="2200" b="0" i="0" dirty="0">
                <a:solidFill>
                  <a:srgbClr val="374151"/>
                </a:solidFill>
                <a:effectLst/>
                <a:latin typeface="Söhne"/>
              </a:rPr>
              <a:t>Nearly 1 in 6 athletes were wrongly identified, highlighting flaws in AI-based systems.</a:t>
            </a:r>
          </a:p>
          <a:p>
            <a:pPr algn="l">
              <a:buFont typeface="+mj-lt"/>
              <a:buAutoNum type="arabicPeriod"/>
            </a:pPr>
            <a:endParaRPr lang="en-IN" sz="2200" b="0" i="0" dirty="0">
              <a:solidFill>
                <a:srgbClr val="374151"/>
              </a:solidFill>
              <a:effectLst/>
              <a:latin typeface="Söhne"/>
            </a:endParaRPr>
          </a:p>
          <a:p>
            <a:pPr algn="l">
              <a:buFont typeface="+mj-lt"/>
              <a:buAutoNum type="arabicPeriod"/>
            </a:pPr>
            <a:r>
              <a:rPr lang="en-IN" sz="2200" b="0" i="0" dirty="0">
                <a:solidFill>
                  <a:srgbClr val="374151"/>
                </a:solidFill>
                <a:effectLst/>
                <a:latin typeface="Söhne"/>
              </a:rPr>
              <a:t>Concerns raised over using such technology in law enforcement without proper safeguards.</a:t>
            </a:r>
          </a:p>
          <a:p>
            <a:endParaRPr lang="en-US" sz="2200" dirty="0"/>
          </a:p>
        </p:txBody>
      </p:sp>
      <p:pic>
        <p:nvPicPr>
          <p:cNvPr id="5" name="Picture 4">
            <a:extLst>
              <a:ext uri="{FF2B5EF4-FFF2-40B4-BE49-F238E27FC236}">
                <a16:creationId xmlns:a16="http://schemas.microsoft.com/office/drawing/2014/main" id="{F33D4CE3-5B6D-036E-27B6-B4EDB5BBE17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639050" y="365125"/>
            <a:ext cx="4205288" cy="6307932"/>
          </a:xfrm>
          <a:prstGeom prst="rect">
            <a:avLst/>
          </a:prstGeom>
          <a:ln>
            <a:noFill/>
          </a:ln>
          <a:effectLst>
            <a:softEdge rad="112500"/>
          </a:effectLst>
        </p:spPr>
      </p:pic>
    </p:spTree>
    <p:extLst>
      <p:ext uri="{BB962C8B-B14F-4D97-AF65-F5344CB8AC3E}">
        <p14:creationId xmlns:p14="http://schemas.microsoft.com/office/powerpoint/2010/main" val="7303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5E074-47C5-87F7-0E4D-E51C4065BF0E}"/>
              </a:ext>
            </a:extLst>
          </p:cNvPr>
          <p:cNvSpPr>
            <a:spLocks noGrp="1"/>
          </p:cNvSpPr>
          <p:nvPr>
            <p:ph type="title"/>
          </p:nvPr>
        </p:nvSpPr>
        <p:spPr>
          <a:xfrm>
            <a:off x="838200" y="365125"/>
            <a:ext cx="6162675" cy="1325563"/>
          </a:xfrm>
        </p:spPr>
        <p:txBody>
          <a:bodyPr/>
          <a:lstStyle/>
          <a:p>
            <a:r>
              <a:rPr lang="en-US" dirty="0"/>
              <a:t>Tay troll</a:t>
            </a:r>
          </a:p>
        </p:txBody>
      </p:sp>
      <p:sp>
        <p:nvSpPr>
          <p:cNvPr id="3" name="Content Placeholder 2">
            <a:extLst>
              <a:ext uri="{FF2B5EF4-FFF2-40B4-BE49-F238E27FC236}">
                <a16:creationId xmlns:a16="http://schemas.microsoft.com/office/drawing/2014/main" id="{FC7026FA-02A0-C9F5-0A13-8FE26EA01BCA}"/>
              </a:ext>
            </a:extLst>
          </p:cNvPr>
          <p:cNvSpPr>
            <a:spLocks noGrp="1"/>
          </p:cNvSpPr>
          <p:nvPr>
            <p:ph idx="1"/>
          </p:nvPr>
        </p:nvSpPr>
        <p:spPr>
          <a:xfrm>
            <a:off x="838200" y="1825625"/>
            <a:ext cx="6162675" cy="4351338"/>
          </a:xfrm>
        </p:spPr>
        <p:txBody>
          <a:bodyPr>
            <a:normAutofit/>
          </a:bodyPr>
          <a:lstStyle/>
          <a:p>
            <a:pPr algn="l">
              <a:buFont typeface="+mj-lt"/>
              <a:buAutoNum type="arabicPeriod"/>
            </a:pPr>
            <a:r>
              <a:rPr lang="en-IN" sz="2200" b="0" i="0" dirty="0">
                <a:solidFill>
                  <a:srgbClr val="374151"/>
                </a:solidFill>
                <a:effectLst/>
                <a:latin typeface="Söhne"/>
              </a:rPr>
              <a:t>Microsoft introduced the chatbot "Tay" with a slang-loaded teen voice, engaging in lively conversations on Twitter. </a:t>
            </a:r>
          </a:p>
          <a:p>
            <a:pPr algn="l">
              <a:buFont typeface="+mj-lt"/>
              <a:buAutoNum type="arabicPeriod"/>
            </a:pPr>
            <a:r>
              <a:rPr lang="en-IN" sz="2200" b="0" i="0" dirty="0">
                <a:solidFill>
                  <a:srgbClr val="374151"/>
                </a:solidFill>
                <a:effectLst/>
                <a:latin typeface="Söhne"/>
              </a:rPr>
              <a:t>However, it quickly became a blunder as it tweeted offensive statements like "Hitler was right" and "9/11 was an inside job" due to being manipulated by users.</a:t>
            </a:r>
          </a:p>
          <a:p>
            <a:pPr algn="l">
              <a:buFont typeface="+mj-lt"/>
              <a:buAutoNum type="arabicPeriod"/>
            </a:pPr>
            <a:r>
              <a:rPr lang="en-IN" sz="2200" b="0" i="0" dirty="0">
                <a:solidFill>
                  <a:srgbClr val="374151"/>
                </a:solidFill>
                <a:effectLst/>
                <a:latin typeface="Söhne"/>
              </a:rPr>
              <a:t>Tay imitated language patterns of 18-24-year-old millennials, processing user phrases and merging them with other data.</a:t>
            </a:r>
          </a:p>
          <a:p>
            <a:pPr algn="l">
              <a:buFont typeface="+mj-lt"/>
              <a:buAutoNum type="arabicPeriod"/>
            </a:pPr>
            <a:r>
              <a:rPr lang="en-IN" sz="2200" b="0" i="0" dirty="0">
                <a:solidFill>
                  <a:srgbClr val="374151"/>
                </a:solidFill>
                <a:effectLst/>
                <a:latin typeface="Söhne"/>
              </a:rPr>
              <a:t>While designed to learn and improve through interactions, it led to examples of AI </a:t>
            </a:r>
            <a:r>
              <a:rPr lang="en-IN" sz="2200" b="0" i="0" dirty="0" err="1">
                <a:solidFill>
                  <a:srgbClr val="374151"/>
                </a:solidFill>
                <a:effectLst/>
                <a:latin typeface="Söhne"/>
              </a:rPr>
              <a:t>misbehavior</a:t>
            </a:r>
            <a:r>
              <a:rPr lang="en-IN" sz="2200" b="0" i="0" dirty="0">
                <a:solidFill>
                  <a:srgbClr val="374151"/>
                </a:solidFill>
                <a:effectLst/>
                <a:latin typeface="Söhne"/>
              </a:rPr>
              <a:t>.</a:t>
            </a:r>
          </a:p>
        </p:txBody>
      </p:sp>
      <p:pic>
        <p:nvPicPr>
          <p:cNvPr id="6" name="Picture 5">
            <a:extLst>
              <a:ext uri="{FF2B5EF4-FFF2-40B4-BE49-F238E27FC236}">
                <a16:creationId xmlns:a16="http://schemas.microsoft.com/office/drawing/2014/main" id="{F6FD24EF-EC91-E2A5-1A3F-0FFC94D32DB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153274" y="1050131"/>
            <a:ext cx="4757738" cy="4757738"/>
          </a:xfrm>
          <a:prstGeom prst="rect">
            <a:avLst/>
          </a:prstGeom>
        </p:spPr>
      </p:pic>
    </p:spTree>
    <p:extLst>
      <p:ext uri="{BB962C8B-B14F-4D97-AF65-F5344CB8AC3E}">
        <p14:creationId xmlns:p14="http://schemas.microsoft.com/office/powerpoint/2010/main" val="37274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FF117-2534-CF10-29EB-6B4884F44FDC}"/>
              </a:ext>
            </a:extLst>
          </p:cNvPr>
          <p:cNvSpPr>
            <a:spLocks noGrp="1"/>
          </p:cNvSpPr>
          <p:nvPr>
            <p:ph type="title"/>
          </p:nvPr>
        </p:nvSpPr>
        <p:spPr/>
        <p:txBody>
          <a:bodyPr/>
          <a:lstStyle/>
          <a:p>
            <a:r>
              <a:rPr lang="en-US" dirty="0"/>
              <a:t>Suicidal Bot</a:t>
            </a:r>
          </a:p>
        </p:txBody>
      </p:sp>
      <p:sp>
        <p:nvSpPr>
          <p:cNvPr id="3" name="Content Placeholder 2">
            <a:extLst>
              <a:ext uri="{FF2B5EF4-FFF2-40B4-BE49-F238E27FC236}">
                <a16:creationId xmlns:a16="http://schemas.microsoft.com/office/drawing/2014/main" id="{27C0E9A7-F32D-CB50-BCD5-6E5D2BBDF2DA}"/>
              </a:ext>
            </a:extLst>
          </p:cNvPr>
          <p:cNvSpPr>
            <a:spLocks noGrp="1"/>
          </p:cNvSpPr>
          <p:nvPr>
            <p:ph idx="1"/>
          </p:nvPr>
        </p:nvSpPr>
        <p:spPr>
          <a:xfrm>
            <a:off x="838199" y="1812925"/>
            <a:ext cx="5662613" cy="4351338"/>
          </a:xfrm>
        </p:spPr>
        <p:txBody>
          <a:bodyPr>
            <a:noAutofit/>
          </a:bodyPr>
          <a:lstStyle/>
          <a:p>
            <a:pPr algn="l">
              <a:buFont typeface="+mj-lt"/>
              <a:buAutoNum type="arabicPeriod"/>
            </a:pPr>
            <a:r>
              <a:rPr lang="en-IN" sz="2200" b="0" i="0" dirty="0">
                <a:solidFill>
                  <a:srgbClr val="374151"/>
                </a:solidFill>
                <a:effectLst/>
                <a:latin typeface="Söhne"/>
              </a:rPr>
              <a:t>A GPT-3 chatbot designed to assist doctors faced issues when it advised a fake patient to commit suicide, highlighting concerns about AI's unpredictable responses in real-world scenarios.</a:t>
            </a:r>
          </a:p>
          <a:p>
            <a:pPr algn="l">
              <a:buFont typeface="+mj-lt"/>
              <a:buAutoNum type="arabicPeriod"/>
            </a:pPr>
            <a:r>
              <a:rPr lang="en-IN" sz="2200" b="0" i="0" dirty="0">
                <a:solidFill>
                  <a:srgbClr val="374151"/>
                </a:solidFill>
                <a:effectLst/>
                <a:latin typeface="Söhne"/>
              </a:rPr>
              <a:t>France-based </a:t>
            </a:r>
            <a:r>
              <a:rPr lang="en-IN" sz="2200" b="0" i="0" dirty="0" err="1">
                <a:solidFill>
                  <a:srgbClr val="374151"/>
                </a:solidFill>
                <a:effectLst/>
                <a:latin typeface="Söhne"/>
              </a:rPr>
              <a:t>Nabla</a:t>
            </a:r>
            <a:r>
              <a:rPr lang="en-IN" sz="2200" b="0" i="0" dirty="0">
                <a:solidFill>
                  <a:srgbClr val="374151"/>
                </a:solidFill>
                <a:effectLst/>
                <a:latin typeface="Söhne"/>
              </a:rPr>
              <a:t>, the chatbot's creator, found the software's whimsical and erratic nature unsuitable for patient engagement.</a:t>
            </a:r>
          </a:p>
          <a:p>
            <a:pPr algn="l">
              <a:buFont typeface="+mj-lt"/>
              <a:buAutoNum type="arabicPeriod"/>
            </a:pPr>
            <a:r>
              <a:rPr lang="en-IN" sz="2200" b="0" i="0" dirty="0" err="1">
                <a:solidFill>
                  <a:srgbClr val="374151"/>
                </a:solidFill>
                <a:effectLst/>
                <a:latin typeface="Söhne"/>
              </a:rPr>
              <a:t>OpenAI's</a:t>
            </a:r>
            <a:r>
              <a:rPr lang="en-IN" sz="2200" b="0" i="0" dirty="0">
                <a:solidFill>
                  <a:srgbClr val="374151"/>
                </a:solidFill>
                <a:effectLst/>
                <a:latin typeface="Söhne"/>
              </a:rPr>
              <a:t> GPT-3 model demonstrated versatility in various tasks, but public concerns persist regarding the potential generation of harmful and toxic language.</a:t>
            </a:r>
          </a:p>
        </p:txBody>
      </p:sp>
      <p:pic>
        <p:nvPicPr>
          <p:cNvPr id="8" name="Picture 7">
            <a:extLst>
              <a:ext uri="{FF2B5EF4-FFF2-40B4-BE49-F238E27FC236}">
                <a16:creationId xmlns:a16="http://schemas.microsoft.com/office/drawing/2014/main" id="{C31D9C9A-6A49-2F4D-201C-858E0EEC089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757988" y="1371600"/>
            <a:ext cx="4876800" cy="4343400"/>
          </a:xfrm>
          <a:prstGeom prst="rect">
            <a:avLst/>
          </a:prstGeom>
        </p:spPr>
      </p:pic>
    </p:spTree>
    <p:extLst>
      <p:ext uri="{BB962C8B-B14F-4D97-AF65-F5344CB8AC3E}">
        <p14:creationId xmlns:p14="http://schemas.microsoft.com/office/powerpoint/2010/main" val="3611001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8F3C-3B50-181F-2492-7D611670A288}"/>
              </a:ext>
            </a:extLst>
          </p:cNvPr>
          <p:cNvSpPr>
            <a:spLocks noGrp="1"/>
          </p:cNvSpPr>
          <p:nvPr>
            <p:ph type="title"/>
          </p:nvPr>
        </p:nvSpPr>
        <p:spPr>
          <a:xfrm>
            <a:off x="838200" y="365125"/>
            <a:ext cx="5491163" cy="1325563"/>
          </a:xfrm>
        </p:spPr>
        <p:txBody>
          <a:bodyPr/>
          <a:lstStyle/>
          <a:p>
            <a:r>
              <a:rPr lang="en-US" dirty="0"/>
              <a:t>Crossed red signals</a:t>
            </a:r>
          </a:p>
        </p:txBody>
      </p:sp>
      <p:sp>
        <p:nvSpPr>
          <p:cNvPr id="3" name="Content Placeholder 2">
            <a:extLst>
              <a:ext uri="{FF2B5EF4-FFF2-40B4-BE49-F238E27FC236}">
                <a16:creationId xmlns:a16="http://schemas.microsoft.com/office/drawing/2014/main" id="{8E8ED2C4-B18C-1A50-1692-3DCD948C800E}"/>
              </a:ext>
            </a:extLst>
          </p:cNvPr>
          <p:cNvSpPr>
            <a:spLocks noGrp="1"/>
          </p:cNvSpPr>
          <p:nvPr>
            <p:ph idx="1"/>
          </p:nvPr>
        </p:nvSpPr>
        <p:spPr>
          <a:xfrm>
            <a:off x="838200" y="1825625"/>
            <a:ext cx="5819775" cy="4351338"/>
          </a:xfrm>
        </p:spPr>
        <p:txBody>
          <a:bodyPr>
            <a:normAutofit/>
          </a:bodyPr>
          <a:lstStyle/>
          <a:p>
            <a:pPr algn="l">
              <a:buFont typeface="+mj-lt"/>
              <a:buAutoNum type="arabicPeriod"/>
            </a:pPr>
            <a:r>
              <a:rPr lang="en-IN" sz="2200" b="0" i="0" dirty="0">
                <a:solidFill>
                  <a:srgbClr val="374151"/>
                </a:solidFill>
                <a:effectLst/>
                <a:latin typeface="Söhne"/>
              </a:rPr>
              <a:t>Despite Uber's progress, in 2016, they conducted self-driving car tests in San Francisco without proper permissions, raising ethical and legal concerns.</a:t>
            </a:r>
          </a:p>
          <a:p>
            <a:pPr algn="l">
              <a:buFont typeface="+mj-lt"/>
              <a:buAutoNum type="arabicPeriod"/>
            </a:pPr>
            <a:endParaRPr lang="en-IN" sz="2200" b="0" i="0" dirty="0">
              <a:solidFill>
                <a:srgbClr val="374151"/>
              </a:solidFill>
              <a:effectLst/>
              <a:latin typeface="Söhne"/>
            </a:endParaRPr>
          </a:p>
          <a:p>
            <a:pPr algn="l">
              <a:buFont typeface="+mj-lt"/>
              <a:buAutoNum type="arabicPeriod"/>
            </a:pPr>
            <a:r>
              <a:rPr lang="en-IN" sz="2200" b="0" i="0" dirty="0">
                <a:solidFill>
                  <a:srgbClr val="374151"/>
                </a:solidFill>
                <a:effectLst/>
                <a:latin typeface="Söhne"/>
              </a:rPr>
              <a:t>Internal documents revealed that the self-driving car ran through 6 red lights during testing, highlighting the risks of AI gone wrong.</a:t>
            </a:r>
          </a:p>
          <a:p>
            <a:pPr algn="l">
              <a:buFont typeface="+mj-lt"/>
              <a:buAutoNum type="arabicPeriod"/>
            </a:pPr>
            <a:endParaRPr lang="en-IN" sz="2200" b="0" i="0" dirty="0">
              <a:solidFill>
                <a:srgbClr val="374151"/>
              </a:solidFill>
              <a:effectLst/>
              <a:latin typeface="Söhne"/>
            </a:endParaRPr>
          </a:p>
          <a:p>
            <a:pPr algn="l">
              <a:buFont typeface="+mj-lt"/>
              <a:buAutoNum type="arabicPeriod"/>
            </a:pPr>
            <a:r>
              <a:rPr lang="en-IN" sz="2200" b="0" i="0" dirty="0">
                <a:solidFill>
                  <a:srgbClr val="374151"/>
                </a:solidFill>
                <a:effectLst/>
                <a:latin typeface="Söhne"/>
              </a:rPr>
              <a:t>The incident underscores the challenges of AI experiments with advanced vehicle sensors and mapping software.</a:t>
            </a:r>
          </a:p>
        </p:txBody>
      </p:sp>
      <p:pic>
        <p:nvPicPr>
          <p:cNvPr id="5" name="Picture 4">
            <a:extLst>
              <a:ext uri="{FF2B5EF4-FFF2-40B4-BE49-F238E27FC236}">
                <a16:creationId xmlns:a16="http://schemas.microsoft.com/office/drawing/2014/main" id="{7F39EC4D-6AB6-026E-8D87-510DD320F1F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729210" y="0"/>
            <a:ext cx="5462790" cy="3232150"/>
          </a:xfrm>
          <a:prstGeom prst="rect">
            <a:avLst/>
          </a:prstGeom>
        </p:spPr>
      </p:pic>
    </p:spTree>
    <p:extLst>
      <p:ext uri="{BB962C8B-B14F-4D97-AF65-F5344CB8AC3E}">
        <p14:creationId xmlns:p14="http://schemas.microsoft.com/office/powerpoint/2010/main" val="771891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65A43-B737-4EC1-C1C9-DC4AA5DE2E35}"/>
              </a:ext>
            </a:extLst>
          </p:cNvPr>
          <p:cNvSpPr>
            <a:spLocks noGrp="1"/>
          </p:cNvSpPr>
          <p:nvPr>
            <p:ph type="title"/>
          </p:nvPr>
        </p:nvSpPr>
        <p:spPr/>
        <p:txBody>
          <a:bodyPr/>
          <a:lstStyle/>
          <a:p>
            <a:r>
              <a:rPr lang="en-IN" b="1" i="0" dirty="0">
                <a:solidFill>
                  <a:srgbClr val="242424"/>
                </a:solidFill>
                <a:effectLst/>
                <a:latin typeface="sohne"/>
              </a:rPr>
              <a:t>Racism embedded in US healthcare</a:t>
            </a:r>
            <a:endParaRPr lang="en-US" dirty="0"/>
          </a:p>
        </p:txBody>
      </p:sp>
      <p:sp>
        <p:nvSpPr>
          <p:cNvPr id="3" name="Content Placeholder 2">
            <a:extLst>
              <a:ext uri="{FF2B5EF4-FFF2-40B4-BE49-F238E27FC236}">
                <a16:creationId xmlns:a16="http://schemas.microsoft.com/office/drawing/2014/main" id="{CF8D41CC-0308-15C9-F3BC-0B1EC0EFFC83}"/>
              </a:ext>
            </a:extLst>
          </p:cNvPr>
          <p:cNvSpPr>
            <a:spLocks noGrp="1"/>
          </p:cNvSpPr>
          <p:nvPr>
            <p:ph idx="1"/>
          </p:nvPr>
        </p:nvSpPr>
        <p:spPr>
          <a:xfrm>
            <a:off x="838200" y="1825625"/>
            <a:ext cx="5976938" cy="4667250"/>
          </a:xfrm>
        </p:spPr>
        <p:txBody>
          <a:bodyPr>
            <a:noAutofit/>
          </a:bodyPr>
          <a:lstStyle/>
          <a:p>
            <a:pPr algn="l">
              <a:buFont typeface="+mj-lt"/>
              <a:buAutoNum type="arabicPeriod"/>
            </a:pPr>
            <a:r>
              <a:rPr lang="en-IN" sz="2200" b="0" i="0" dirty="0">
                <a:solidFill>
                  <a:srgbClr val="374151"/>
                </a:solidFill>
                <a:effectLst/>
                <a:latin typeface="Söhne"/>
              </a:rPr>
              <a:t>In 2019, researchers discovered that an algorithm used on 200M+ US hospital patients showed racial bias, </a:t>
            </a:r>
            <a:r>
              <a:rPr lang="en-IN" sz="2200" b="0" i="0" dirty="0" err="1">
                <a:solidFill>
                  <a:srgbClr val="374151"/>
                </a:solidFill>
                <a:effectLst/>
                <a:latin typeface="Söhne"/>
              </a:rPr>
              <a:t>favoring</a:t>
            </a:r>
            <a:r>
              <a:rPr lang="en-IN" sz="2200" b="0" i="0" dirty="0">
                <a:solidFill>
                  <a:srgbClr val="374151"/>
                </a:solidFill>
                <a:effectLst/>
                <a:latin typeface="Söhne"/>
              </a:rPr>
              <a:t> white patients. The bias was linked to healthcare cost history, impacting black patients unfairly.</a:t>
            </a:r>
          </a:p>
          <a:p>
            <a:pPr algn="l">
              <a:buFont typeface="+mj-lt"/>
              <a:buAutoNum type="arabicPeriod"/>
            </a:pPr>
            <a:endParaRPr lang="en-IN" sz="2200" b="0" i="0" dirty="0">
              <a:solidFill>
                <a:srgbClr val="374151"/>
              </a:solidFill>
              <a:effectLst/>
              <a:latin typeface="Söhne"/>
            </a:endParaRPr>
          </a:p>
          <a:p>
            <a:pPr algn="l">
              <a:buFont typeface="+mj-lt"/>
              <a:buAutoNum type="arabicPeriod"/>
            </a:pPr>
            <a:r>
              <a:rPr lang="en-IN" sz="2200" b="0" i="0" dirty="0">
                <a:solidFill>
                  <a:srgbClr val="374151"/>
                </a:solidFill>
                <a:effectLst/>
                <a:latin typeface="Söhne"/>
              </a:rPr>
              <a:t>Researchers collaborated with Optum to reduce bias by 80%, but unchecked AI bias would have perpetuated severe discrimination.</a:t>
            </a:r>
          </a:p>
          <a:p>
            <a:pPr algn="l">
              <a:buFont typeface="+mj-lt"/>
              <a:buAutoNum type="arabicPeriod"/>
            </a:pPr>
            <a:endParaRPr lang="en-IN" sz="2200" b="0" i="0" dirty="0">
              <a:solidFill>
                <a:srgbClr val="374151"/>
              </a:solidFill>
              <a:effectLst/>
              <a:latin typeface="Söhne"/>
            </a:endParaRPr>
          </a:p>
          <a:p>
            <a:pPr algn="l">
              <a:buFont typeface="+mj-lt"/>
              <a:buAutoNum type="arabicPeriod"/>
            </a:pPr>
            <a:r>
              <a:rPr lang="en-IN" sz="2200" b="0" i="0" dirty="0">
                <a:solidFill>
                  <a:srgbClr val="374151"/>
                </a:solidFill>
                <a:effectLst/>
                <a:latin typeface="Söhne"/>
              </a:rPr>
              <a:t>The algorithm didn't directly use race as a variable, but an indirectly correlated variable led to biased predictions.</a:t>
            </a:r>
          </a:p>
        </p:txBody>
      </p:sp>
      <p:pic>
        <p:nvPicPr>
          <p:cNvPr id="5" name="Picture 4">
            <a:extLst>
              <a:ext uri="{FF2B5EF4-FFF2-40B4-BE49-F238E27FC236}">
                <a16:creationId xmlns:a16="http://schemas.microsoft.com/office/drawing/2014/main" id="{CE6BF227-55E8-7BD6-B231-63049570DE4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048500" y="1825625"/>
            <a:ext cx="4974670" cy="3746500"/>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2118E53B-9B3D-5009-94CC-61EA2431B111}"/>
                  </a:ext>
                </a:extLst>
              </p14:cNvPr>
              <p14:cNvContentPartPr/>
              <p14:nvPr/>
            </p14:nvContentPartPr>
            <p14:xfrm>
              <a:off x="6193080" y="4965120"/>
              <a:ext cx="360" cy="360"/>
            </p14:xfrm>
          </p:contentPart>
        </mc:Choice>
        <mc:Fallback>
          <p:pic>
            <p:nvPicPr>
              <p:cNvPr id="4" name="Ink 3">
                <a:extLst>
                  <a:ext uri="{FF2B5EF4-FFF2-40B4-BE49-F238E27FC236}">
                    <a16:creationId xmlns:a16="http://schemas.microsoft.com/office/drawing/2014/main" id="{2118E53B-9B3D-5009-94CC-61EA2431B111}"/>
                  </a:ext>
                </a:extLst>
              </p:cNvPr>
              <p:cNvPicPr/>
              <p:nvPr/>
            </p:nvPicPr>
            <p:blipFill>
              <a:blip r:embed="rId5"/>
              <a:stretch>
                <a:fillRect/>
              </a:stretch>
            </p:blipFill>
            <p:spPr>
              <a:xfrm>
                <a:off x="6183720" y="4955760"/>
                <a:ext cx="19080" cy="19080"/>
              </a:xfrm>
              <a:prstGeom prst="rect">
                <a:avLst/>
              </a:prstGeom>
            </p:spPr>
          </p:pic>
        </mc:Fallback>
      </mc:AlternateContent>
    </p:spTree>
    <p:extLst>
      <p:ext uri="{BB962C8B-B14F-4D97-AF65-F5344CB8AC3E}">
        <p14:creationId xmlns:p14="http://schemas.microsoft.com/office/powerpoint/2010/main" val="2281704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2126-4E59-8DDE-49D7-3DAE05EC2956}"/>
              </a:ext>
            </a:extLst>
          </p:cNvPr>
          <p:cNvSpPr>
            <a:spLocks noGrp="1"/>
          </p:cNvSpPr>
          <p:nvPr>
            <p:ph type="title"/>
          </p:nvPr>
        </p:nvSpPr>
        <p:spPr/>
        <p:txBody>
          <a:bodyPr>
            <a:normAutofit/>
          </a:bodyPr>
          <a:lstStyle/>
          <a:p>
            <a:r>
              <a:rPr lang="en-IN" b="0" i="0" dirty="0">
                <a:solidFill>
                  <a:srgbClr val="626262"/>
                </a:solidFill>
                <a:effectLst/>
                <a:latin typeface="Jumpstart"/>
              </a:rPr>
              <a:t>Amazon’s AI recruiting tool showed bias against women</a:t>
            </a:r>
            <a:endParaRPr lang="en-US" dirty="0"/>
          </a:p>
        </p:txBody>
      </p:sp>
      <p:sp>
        <p:nvSpPr>
          <p:cNvPr id="3" name="Content Placeholder 2">
            <a:extLst>
              <a:ext uri="{FF2B5EF4-FFF2-40B4-BE49-F238E27FC236}">
                <a16:creationId xmlns:a16="http://schemas.microsoft.com/office/drawing/2014/main" id="{42C6DCA6-A889-CFED-ADE8-FDDCC3FE314D}"/>
              </a:ext>
            </a:extLst>
          </p:cNvPr>
          <p:cNvSpPr>
            <a:spLocks noGrp="1"/>
          </p:cNvSpPr>
          <p:nvPr>
            <p:ph idx="1"/>
          </p:nvPr>
        </p:nvSpPr>
        <p:spPr>
          <a:xfrm>
            <a:off x="521676" y="1837347"/>
            <a:ext cx="5257800" cy="4809637"/>
          </a:xfrm>
        </p:spPr>
        <p:txBody>
          <a:bodyPr>
            <a:normAutofit/>
          </a:bodyPr>
          <a:lstStyle/>
          <a:p>
            <a:pPr algn="l">
              <a:buFont typeface="+mj-lt"/>
              <a:buAutoNum type="arabicPeriod"/>
            </a:pPr>
            <a:r>
              <a:rPr lang="en-IN" sz="2200" b="0" i="0" dirty="0">
                <a:solidFill>
                  <a:srgbClr val="374151"/>
                </a:solidFill>
                <a:effectLst/>
                <a:latin typeface="Söhne"/>
              </a:rPr>
              <a:t>Amazon built an AI-based hiring tool in 2014, but it had a major flaw: it was biased against women due to the predominantly male training data.</a:t>
            </a:r>
          </a:p>
          <a:p>
            <a:pPr algn="l">
              <a:buFont typeface="+mj-lt"/>
              <a:buAutoNum type="arabicPeriod"/>
            </a:pPr>
            <a:endParaRPr lang="en-IN" sz="2200" b="0" i="0" dirty="0">
              <a:solidFill>
                <a:srgbClr val="374151"/>
              </a:solidFill>
              <a:effectLst/>
              <a:latin typeface="Söhne"/>
            </a:endParaRPr>
          </a:p>
          <a:p>
            <a:pPr algn="l">
              <a:buFont typeface="+mj-lt"/>
              <a:buAutoNum type="arabicPeriod"/>
            </a:pPr>
            <a:r>
              <a:rPr lang="en-IN" sz="2200" b="0" i="0" dirty="0">
                <a:solidFill>
                  <a:srgbClr val="374151"/>
                </a:solidFill>
                <a:effectLst/>
                <a:latin typeface="Söhne"/>
              </a:rPr>
              <a:t>Resumes with words like "women's" were downgraded, impacting applicants from all-women's colleges.</a:t>
            </a:r>
          </a:p>
          <a:p>
            <a:pPr algn="l">
              <a:buFont typeface="+mj-lt"/>
              <a:buAutoNum type="arabicPeriod"/>
            </a:pPr>
            <a:endParaRPr lang="en-IN" sz="2200" b="0" i="0" dirty="0">
              <a:solidFill>
                <a:srgbClr val="374151"/>
              </a:solidFill>
              <a:effectLst/>
              <a:latin typeface="Söhne"/>
            </a:endParaRPr>
          </a:p>
          <a:p>
            <a:pPr algn="l">
              <a:buFont typeface="+mj-lt"/>
              <a:buAutoNum type="arabicPeriod"/>
            </a:pPr>
            <a:r>
              <a:rPr lang="en-IN" sz="2200" b="0" i="0" dirty="0">
                <a:solidFill>
                  <a:srgbClr val="374151"/>
                </a:solidFill>
                <a:effectLst/>
                <a:latin typeface="Söhne"/>
              </a:rPr>
              <a:t>By 2015, Amazon acknowledged the issue and disbanded the tool after Reuters reported it in 2018.</a:t>
            </a:r>
          </a:p>
        </p:txBody>
      </p:sp>
      <p:pic>
        <p:nvPicPr>
          <p:cNvPr id="10" name="Picture 9">
            <a:extLst>
              <a:ext uri="{FF2B5EF4-FFF2-40B4-BE49-F238E27FC236}">
                <a16:creationId xmlns:a16="http://schemas.microsoft.com/office/drawing/2014/main" id="{DC64DD5D-21CB-EF88-0968-3A49F41726D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2012520"/>
            <a:ext cx="5947186" cy="4045379"/>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88B1CBB5-8B1B-DB96-1D5D-C05E8C2495BC}"/>
                  </a:ext>
                </a:extLst>
              </p14:cNvPr>
              <p14:cNvContentPartPr/>
              <p14:nvPr/>
            </p14:nvContentPartPr>
            <p14:xfrm>
              <a:off x="780840" y="532800"/>
              <a:ext cx="11131920" cy="5573880"/>
            </p14:xfrm>
          </p:contentPart>
        </mc:Choice>
        <mc:Fallback>
          <p:pic>
            <p:nvPicPr>
              <p:cNvPr id="4" name="Ink 3">
                <a:extLst>
                  <a:ext uri="{FF2B5EF4-FFF2-40B4-BE49-F238E27FC236}">
                    <a16:creationId xmlns:a16="http://schemas.microsoft.com/office/drawing/2014/main" id="{88B1CBB5-8B1B-DB96-1D5D-C05E8C2495BC}"/>
                  </a:ext>
                </a:extLst>
              </p:cNvPr>
              <p:cNvPicPr/>
              <p:nvPr/>
            </p:nvPicPr>
            <p:blipFill>
              <a:blip r:embed="rId5"/>
              <a:stretch>
                <a:fillRect/>
              </a:stretch>
            </p:blipFill>
            <p:spPr>
              <a:xfrm>
                <a:off x="771480" y="523440"/>
                <a:ext cx="11150640" cy="5592600"/>
              </a:xfrm>
              <a:prstGeom prst="rect">
                <a:avLst/>
              </a:prstGeom>
            </p:spPr>
          </p:pic>
        </mc:Fallback>
      </mc:AlternateContent>
    </p:spTree>
    <p:extLst>
      <p:ext uri="{BB962C8B-B14F-4D97-AF65-F5344CB8AC3E}">
        <p14:creationId xmlns:p14="http://schemas.microsoft.com/office/powerpoint/2010/main" val="4217554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D9C6-4C34-65FD-E8EB-6AD4D465EA61}"/>
              </a:ext>
            </a:extLst>
          </p:cNvPr>
          <p:cNvSpPr>
            <a:spLocks noGrp="1"/>
          </p:cNvSpPr>
          <p:nvPr>
            <p:ph type="title"/>
          </p:nvPr>
        </p:nvSpPr>
        <p:spPr>
          <a:xfrm>
            <a:off x="838200" y="365125"/>
            <a:ext cx="6219825" cy="1325563"/>
          </a:xfrm>
        </p:spPr>
        <p:txBody>
          <a:bodyPr/>
          <a:lstStyle/>
          <a:p>
            <a:r>
              <a:rPr lang="en-US" dirty="0"/>
              <a:t>Bald head as ball in game</a:t>
            </a:r>
          </a:p>
        </p:txBody>
      </p:sp>
      <p:sp>
        <p:nvSpPr>
          <p:cNvPr id="3" name="Content Placeholder 2">
            <a:extLst>
              <a:ext uri="{FF2B5EF4-FFF2-40B4-BE49-F238E27FC236}">
                <a16:creationId xmlns:a16="http://schemas.microsoft.com/office/drawing/2014/main" id="{4D866CBD-1203-F7AB-484E-B58FDF1BA7B6}"/>
              </a:ext>
            </a:extLst>
          </p:cNvPr>
          <p:cNvSpPr>
            <a:spLocks noGrp="1"/>
          </p:cNvSpPr>
          <p:nvPr>
            <p:ph idx="1"/>
          </p:nvPr>
        </p:nvSpPr>
        <p:spPr>
          <a:xfrm>
            <a:off x="838199" y="2743200"/>
            <a:ext cx="4633913" cy="2143126"/>
          </a:xfrm>
        </p:spPr>
        <p:txBody>
          <a:bodyPr/>
          <a:lstStyle/>
          <a:p>
            <a:r>
              <a:rPr lang="en-US" dirty="0"/>
              <a:t>https://</a:t>
            </a:r>
            <a:r>
              <a:rPr lang="en-US" dirty="0" err="1"/>
              <a:t>www.iflscience.com</a:t>
            </a:r>
            <a:r>
              <a:rPr lang="en-US" dirty="0"/>
              <a:t>/ai-camera-ruins-soccar-game-for-fans-after-mistaking-referees-bald-head-for-ball-57628</a:t>
            </a:r>
          </a:p>
        </p:txBody>
      </p:sp>
      <p:pic>
        <p:nvPicPr>
          <p:cNvPr id="5" name="Picture 4">
            <a:extLst>
              <a:ext uri="{FF2B5EF4-FFF2-40B4-BE49-F238E27FC236}">
                <a16:creationId xmlns:a16="http://schemas.microsoft.com/office/drawing/2014/main" id="{A63058B8-6496-6F58-9653-814008C1813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319836" y="1471612"/>
            <a:ext cx="5872164" cy="3914776"/>
          </a:xfrm>
          <a:prstGeom prst="rect">
            <a:avLst/>
          </a:prstGeom>
        </p:spPr>
      </p:pic>
    </p:spTree>
    <p:extLst>
      <p:ext uri="{BB962C8B-B14F-4D97-AF65-F5344CB8AC3E}">
        <p14:creationId xmlns:p14="http://schemas.microsoft.com/office/powerpoint/2010/main" val="1121321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302353-F646-102D-D8D2-CDD1A4C6A75C}"/>
              </a:ext>
            </a:extLst>
          </p:cNvPr>
          <p:cNvSpPr>
            <a:spLocks noGrp="1"/>
          </p:cNvSpPr>
          <p:nvPr>
            <p:ph idx="1"/>
          </p:nvPr>
        </p:nvSpPr>
        <p:spPr>
          <a:xfrm>
            <a:off x="1009650" y="1331912"/>
            <a:ext cx="8948738" cy="4783138"/>
          </a:xfrm>
          <a:prstGeom prst="cloud">
            <a:avLst/>
          </a:prstGeom>
          <a:scene3d>
            <a:camera prst="orthographicFront"/>
            <a:lightRig rig="threePt" dir="t"/>
          </a:scene3d>
          <a:sp3d>
            <a:bevelT prst="angle"/>
          </a:sp3d>
        </p:spPr>
        <p:style>
          <a:lnRef idx="0">
            <a:schemeClr val="accent4"/>
          </a:lnRef>
          <a:fillRef idx="3">
            <a:schemeClr val="accent4"/>
          </a:fillRef>
          <a:effectRef idx="3">
            <a:schemeClr val="accent4"/>
          </a:effectRef>
          <a:fontRef idx="minor">
            <a:schemeClr val="lt1"/>
          </a:fontRef>
        </p:style>
        <p:txBody>
          <a:bodyPr>
            <a:normAutofit lnSpcReduction="10000"/>
          </a:bodyPr>
          <a:lstStyle/>
          <a:p>
            <a:pPr marL="0" indent="0" algn="ctr">
              <a:buNone/>
            </a:pPr>
            <a:r>
              <a:rPr lang="en-IN" sz="3700" b="0" i="0" dirty="0">
                <a:solidFill>
                  <a:schemeClr val="accent2">
                    <a:lumMod val="75000"/>
                  </a:schemeClr>
                </a:solidFill>
                <a:effectLst/>
                <a:latin typeface="Lucida Calligraphy" panose="03010101010101010101" pitchFamily="66" charset="77"/>
              </a:rPr>
              <a:t>“Responsible AI”</a:t>
            </a:r>
          </a:p>
          <a:p>
            <a:pPr marL="0" indent="0" algn="ctr">
              <a:buNone/>
            </a:pPr>
            <a:endParaRPr lang="en-IN" sz="3700" b="0" i="0" dirty="0">
              <a:solidFill>
                <a:srgbClr val="374151"/>
              </a:solidFill>
              <a:effectLst/>
              <a:latin typeface="Söhne"/>
            </a:endParaRPr>
          </a:p>
          <a:p>
            <a:pPr marL="0" indent="0" algn="ctr">
              <a:buNone/>
            </a:pPr>
            <a:r>
              <a:rPr lang="en-IN" sz="3000" b="0" i="0" dirty="0">
                <a:solidFill>
                  <a:srgbClr val="374151"/>
                </a:solidFill>
                <a:effectLst/>
                <a:latin typeface="Bradley Hand" pitchFamily="2" charset="77"/>
              </a:rPr>
              <a:t>refers to the ethical and accountable development </a:t>
            </a:r>
          </a:p>
          <a:p>
            <a:pPr marL="0" indent="0" algn="ctr">
              <a:buNone/>
            </a:pPr>
            <a:r>
              <a:rPr lang="en-IN" sz="3000" b="0" i="0" dirty="0">
                <a:solidFill>
                  <a:srgbClr val="374151"/>
                </a:solidFill>
                <a:effectLst/>
                <a:latin typeface="Bradley Hand" pitchFamily="2" charset="77"/>
              </a:rPr>
              <a:t>and deployment of </a:t>
            </a:r>
          </a:p>
          <a:p>
            <a:pPr marL="0" indent="0" algn="ctr">
              <a:buNone/>
            </a:pPr>
            <a:r>
              <a:rPr lang="en-IN" sz="3000" b="0" i="0" dirty="0">
                <a:solidFill>
                  <a:srgbClr val="374151"/>
                </a:solidFill>
                <a:effectLst/>
                <a:latin typeface="Bradley Hand" pitchFamily="2" charset="77"/>
              </a:rPr>
              <a:t>artificial intelligence systems.</a:t>
            </a:r>
            <a:endParaRPr lang="en-US" sz="3000" dirty="0">
              <a:latin typeface="Bradley Hand" pitchFamily="2" charset="77"/>
            </a:endParaRPr>
          </a:p>
        </p:txBody>
      </p:sp>
    </p:spTree>
    <p:extLst>
      <p:ext uri="{BB962C8B-B14F-4D97-AF65-F5344CB8AC3E}">
        <p14:creationId xmlns:p14="http://schemas.microsoft.com/office/powerpoint/2010/main" val="1214101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602</Words>
  <Application>Microsoft Macintosh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Bradley Hand</vt:lpstr>
      <vt:lpstr>Calibri</vt:lpstr>
      <vt:lpstr>Calibri Light</vt:lpstr>
      <vt:lpstr>Jumpstart</vt:lpstr>
      <vt:lpstr>Lucida Calligraphy</vt:lpstr>
      <vt:lpstr>sohne</vt:lpstr>
      <vt:lpstr>Söhne</vt:lpstr>
      <vt:lpstr>Office Theme</vt:lpstr>
      <vt:lpstr>Responsible AI</vt:lpstr>
      <vt:lpstr>Claiming an athlete criminal</vt:lpstr>
      <vt:lpstr>Tay troll</vt:lpstr>
      <vt:lpstr>Suicidal Bot</vt:lpstr>
      <vt:lpstr>Crossed red signals</vt:lpstr>
      <vt:lpstr>Racism embedded in US healthcare</vt:lpstr>
      <vt:lpstr>Amazon’s AI recruiting tool showed bias against women</vt:lpstr>
      <vt:lpstr>Bald head as ball in game</vt:lpstr>
      <vt:lpstr>PowerPoint Presentation</vt:lpstr>
      <vt:lpstr>PowerPoint Presentation</vt:lpstr>
      <vt:lpstr>PowerPoint Presentation</vt:lpstr>
      <vt:lpstr>Companies embracing responsible 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Responsible AI</dc:title>
  <dc:creator>Amrita panjwani</dc:creator>
  <cp:lastModifiedBy>Amrita panjwani</cp:lastModifiedBy>
  <cp:revision>3</cp:revision>
  <dcterms:created xsi:type="dcterms:W3CDTF">2023-07-31T05:45:32Z</dcterms:created>
  <dcterms:modified xsi:type="dcterms:W3CDTF">2023-08-01T03:55:01Z</dcterms:modified>
</cp:coreProperties>
</file>