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09EE4-DB5A-43CD-BF9A-9389FD34A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9054C-F9C6-4EED-8CEE-61F113400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2DA9F-C494-44CD-84AD-3C2568F2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3009-28AA-4614-B918-1482DC390DFF}" type="datetimeFigureOut">
              <a:rPr lang="en-ID" smtClean="0"/>
              <a:t>30/09/2020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F3B7C-E3E7-4FE2-8E7C-EE3EA9282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47306-BB0F-4340-B8EF-91E087E4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22AA-B752-4C38-A060-6C52DD4FEAD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001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1074-CFB8-4F9D-896F-4FBA2869C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BF91C-40EB-4F77-ACFE-BB3D1070F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FABD9-966F-4F57-A553-43651E63B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3009-28AA-4614-B918-1482DC390DFF}" type="datetimeFigureOut">
              <a:rPr lang="en-ID" smtClean="0"/>
              <a:t>30/09/2020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E2A5E-C399-4421-A108-BAD272937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328B8-5FF0-4D07-BF60-153A3DD6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22AA-B752-4C38-A060-6C52DD4FEAD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804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713ED2-0F2A-49D7-9A83-43FCD579B4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BE215-397E-42FD-9325-5C67C0A4F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562DF-CEDD-4CCD-8F47-10FD6641F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3009-28AA-4614-B918-1482DC390DFF}" type="datetimeFigureOut">
              <a:rPr lang="en-ID" smtClean="0"/>
              <a:t>30/09/2020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3D8D5-7F1F-421A-A842-E70491716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636E9-BFD7-4F90-8E3B-BA6546D41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22AA-B752-4C38-A060-6C52DD4FEAD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197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FB30C-3EE4-4156-A9E8-AA806E176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711BA-12AB-4BB0-9ADD-9EF869EF7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52BBB-CC78-4EAD-8C4D-487EE86BD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3009-28AA-4614-B918-1482DC390DFF}" type="datetimeFigureOut">
              <a:rPr lang="en-ID" smtClean="0"/>
              <a:t>30/09/2020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C26DC-7EAA-4204-A582-AFC463860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7AEC7-54E3-44ED-9375-E87CEDC20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22AA-B752-4C38-A060-6C52DD4FEAD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408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8C78D-D5D0-4989-BC96-959FE5A4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11175-9069-42BC-AF7B-CBCFF25F8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EDDA8-9A24-4162-BE49-8FD8001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3009-28AA-4614-B918-1482DC390DFF}" type="datetimeFigureOut">
              <a:rPr lang="en-ID" smtClean="0"/>
              <a:t>30/09/2020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480E8-BBF3-40EC-B3AA-4309C0377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BEC3F-23C0-49AA-A6E0-E11767E1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22AA-B752-4C38-A060-6C52DD4FEAD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807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9EB90-2B39-48D1-A209-3DEE6C13A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C610C-9C8E-45F5-A9FA-9B1F6FAD9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7DB6F-2FD0-40D8-A433-08CBD2C77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A43ED-8A34-4B17-B338-74592564E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3009-28AA-4614-B918-1482DC390DFF}" type="datetimeFigureOut">
              <a:rPr lang="en-ID" smtClean="0"/>
              <a:t>30/09/2020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D0A9E-A4B3-41A6-8750-6370BD5B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49468-5FAA-4DA4-8D63-C9A6A294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22AA-B752-4C38-A060-6C52DD4FEAD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224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575D0-2ABD-465D-9EE8-1A4737485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7D80B-FFA3-4B94-9A5D-95F6334E7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FDA50-75CB-4893-98E7-04F35090C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95C65D-92BD-4630-86DE-14B3D4560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B1698-1527-4B5B-90B1-BBA41A604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D41CF-9851-494F-9EBF-458AB2AF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3009-28AA-4614-B918-1482DC390DFF}" type="datetimeFigureOut">
              <a:rPr lang="en-ID" smtClean="0"/>
              <a:t>30/09/2020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EB361-81C3-4C97-9D6F-8663BDEA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8DC3AE-AC0A-4D73-A5DB-DEEB881E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22AA-B752-4C38-A060-6C52DD4FEAD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9144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AF62-D8EF-4FA6-BA41-6780A549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C32FC0-0D33-4D45-BD1F-D7046C36B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3009-28AA-4614-B918-1482DC390DFF}" type="datetimeFigureOut">
              <a:rPr lang="en-ID" smtClean="0"/>
              <a:t>30/09/2020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A43B1-DF02-4F21-ADE5-5442C5EA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13D6D-DF98-45B5-8639-6061FCAA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22AA-B752-4C38-A060-6C52DD4FEAD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632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1E394A-0C0F-4F73-9A07-8A5D754FC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3009-28AA-4614-B918-1482DC390DFF}" type="datetimeFigureOut">
              <a:rPr lang="en-ID" smtClean="0"/>
              <a:t>30/09/2020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5F901C-595E-42CF-B821-F5C1D9E9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7640B-E1DD-4682-882C-BB5561D7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22AA-B752-4C38-A060-6C52DD4FEAD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3989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6E335-DBCE-447D-B00E-7003C57AB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44A47-F054-4534-98DD-B72F54D4B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47311-8A76-4535-9DAF-82EF8B77A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1CDC4-FF57-4D45-BFD6-10197AC8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3009-28AA-4614-B918-1482DC390DFF}" type="datetimeFigureOut">
              <a:rPr lang="en-ID" smtClean="0"/>
              <a:t>30/09/2020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03E10-4661-4F40-A412-B79BBE2AF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1BF60-2DAC-42D7-BD41-C0BAFC18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22AA-B752-4C38-A060-6C52DD4FEAD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269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15D9-E8FD-4F90-B2BC-2442D2CFB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7DFD92-2004-4692-81B8-5084E11F5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D2A9F-166A-436A-B4B5-82585E7DB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B576B-CF31-406E-ADB9-FFF51CE2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3009-28AA-4614-B918-1482DC390DFF}" type="datetimeFigureOut">
              <a:rPr lang="en-ID" smtClean="0"/>
              <a:t>30/09/2020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4F188-3702-43C9-A6C5-A715B4DCC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405FC-1380-42A8-BBA0-D8F80ED2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22AA-B752-4C38-A060-6C52DD4FEAD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555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DEF9C0-9B0C-42E5-8CA4-DC208972C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2BDD7-BB60-4326-8C3C-8A4DD71A1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7FB3F-8CF0-45C4-8CF8-1E41D7270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23009-28AA-4614-B918-1482DC390DFF}" type="datetimeFigureOut">
              <a:rPr lang="en-ID" smtClean="0"/>
              <a:t>30/09/2020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8742C-9B24-46EE-8765-7FAF3A5BC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A7065-6156-4A46-9C9C-A4F5A0F6A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B22AA-B752-4C38-A060-6C52DD4FEAD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039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664-48BD-4B0C-822D-2BD03E1874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D137B-9BA2-4BEB-B645-0D21835A76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C4410D9A-8C3C-43D1-9F7E-FE9E4623B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379304" cy="3449866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360E46D8-D2B2-4B9C-A22B-700A3FAEC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513" y="173741"/>
            <a:ext cx="5745159" cy="3102385"/>
          </a:xfrm>
          <a:prstGeom prst="rect">
            <a:avLst/>
          </a:prstGeom>
        </p:spPr>
      </p:pic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65D0D4B5-4F26-4BAD-A652-2603943ED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9395"/>
            <a:ext cx="5145584" cy="29527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EC7C3C-30AB-4837-89EB-44A4270640C6}"/>
              </a:ext>
            </a:extLst>
          </p:cNvPr>
          <p:cNvSpPr txBox="1"/>
          <p:nvPr/>
        </p:nvSpPr>
        <p:spPr>
          <a:xfrm>
            <a:off x="2213181" y="3602038"/>
            <a:ext cx="127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Intel 8085</a:t>
            </a:r>
            <a:endParaRPr lang="en-ID" dirty="0"/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3DFCDE19-9A87-453F-9115-DFFD8AFFDB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662" y="3971777"/>
            <a:ext cx="5607338" cy="28862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2691AD5-79F2-458E-ACE3-1C01BA852AD4}"/>
              </a:ext>
            </a:extLst>
          </p:cNvPr>
          <p:cNvSpPr txBox="1"/>
          <p:nvPr/>
        </p:nvSpPr>
        <p:spPr>
          <a:xfrm>
            <a:off x="7224998" y="3666337"/>
            <a:ext cx="127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Intel 8080</a:t>
            </a:r>
            <a:endParaRPr lang="en-ID" dirty="0"/>
          </a:p>
        </p:txBody>
      </p:sp>
      <p:pic>
        <p:nvPicPr>
          <p:cNvPr id="18" name="Picture 17" descr="A picture containing diagram&#10;&#10;Description automatically generated">
            <a:extLst>
              <a:ext uri="{FF2B5EF4-FFF2-40B4-BE49-F238E27FC236}">
                <a16:creationId xmlns:a16="http://schemas.microsoft.com/office/drawing/2014/main" id="{473C7D52-01DE-4AF6-AD33-2A5144AD2E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793" y="897814"/>
            <a:ext cx="4288784" cy="227483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F94471B-4E07-4C38-8E7B-279318648C6A}"/>
              </a:ext>
            </a:extLst>
          </p:cNvPr>
          <p:cNvSpPr txBox="1"/>
          <p:nvPr/>
        </p:nvSpPr>
        <p:spPr>
          <a:xfrm>
            <a:off x="9286852" y="522328"/>
            <a:ext cx="127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Intel 8086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74325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07211840000052@mahasiswa.integra.its.ac.id</dc:creator>
  <cp:lastModifiedBy>07211840000052@mahasiswa.integra.its.ac.id</cp:lastModifiedBy>
  <cp:revision>1</cp:revision>
  <dcterms:created xsi:type="dcterms:W3CDTF">2020-09-30T15:09:13Z</dcterms:created>
  <dcterms:modified xsi:type="dcterms:W3CDTF">2020-09-30T15:36:57Z</dcterms:modified>
</cp:coreProperties>
</file>