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8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28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5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58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4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4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0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0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8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0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2F35-7ADE-4B17-9B90-7C816B97624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1B6E25-C3E6-4194-99D1-F260E92B2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4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46E6F4-416E-4D37-83AA-331E9D968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5061CF99-4115-4382-B29D-C781316D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1" y="130629"/>
            <a:ext cx="11070178" cy="559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7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F0B50-6E2A-47E4-A5C7-9FA14319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0" y="2270351"/>
            <a:ext cx="8372475" cy="42767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654B9D-160A-458E-A641-245B8686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94" y="523877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Setting up Firebase </a:t>
            </a:r>
            <a:r>
              <a:rPr lang="en-IN" dirty="0" err="1"/>
              <a:t>FireStore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81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654B9D-160A-458E-A641-245B8686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94" y="523877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Setting up Firebase Auth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C9EF5-89B4-4DEC-9813-6E5BB284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4" y="2193471"/>
            <a:ext cx="83724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654B9D-160A-458E-A641-245B8686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94" y="523877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Setting up Firebase Auth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449A9-F5BF-48C5-B995-AF1B8467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4" y="2294165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15FC-81AC-42C0-8792-F2618E677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EFBB-A33B-4275-AEFB-7A5EFAA29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C8F4-43EF-459C-A654-84272B3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What is Firebase?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23456-D014-4163-9938-0D1C698B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b="1" dirty="0"/>
              <a:t>Firebase</a:t>
            </a:r>
            <a:r>
              <a:rPr lang="en-US" dirty="0"/>
              <a:t> is a backend service that provides developers to-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better Apps</a:t>
            </a:r>
          </a:p>
          <a:p>
            <a:r>
              <a:rPr lang="en-US" dirty="0"/>
              <a:t>Improve App Quality</a:t>
            </a:r>
          </a:p>
          <a:p>
            <a:r>
              <a:rPr lang="en-US" dirty="0"/>
              <a:t>Grow your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03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55B0-D200-4F68-884C-1A9F9C21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Benefits of using Firebase?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F12844-4B24-40E0-9585-307FA42F904F}"/>
              </a:ext>
            </a:extLst>
          </p:cNvPr>
          <p:cNvSpPr/>
          <p:nvPr/>
        </p:nvSpPr>
        <p:spPr>
          <a:xfrm>
            <a:off x="7509425" y="2665476"/>
            <a:ext cx="1790700" cy="358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E8847A5A-8FB3-44BB-95A0-9ABA9D025307}"/>
              </a:ext>
            </a:extLst>
          </p:cNvPr>
          <p:cNvGrpSpPr/>
          <p:nvPr/>
        </p:nvGrpSpPr>
        <p:grpSpPr>
          <a:xfrm>
            <a:off x="4028609" y="2580132"/>
            <a:ext cx="2185670" cy="3668395"/>
            <a:chOff x="5003291" y="1808988"/>
            <a:chExt cx="2185670" cy="366839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BC64E16-882D-448C-816D-26B110915B46}"/>
                </a:ext>
              </a:extLst>
            </p:cNvPr>
            <p:cNvSpPr/>
            <p:nvPr/>
          </p:nvSpPr>
          <p:spPr>
            <a:xfrm>
              <a:off x="5003291" y="1808988"/>
              <a:ext cx="2185670" cy="3668395"/>
            </a:xfrm>
            <a:custGeom>
              <a:avLst/>
              <a:gdLst/>
              <a:ahLst/>
              <a:cxnLst/>
              <a:rect l="l" t="t" r="r" b="b"/>
              <a:pathLst>
                <a:path w="2185670" h="3668395">
                  <a:moveTo>
                    <a:pt x="2024507" y="0"/>
                  </a:moveTo>
                  <a:lnTo>
                    <a:pt x="160909" y="0"/>
                  </a:lnTo>
                  <a:lnTo>
                    <a:pt x="118121" y="5745"/>
                  </a:lnTo>
                  <a:lnTo>
                    <a:pt x="79680" y="21961"/>
                  </a:lnTo>
                  <a:lnTo>
                    <a:pt x="47117" y="47116"/>
                  </a:lnTo>
                  <a:lnTo>
                    <a:pt x="21961" y="79680"/>
                  </a:lnTo>
                  <a:lnTo>
                    <a:pt x="5745" y="118121"/>
                  </a:lnTo>
                  <a:lnTo>
                    <a:pt x="0" y="160909"/>
                  </a:lnTo>
                  <a:lnTo>
                    <a:pt x="0" y="3507359"/>
                  </a:lnTo>
                  <a:lnTo>
                    <a:pt x="5745" y="3550146"/>
                  </a:lnTo>
                  <a:lnTo>
                    <a:pt x="21961" y="3588587"/>
                  </a:lnTo>
                  <a:lnTo>
                    <a:pt x="47116" y="3621151"/>
                  </a:lnTo>
                  <a:lnTo>
                    <a:pt x="79680" y="3646306"/>
                  </a:lnTo>
                  <a:lnTo>
                    <a:pt x="118121" y="3662522"/>
                  </a:lnTo>
                  <a:lnTo>
                    <a:pt x="160909" y="3668268"/>
                  </a:lnTo>
                  <a:lnTo>
                    <a:pt x="2024507" y="3668268"/>
                  </a:lnTo>
                  <a:lnTo>
                    <a:pt x="2067294" y="3662522"/>
                  </a:lnTo>
                  <a:lnTo>
                    <a:pt x="2105735" y="3646306"/>
                  </a:lnTo>
                  <a:lnTo>
                    <a:pt x="2138299" y="3621151"/>
                  </a:lnTo>
                  <a:lnTo>
                    <a:pt x="2163454" y="3588587"/>
                  </a:lnTo>
                  <a:lnTo>
                    <a:pt x="2179670" y="3550146"/>
                  </a:lnTo>
                  <a:lnTo>
                    <a:pt x="2185416" y="3507359"/>
                  </a:lnTo>
                  <a:lnTo>
                    <a:pt x="2185416" y="160909"/>
                  </a:lnTo>
                  <a:lnTo>
                    <a:pt x="2179670" y="118121"/>
                  </a:lnTo>
                  <a:lnTo>
                    <a:pt x="2163454" y="79680"/>
                  </a:lnTo>
                  <a:lnTo>
                    <a:pt x="2138298" y="47117"/>
                  </a:lnTo>
                  <a:lnTo>
                    <a:pt x="2105735" y="21961"/>
                  </a:lnTo>
                  <a:lnTo>
                    <a:pt x="2067294" y="5745"/>
                  </a:lnTo>
                  <a:lnTo>
                    <a:pt x="202450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2C46ED5-A1F8-4676-8354-CE02296E620C}"/>
                </a:ext>
              </a:extLst>
            </p:cNvPr>
            <p:cNvSpPr/>
            <p:nvPr/>
          </p:nvSpPr>
          <p:spPr>
            <a:xfrm>
              <a:off x="5283708" y="2045207"/>
              <a:ext cx="1618615" cy="542925"/>
            </a:xfrm>
            <a:custGeom>
              <a:avLst/>
              <a:gdLst/>
              <a:ahLst/>
              <a:cxnLst/>
              <a:rect l="l" t="t" r="r" b="b"/>
              <a:pathLst>
                <a:path w="1618615" h="542925">
                  <a:moveTo>
                    <a:pt x="1612392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612392" y="214884"/>
                  </a:lnTo>
                  <a:lnTo>
                    <a:pt x="1612392" y="0"/>
                  </a:lnTo>
                  <a:close/>
                </a:path>
                <a:path w="1618615" h="542925">
                  <a:moveTo>
                    <a:pt x="1618488" y="326136"/>
                  </a:moveTo>
                  <a:lnTo>
                    <a:pt x="4572" y="326136"/>
                  </a:lnTo>
                  <a:lnTo>
                    <a:pt x="4572" y="542544"/>
                  </a:lnTo>
                  <a:lnTo>
                    <a:pt x="1618488" y="542544"/>
                  </a:lnTo>
                  <a:lnTo>
                    <a:pt x="1618488" y="326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B8F9905F-2B52-484B-8FE6-5E6C0E8D235F}"/>
              </a:ext>
            </a:extLst>
          </p:cNvPr>
          <p:cNvGrpSpPr/>
          <p:nvPr/>
        </p:nvGrpSpPr>
        <p:grpSpPr>
          <a:xfrm>
            <a:off x="677334" y="2461260"/>
            <a:ext cx="3200400" cy="3991610"/>
            <a:chOff x="1652016" y="1690116"/>
            <a:chExt cx="3200400" cy="3991610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6AB0DEF3-403F-47AB-8D6F-C4424E574876}"/>
                </a:ext>
              </a:extLst>
            </p:cNvPr>
            <p:cNvSpPr/>
            <p:nvPr/>
          </p:nvSpPr>
          <p:spPr>
            <a:xfrm>
              <a:off x="1652016" y="1690116"/>
              <a:ext cx="2360676" cy="3991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F89D37FF-151B-4FBB-A845-7630E867D516}"/>
                </a:ext>
              </a:extLst>
            </p:cNvPr>
            <p:cNvSpPr/>
            <p:nvPr/>
          </p:nvSpPr>
          <p:spPr>
            <a:xfrm>
              <a:off x="3797808" y="3599688"/>
              <a:ext cx="1054100" cy="173990"/>
            </a:xfrm>
            <a:custGeom>
              <a:avLst/>
              <a:gdLst/>
              <a:ahLst/>
              <a:cxnLst/>
              <a:rect l="l" t="t" r="r" b="b"/>
              <a:pathLst>
                <a:path w="1054100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054100" h="173989">
                  <a:moveTo>
                    <a:pt x="880363" y="0"/>
                  </a:moveTo>
                  <a:lnTo>
                    <a:pt x="880363" y="173736"/>
                  </a:lnTo>
                  <a:lnTo>
                    <a:pt x="996188" y="115824"/>
                  </a:lnTo>
                  <a:lnTo>
                    <a:pt x="909319" y="115824"/>
                  </a:lnTo>
                  <a:lnTo>
                    <a:pt x="909319" y="57912"/>
                  </a:lnTo>
                  <a:lnTo>
                    <a:pt x="996188" y="57912"/>
                  </a:lnTo>
                  <a:lnTo>
                    <a:pt x="880363" y="0"/>
                  </a:lnTo>
                  <a:close/>
                </a:path>
                <a:path w="1054100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054100" h="173989">
                  <a:moveTo>
                    <a:pt x="880363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880363" y="115824"/>
                  </a:lnTo>
                  <a:lnTo>
                    <a:pt x="880363" y="57912"/>
                  </a:lnTo>
                  <a:close/>
                </a:path>
                <a:path w="1054100" h="173989">
                  <a:moveTo>
                    <a:pt x="996188" y="57912"/>
                  </a:moveTo>
                  <a:lnTo>
                    <a:pt x="909319" y="57912"/>
                  </a:lnTo>
                  <a:lnTo>
                    <a:pt x="909319" y="115824"/>
                  </a:lnTo>
                  <a:lnTo>
                    <a:pt x="996188" y="115824"/>
                  </a:lnTo>
                  <a:lnTo>
                    <a:pt x="1054100" y="86868"/>
                  </a:lnTo>
                  <a:lnTo>
                    <a:pt x="996188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914F1CEE-D639-438B-BFC6-833173B94D67}"/>
              </a:ext>
            </a:extLst>
          </p:cNvPr>
          <p:cNvSpPr/>
          <p:nvPr/>
        </p:nvSpPr>
        <p:spPr>
          <a:xfrm>
            <a:off x="6340518" y="4370832"/>
            <a:ext cx="1054100" cy="173990"/>
          </a:xfrm>
          <a:custGeom>
            <a:avLst/>
            <a:gdLst/>
            <a:ahLst/>
            <a:cxnLst/>
            <a:rect l="l" t="t" r="r" b="b"/>
            <a:pathLst>
              <a:path w="1054100" h="173989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1054100" h="173989">
                <a:moveTo>
                  <a:pt x="880364" y="0"/>
                </a:moveTo>
                <a:lnTo>
                  <a:pt x="880364" y="173736"/>
                </a:lnTo>
                <a:lnTo>
                  <a:pt x="996188" y="115824"/>
                </a:lnTo>
                <a:lnTo>
                  <a:pt x="909320" y="115824"/>
                </a:lnTo>
                <a:lnTo>
                  <a:pt x="909320" y="57912"/>
                </a:lnTo>
                <a:lnTo>
                  <a:pt x="996188" y="57912"/>
                </a:lnTo>
                <a:lnTo>
                  <a:pt x="880364" y="0"/>
                </a:lnTo>
                <a:close/>
              </a:path>
              <a:path w="1054100" h="173989">
                <a:moveTo>
                  <a:pt x="173735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054100" h="173989">
                <a:moveTo>
                  <a:pt x="880364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880364" y="115824"/>
                </a:lnTo>
                <a:lnTo>
                  <a:pt x="880364" y="57912"/>
                </a:lnTo>
                <a:close/>
              </a:path>
              <a:path w="1054100" h="173989">
                <a:moveTo>
                  <a:pt x="996188" y="57912"/>
                </a:moveTo>
                <a:lnTo>
                  <a:pt x="909320" y="57912"/>
                </a:lnTo>
                <a:lnTo>
                  <a:pt x="909320" y="115824"/>
                </a:lnTo>
                <a:lnTo>
                  <a:pt x="996188" y="115824"/>
                </a:lnTo>
                <a:lnTo>
                  <a:pt x="1054100" y="86868"/>
                </a:lnTo>
                <a:lnTo>
                  <a:pt x="9961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ABBE433-3563-4FCE-9B60-0DB9F89FDBE3}"/>
              </a:ext>
            </a:extLst>
          </p:cNvPr>
          <p:cNvSpPr txBox="1"/>
          <p:nvPr/>
        </p:nvSpPr>
        <p:spPr>
          <a:xfrm>
            <a:off x="4287816" y="3667759"/>
            <a:ext cx="1703705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149225" algn="ctr" defTabSz="9144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pc="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Database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Storage 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Analytics</a:t>
            </a:r>
            <a:endParaRPr lang="en-IN" spc="-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61925" marR="149225" algn="ctr" defTabSz="914400">
              <a:spcBef>
                <a:spcPts val="100"/>
              </a:spcBef>
            </a:pPr>
            <a:r>
              <a:rPr lang="en-IN" spc="-5" dirty="0">
                <a:solidFill>
                  <a:srgbClr val="FFFFFF"/>
                </a:solidFill>
                <a:latin typeface="Carlito"/>
                <a:cs typeface="Carlito"/>
              </a:rPr>
              <a:t>Testing</a:t>
            </a:r>
          </a:p>
          <a:p>
            <a:pPr marL="161925" marR="149225" algn="ctr" defTabSz="914400">
              <a:spcBef>
                <a:spcPts val="100"/>
              </a:spcBef>
            </a:pPr>
            <a:r>
              <a:rPr lang="en-IN" spc="-5" dirty="0">
                <a:solidFill>
                  <a:srgbClr val="FFFFFF"/>
                </a:solidFill>
                <a:latin typeface="Carlito"/>
                <a:cs typeface="Carlito"/>
              </a:rPr>
              <a:t>ML</a:t>
            </a:r>
            <a:endParaRPr lang="en-IN" spc="-1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61925" marR="149225" algn="ctr" defTabSz="91440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 Hosting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540" algn="ctr" defTabSz="914400"/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  <a:p>
            <a:pPr defTabSz="914400"/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E5B9F-CF58-4199-A38B-415D0D4F39F7}"/>
              </a:ext>
            </a:extLst>
          </p:cNvPr>
          <p:cNvSpPr txBox="1"/>
          <p:nvPr/>
        </p:nvSpPr>
        <p:spPr>
          <a:xfrm>
            <a:off x="1331726" y="621204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Android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9BF4F-D2F1-4FB0-8538-F19CD283AD1B}"/>
              </a:ext>
            </a:extLst>
          </p:cNvPr>
          <p:cNvSpPr txBox="1"/>
          <p:nvPr/>
        </p:nvSpPr>
        <p:spPr>
          <a:xfrm>
            <a:off x="8146531" y="626794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267769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8FFE-40B9-4966-9BA8-B4BD9A0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Benefits of using Firebase?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F7120318-54C7-44B7-BB12-4C86663A1423}"/>
              </a:ext>
            </a:extLst>
          </p:cNvPr>
          <p:cNvGrpSpPr/>
          <p:nvPr/>
        </p:nvGrpSpPr>
        <p:grpSpPr>
          <a:xfrm>
            <a:off x="650702" y="2534557"/>
            <a:ext cx="8623300" cy="4089400"/>
            <a:chOff x="1652016" y="1690116"/>
            <a:chExt cx="8623300" cy="40894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7B5A9D1-8C22-43AD-8D58-DEF70802DD85}"/>
                </a:ext>
              </a:extLst>
            </p:cNvPr>
            <p:cNvSpPr/>
            <p:nvPr/>
          </p:nvSpPr>
          <p:spPr>
            <a:xfrm>
              <a:off x="1652016" y="1690116"/>
              <a:ext cx="2360676" cy="3991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073CF054-A041-42B5-AE89-E0C15519ECE4}"/>
                </a:ext>
              </a:extLst>
            </p:cNvPr>
            <p:cNvSpPr/>
            <p:nvPr/>
          </p:nvSpPr>
          <p:spPr>
            <a:xfrm>
              <a:off x="3797808" y="3599688"/>
              <a:ext cx="1054100" cy="173990"/>
            </a:xfrm>
            <a:custGeom>
              <a:avLst/>
              <a:gdLst/>
              <a:ahLst/>
              <a:cxnLst/>
              <a:rect l="l" t="t" r="r" b="b"/>
              <a:pathLst>
                <a:path w="1054100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054100" h="173989">
                  <a:moveTo>
                    <a:pt x="880363" y="0"/>
                  </a:moveTo>
                  <a:lnTo>
                    <a:pt x="880363" y="173736"/>
                  </a:lnTo>
                  <a:lnTo>
                    <a:pt x="996188" y="115824"/>
                  </a:lnTo>
                  <a:lnTo>
                    <a:pt x="909319" y="115824"/>
                  </a:lnTo>
                  <a:lnTo>
                    <a:pt x="909319" y="57912"/>
                  </a:lnTo>
                  <a:lnTo>
                    <a:pt x="996188" y="57912"/>
                  </a:lnTo>
                  <a:lnTo>
                    <a:pt x="880363" y="0"/>
                  </a:lnTo>
                  <a:close/>
                </a:path>
                <a:path w="1054100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054100" h="173989">
                  <a:moveTo>
                    <a:pt x="880363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880363" y="115824"/>
                  </a:lnTo>
                  <a:lnTo>
                    <a:pt x="880363" y="57912"/>
                  </a:lnTo>
                  <a:close/>
                </a:path>
                <a:path w="1054100" h="173989">
                  <a:moveTo>
                    <a:pt x="996188" y="57912"/>
                  </a:moveTo>
                  <a:lnTo>
                    <a:pt x="909319" y="57912"/>
                  </a:lnTo>
                  <a:lnTo>
                    <a:pt x="909319" y="115824"/>
                  </a:lnTo>
                  <a:lnTo>
                    <a:pt x="996188" y="115824"/>
                  </a:lnTo>
                  <a:lnTo>
                    <a:pt x="1054100" y="86868"/>
                  </a:lnTo>
                  <a:lnTo>
                    <a:pt x="996188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7DA54E2-17B9-49DA-A88B-5A300D252115}"/>
                </a:ext>
              </a:extLst>
            </p:cNvPr>
            <p:cNvSpPr/>
            <p:nvPr/>
          </p:nvSpPr>
          <p:spPr>
            <a:xfrm>
              <a:off x="1929384" y="2827019"/>
              <a:ext cx="1793747" cy="17937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E947633-D4E8-466C-AF7A-EEA1C7C1BB90}"/>
                </a:ext>
              </a:extLst>
            </p:cNvPr>
            <p:cNvSpPr/>
            <p:nvPr/>
          </p:nvSpPr>
          <p:spPr>
            <a:xfrm>
              <a:off x="1982724" y="2842260"/>
              <a:ext cx="1687068" cy="1687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40F970A-646C-4DD1-8DA6-3921DF027AB4}"/>
                </a:ext>
              </a:extLst>
            </p:cNvPr>
            <p:cNvSpPr/>
            <p:nvPr/>
          </p:nvSpPr>
          <p:spPr>
            <a:xfrm>
              <a:off x="8484108" y="1894332"/>
              <a:ext cx="1790700" cy="3582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60FBA16-37F6-4ABC-9A47-FCF60DE34920}"/>
                </a:ext>
              </a:extLst>
            </p:cNvPr>
            <p:cNvSpPr/>
            <p:nvPr/>
          </p:nvSpPr>
          <p:spPr>
            <a:xfrm>
              <a:off x="8506968" y="2892552"/>
              <a:ext cx="1744979" cy="1744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2FDEB87-6291-4233-A075-DEDF52516DCC}"/>
                </a:ext>
              </a:extLst>
            </p:cNvPr>
            <p:cNvSpPr/>
            <p:nvPr/>
          </p:nvSpPr>
          <p:spPr>
            <a:xfrm>
              <a:off x="8560308" y="2907791"/>
              <a:ext cx="1638300" cy="1638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11D2F1B6-B98B-40E1-8683-628585294E05}"/>
                </a:ext>
              </a:extLst>
            </p:cNvPr>
            <p:cNvSpPr/>
            <p:nvPr/>
          </p:nvSpPr>
          <p:spPr>
            <a:xfrm>
              <a:off x="7315200" y="3599688"/>
              <a:ext cx="1054100" cy="173990"/>
            </a:xfrm>
            <a:custGeom>
              <a:avLst/>
              <a:gdLst/>
              <a:ahLst/>
              <a:cxnLst/>
              <a:rect l="l" t="t" r="r" b="b"/>
              <a:pathLst>
                <a:path w="1054100" h="173989">
                  <a:moveTo>
                    <a:pt x="173735" y="0"/>
                  </a:moveTo>
                  <a:lnTo>
                    <a:pt x="0" y="86868"/>
                  </a:lnTo>
                  <a:lnTo>
                    <a:pt x="173735" y="173736"/>
                  </a:lnTo>
                  <a:lnTo>
                    <a:pt x="173735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1054100" h="173989">
                  <a:moveTo>
                    <a:pt x="880364" y="0"/>
                  </a:moveTo>
                  <a:lnTo>
                    <a:pt x="880364" y="173736"/>
                  </a:lnTo>
                  <a:lnTo>
                    <a:pt x="996188" y="115824"/>
                  </a:lnTo>
                  <a:lnTo>
                    <a:pt x="909320" y="115824"/>
                  </a:lnTo>
                  <a:lnTo>
                    <a:pt x="909320" y="57912"/>
                  </a:lnTo>
                  <a:lnTo>
                    <a:pt x="996188" y="57912"/>
                  </a:lnTo>
                  <a:lnTo>
                    <a:pt x="880364" y="0"/>
                  </a:lnTo>
                  <a:close/>
                </a:path>
                <a:path w="1054100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5" y="115824"/>
                  </a:lnTo>
                  <a:lnTo>
                    <a:pt x="173735" y="57912"/>
                  </a:lnTo>
                  <a:close/>
                </a:path>
                <a:path w="1054100" h="173989">
                  <a:moveTo>
                    <a:pt x="880364" y="57912"/>
                  </a:moveTo>
                  <a:lnTo>
                    <a:pt x="173735" y="57912"/>
                  </a:lnTo>
                  <a:lnTo>
                    <a:pt x="173735" y="115824"/>
                  </a:lnTo>
                  <a:lnTo>
                    <a:pt x="880364" y="115824"/>
                  </a:lnTo>
                  <a:lnTo>
                    <a:pt x="880364" y="57912"/>
                  </a:lnTo>
                  <a:close/>
                </a:path>
                <a:path w="1054100" h="173989">
                  <a:moveTo>
                    <a:pt x="996188" y="57912"/>
                  </a:moveTo>
                  <a:lnTo>
                    <a:pt x="909320" y="57912"/>
                  </a:lnTo>
                  <a:lnTo>
                    <a:pt x="909320" y="115824"/>
                  </a:lnTo>
                  <a:lnTo>
                    <a:pt x="996188" y="115824"/>
                  </a:lnTo>
                  <a:lnTo>
                    <a:pt x="1054100" y="86868"/>
                  </a:lnTo>
                  <a:lnTo>
                    <a:pt x="996188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539FD38C-CEA7-44A3-8677-85C22F112232}"/>
                </a:ext>
              </a:extLst>
            </p:cNvPr>
            <p:cNvSpPr/>
            <p:nvPr/>
          </p:nvSpPr>
          <p:spPr>
            <a:xfrm>
              <a:off x="2517648" y="2109216"/>
              <a:ext cx="7156704" cy="3669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9AEAE1CE-A3BF-4E5D-8F93-6DADCF3F6D1C}"/>
              </a:ext>
            </a:extLst>
          </p:cNvPr>
          <p:cNvSpPr txBox="1"/>
          <p:nvPr/>
        </p:nvSpPr>
        <p:spPr>
          <a:xfrm>
            <a:off x="2747471" y="3989468"/>
            <a:ext cx="1353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471C4"/>
                </a:solidFill>
                <a:latin typeface="Carlito"/>
                <a:cs typeface="Carlito"/>
              </a:rPr>
              <a:t>Android</a:t>
            </a:r>
            <a:r>
              <a:rPr sz="2000" b="1" spc="-7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471C4"/>
                </a:solidFill>
                <a:latin typeface="Carlito"/>
                <a:cs typeface="Carlito"/>
              </a:rPr>
              <a:t>SDK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51B7747-DAB1-4046-8CA7-88E595000AFA}"/>
              </a:ext>
            </a:extLst>
          </p:cNvPr>
          <p:cNvSpPr txBox="1"/>
          <p:nvPr/>
        </p:nvSpPr>
        <p:spPr>
          <a:xfrm>
            <a:off x="6408119" y="3989468"/>
            <a:ext cx="859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471C4"/>
                </a:solidFill>
                <a:latin typeface="Carlito"/>
                <a:cs typeface="Carlito"/>
              </a:rPr>
              <a:t>iOS</a:t>
            </a:r>
            <a:r>
              <a:rPr sz="2000" b="1" spc="-7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4471C4"/>
                </a:solidFill>
                <a:latin typeface="Carlito"/>
                <a:cs typeface="Carlito"/>
              </a:rPr>
              <a:t>SDK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6" name="object 7">
            <a:extLst>
              <a:ext uri="{FF2B5EF4-FFF2-40B4-BE49-F238E27FC236}">
                <a16:creationId xmlns:a16="http://schemas.microsoft.com/office/drawing/2014/main" id="{EB5D7B31-23D5-41D0-B9FF-A5D11845BA67}"/>
              </a:ext>
            </a:extLst>
          </p:cNvPr>
          <p:cNvGrpSpPr/>
          <p:nvPr/>
        </p:nvGrpSpPr>
        <p:grpSpPr>
          <a:xfrm>
            <a:off x="650194" y="2534557"/>
            <a:ext cx="3200400" cy="3991610"/>
            <a:chOff x="1652016" y="1690116"/>
            <a:chExt cx="3200400" cy="3991610"/>
          </a:xfrm>
        </p:grpSpPr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E31635FE-6F72-4EB2-984B-8991F3889201}"/>
                </a:ext>
              </a:extLst>
            </p:cNvPr>
            <p:cNvSpPr/>
            <p:nvPr/>
          </p:nvSpPr>
          <p:spPr>
            <a:xfrm>
              <a:off x="1652016" y="1690116"/>
              <a:ext cx="2360676" cy="3991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250542A0-ADE8-4451-A820-ED14A5098B51}"/>
                </a:ext>
              </a:extLst>
            </p:cNvPr>
            <p:cNvSpPr/>
            <p:nvPr/>
          </p:nvSpPr>
          <p:spPr>
            <a:xfrm>
              <a:off x="3797808" y="3599688"/>
              <a:ext cx="1054100" cy="173990"/>
            </a:xfrm>
            <a:custGeom>
              <a:avLst/>
              <a:gdLst/>
              <a:ahLst/>
              <a:cxnLst/>
              <a:rect l="l" t="t" r="r" b="b"/>
              <a:pathLst>
                <a:path w="1054100" h="173989">
                  <a:moveTo>
                    <a:pt x="173736" y="0"/>
                  </a:moveTo>
                  <a:lnTo>
                    <a:pt x="0" y="86868"/>
                  </a:lnTo>
                  <a:lnTo>
                    <a:pt x="173736" y="173736"/>
                  </a:lnTo>
                  <a:lnTo>
                    <a:pt x="173736" y="115824"/>
                  </a:lnTo>
                  <a:lnTo>
                    <a:pt x="144779" y="115824"/>
                  </a:lnTo>
                  <a:lnTo>
                    <a:pt x="144779" y="57912"/>
                  </a:lnTo>
                  <a:lnTo>
                    <a:pt x="173736" y="57912"/>
                  </a:lnTo>
                  <a:lnTo>
                    <a:pt x="173736" y="0"/>
                  </a:lnTo>
                  <a:close/>
                </a:path>
                <a:path w="1054100" h="173989">
                  <a:moveTo>
                    <a:pt x="880363" y="0"/>
                  </a:moveTo>
                  <a:lnTo>
                    <a:pt x="880363" y="173736"/>
                  </a:lnTo>
                  <a:lnTo>
                    <a:pt x="996188" y="115824"/>
                  </a:lnTo>
                  <a:lnTo>
                    <a:pt x="909319" y="115824"/>
                  </a:lnTo>
                  <a:lnTo>
                    <a:pt x="909319" y="57912"/>
                  </a:lnTo>
                  <a:lnTo>
                    <a:pt x="996188" y="57912"/>
                  </a:lnTo>
                  <a:lnTo>
                    <a:pt x="880363" y="0"/>
                  </a:lnTo>
                  <a:close/>
                </a:path>
                <a:path w="1054100" h="173989">
                  <a:moveTo>
                    <a:pt x="173736" y="57912"/>
                  </a:moveTo>
                  <a:lnTo>
                    <a:pt x="144779" y="57912"/>
                  </a:lnTo>
                  <a:lnTo>
                    <a:pt x="144779" y="115824"/>
                  </a:lnTo>
                  <a:lnTo>
                    <a:pt x="173736" y="115824"/>
                  </a:lnTo>
                  <a:lnTo>
                    <a:pt x="173736" y="57912"/>
                  </a:lnTo>
                  <a:close/>
                </a:path>
                <a:path w="1054100" h="173989">
                  <a:moveTo>
                    <a:pt x="880363" y="57912"/>
                  </a:moveTo>
                  <a:lnTo>
                    <a:pt x="173736" y="57912"/>
                  </a:lnTo>
                  <a:lnTo>
                    <a:pt x="173736" y="115824"/>
                  </a:lnTo>
                  <a:lnTo>
                    <a:pt x="880363" y="115824"/>
                  </a:lnTo>
                  <a:lnTo>
                    <a:pt x="880363" y="57912"/>
                  </a:lnTo>
                  <a:close/>
                </a:path>
                <a:path w="1054100" h="173989">
                  <a:moveTo>
                    <a:pt x="996188" y="57912"/>
                  </a:moveTo>
                  <a:lnTo>
                    <a:pt x="909319" y="57912"/>
                  </a:lnTo>
                  <a:lnTo>
                    <a:pt x="909319" y="115824"/>
                  </a:lnTo>
                  <a:lnTo>
                    <a:pt x="996188" y="115824"/>
                  </a:lnTo>
                  <a:lnTo>
                    <a:pt x="1054100" y="86868"/>
                  </a:lnTo>
                  <a:lnTo>
                    <a:pt x="996188" y="57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E924FE3A-2495-4766-953B-7C0A0AACA52D}"/>
              </a:ext>
            </a:extLst>
          </p:cNvPr>
          <p:cNvSpPr/>
          <p:nvPr/>
        </p:nvSpPr>
        <p:spPr>
          <a:xfrm>
            <a:off x="7482286" y="2776871"/>
            <a:ext cx="1790700" cy="3582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4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5BF7-DC19-44D3-92A2-5E5860D3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Building Better Apps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98D0-F945-4267-ADD5-919DE8FF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Cloud </a:t>
            </a:r>
            <a:r>
              <a:rPr lang="en-IN" dirty="0" err="1"/>
              <a:t>FireStore</a:t>
            </a:r>
            <a:r>
              <a:rPr lang="en-IN" dirty="0"/>
              <a:t> </a:t>
            </a:r>
          </a:p>
          <a:p>
            <a:r>
              <a:rPr lang="en-IN" dirty="0"/>
              <a:t>Firebase ML</a:t>
            </a:r>
          </a:p>
          <a:p>
            <a:r>
              <a:rPr lang="en-IN" dirty="0"/>
              <a:t>Cloud Functions </a:t>
            </a:r>
          </a:p>
          <a:p>
            <a:r>
              <a:rPr lang="en-IN" dirty="0"/>
              <a:t>Authentication </a:t>
            </a:r>
          </a:p>
          <a:p>
            <a:r>
              <a:rPr lang="en-IN" dirty="0"/>
              <a:t>Hosting </a:t>
            </a:r>
          </a:p>
          <a:p>
            <a:r>
              <a:rPr lang="en-IN" dirty="0"/>
              <a:t>Cloud Storage </a:t>
            </a:r>
          </a:p>
        </p:txBody>
      </p:sp>
    </p:spTree>
    <p:extLst>
      <p:ext uri="{BB962C8B-B14F-4D97-AF65-F5344CB8AC3E}">
        <p14:creationId xmlns:p14="http://schemas.microsoft.com/office/powerpoint/2010/main" val="96211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90BB-43D8-42DC-906B-FC1C20EE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Improving App Quality with Firebase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F9BE-DA4E-4FBD-9049-C0CEECEB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Crashlytics </a:t>
            </a:r>
          </a:p>
          <a:p>
            <a:r>
              <a:rPr lang="en-IN" dirty="0"/>
              <a:t>Performance Monitoring </a:t>
            </a:r>
          </a:p>
          <a:p>
            <a:r>
              <a:rPr lang="en-IN" dirty="0"/>
              <a:t>Test Lab </a:t>
            </a:r>
          </a:p>
        </p:txBody>
      </p:sp>
    </p:spTree>
    <p:extLst>
      <p:ext uri="{BB962C8B-B14F-4D97-AF65-F5344CB8AC3E}">
        <p14:creationId xmlns:p14="http://schemas.microsoft.com/office/powerpoint/2010/main" val="38735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456-E508-475E-B2E6-99CF854E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Growing your Business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AC75-5C95-4635-B4FF-42E0AD39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Google Analytics </a:t>
            </a:r>
          </a:p>
          <a:p>
            <a:r>
              <a:rPr lang="en-IN" dirty="0"/>
              <a:t>Predictions A/B Testing </a:t>
            </a:r>
          </a:p>
          <a:p>
            <a:r>
              <a:rPr lang="en-IN" dirty="0"/>
              <a:t>Cloud Messaging </a:t>
            </a:r>
          </a:p>
          <a:p>
            <a:r>
              <a:rPr lang="en-IN" dirty="0"/>
              <a:t>Remote Config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2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DD3-FF66-425D-8FF4-684A4926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Setting up Firebase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D92DE-D17C-4103-BA52-F6025985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53695"/>
            <a:ext cx="8343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DD3-FF66-425D-8FF4-684A4926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Setting up Firebase </a:t>
            </a:r>
            <a:r>
              <a:rPr lang="en-IN" dirty="0" err="1"/>
              <a:t>FireStore</a:t>
            </a:r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C1E22-649C-4376-A6CE-250513B3B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046" y="2366963"/>
            <a:ext cx="77014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133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Carlito</vt:lpstr>
      <vt:lpstr>Trebuchet MS</vt:lpstr>
      <vt:lpstr>Wingdings 3</vt:lpstr>
      <vt:lpstr>Facet</vt:lpstr>
      <vt:lpstr>PowerPoint Presentation</vt:lpstr>
      <vt:lpstr>  What is Firebase?</vt:lpstr>
      <vt:lpstr>  Benefits of using Firebase?</vt:lpstr>
      <vt:lpstr>  Benefits of using Firebase?</vt:lpstr>
      <vt:lpstr>  Building Better Apps </vt:lpstr>
      <vt:lpstr>  Improving App Quality with Firebase </vt:lpstr>
      <vt:lpstr>  Growing your Business with Firebase</vt:lpstr>
      <vt:lpstr>  Setting up Firebase </vt:lpstr>
      <vt:lpstr>  Setting up Firebase FireStore </vt:lpstr>
      <vt:lpstr>  Setting up Firebase FireStore </vt:lpstr>
      <vt:lpstr>  Setting up Firebase Auth</vt:lpstr>
      <vt:lpstr>  Setting up Firebase Auth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Aditya Verma</dc:creator>
  <cp:lastModifiedBy>Aditya Verma</cp:lastModifiedBy>
  <cp:revision>19</cp:revision>
  <dcterms:created xsi:type="dcterms:W3CDTF">2020-06-08T23:06:13Z</dcterms:created>
  <dcterms:modified xsi:type="dcterms:W3CDTF">2020-07-23T10:59:55Z</dcterms:modified>
</cp:coreProperties>
</file>