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0" r:id="rId21"/>
    <p:sldId id="279" r:id="rId22"/>
    <p:sldId id="274" r:id="rId23"/>
    <p:sldId id="276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9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ADCB-702A-48AA-AE1E-BE3BF3DA7107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D416ED66-228C-4868-911F-15DF89A5D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16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ADCB-702A-48AA-AE1E-BE3BF3DA7107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ED66-228C-4868-911F-15DF89A5D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86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ADCB-702A-48AA-AE1E-BE3BF3DA7107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ED66-228C-4868-911F-15DF89A5D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0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ADCB-702A-48AA-AE1E-BE3BF3DA7107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ED66-228C-4868-911F-15DF89A5D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49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ADCB-702A-48AA-AE1E-BE3BF3DA7107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ED66-228C-4868-911F-15DF89A5D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77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ADCB-702A-48AA-AE1E-BE3BF3DA7107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ED66-228C-4868-911F-15DF89A5D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60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ADCB-702A-48AA-AE1E-BE3BF3DA7107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ED66-228C-4868-911F-15DF89A5D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23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ADCB-702A-48AA-AE1E-BE3BF3DA7107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ED66-228C-4868-911F-15DF89A5D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11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ADCB-702A-48AA-AE1E-BE3BF3DA7107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ED66-228C-4868-911F-15DF89A5D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54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ADCB-702A-48AA-AE1E-BE3BF3DA7107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ED66-228C-4868-911F-15DF89A5D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33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92FADCB-702A-48AA-AE1E-BE3BF3DA7107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ED66-228C-4868-911F-15DF89A5D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12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FADCB-702A-48AA-AE1E-BE3BF3DA7107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16ED66-228C-4868-911F-15DF89A5DC2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205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impact-calculator-78a7c.web.app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9dIkYIrRPBVhtaEiMUdm5mS4z532TjaG2DNBIf86efs/ed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ughloud.healthwin.in/" TargetMode="External"/><Relationship Id="rId2" Type="http://schemas.openxmlformats.org/officeDocument/2006/relationships/hyperlink" Target="https://silent-window-273817.web.app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CQMMTd6E95vJKB3AXNE7TAqbYdixPwBe/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497C-1E76-4F6D-AF34-9A5B61A26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Technical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8F8F6-ED9B-4C4C-A421-B00260D26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4295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F3B0B-3E26-4E2A-A650-E84A3B4AE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126" y="1181935"/>
            <a:ext cx="4475747" cy="4095917"/>
          </a:xfrm>
        </p:spPr>
      </p:pic>
    </p:spTree>
    <p:extLst>
      <p:ext uri="{BB962C8B-B14F-4D97-AF65-F5344CB8AC3E}">
        <p14:creationId xmlns:p14="http://schemas.microsoft.com/office/powerpoint/2010/main" val="179436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E9BB3D-FC51-4DF9-8D15-AC77857B8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271" y="1281655"/>
            <a:ext cx="4255197" cy="429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68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1E41-2048-420C-9715-0C144A1E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WEEK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E409-C53B-4041-A0F7-E9A09390C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5:</a:t>
            </a:r>
          </a:p>
          <a:p>
            <a:r>
              <a:rPr lang="en-US" dirty="0" err="1"/>
              <a:t>CoughLoud</a:t>
            </a:r>
            <a:r>
              <a:rPr lang="en-US" dirty="0"/>
              <a:t> Project going on:</a:t>
            </a:r>
          </a:p>
          <a:p>
            <a:r>
              <a:rPr lang="en-US" dirty="0"/>
              <a:t>Aditya and </a:t>
            </a:r>
            <a:r>
              <a:rPr lang="en-US" dirty="0" err="1"/>
              <a:t>Rishu</a:t>
            </a:r>
            <a:r>
              <a:rPr lang="en-US" dirty="0"/>
              <a:t>: Designed the front end of </a:t>
            </a:r>
            <a:r>
              <a:rPr lang="en-US" dirty="0" err="1"/>
              <a:t>coughloud</a:t>
            </a:r>
            <a:r>
              <a:rPr lang="en-US" dirty="0"/>
              <a:t> wireframes and started learning about the backend.</a:t>
            </a:r>
          </a:p>
          <a:p>
            <a:r>
              <a:rPr lang="en-US" dirty="0" err="1"/>
              <a:t>Bhupi</a:t>
            </a:r>
            <a:r>
              <a:rPr lang="en-US" dirty="0"/>
              <a:t>: Design an ml model to classify whether it is a cough or not</a:t>
            </a:r>
          </a:p>
        </p:txBody>
      </p:sp>
    </p:spTree>
    <p:extLst>
      <p:ext uri="{BB962C8B-B14F-4D97-AF65-F5344CB8AC3E}">
        <p14:creationId xmlns:p14="http://schemas.microsoft.com/office/powerpoint/2010/main" val="119311079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C553D7-2CB1-4F05-A6E5-AA3297309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231" y="1006058"/>
            <a:ext cx="4395537" cy="4395537"/>
          </a:xfrm>
        </p:spPr>
      </p:pic>
    </p:spTree>
    <p:extLst>
      <p:ext uri="{BB962C8B-B14F-4D97-AF65-F5344CB8AC3E}">
        <p14:creationId xmlns:p14="http://schemas.microsoft.com/office/powerpoint/2010/main" val="192149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2ECC-E706-4AF2-9EA9-DD42BCB2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Week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995F-DA30-414F-8046-4D2DCC26E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6: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CoughLoud</a:t>
            </a:r>
            <a:r>
              <a:rPr lang="en-US" dirty="0"/>
              <a:t> project going on and along with hackathon.</a:t>
            </a:r>
          </a:p>
          <a:p>
            <a:r>
              <a:rPr lang="en-US" dirty="0"/>
              <a:t>Aditya and </a:t>
            </a:r>
            <a:r>
              <a:rPr lang="en-US" dirty="0" err="1"/>
              <a:t>Rishu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Front end is completed both for mobile and laptop version. Most of the    backend was completed.</a:t>
            </a:r>
          </a:p>
          <a:p>
            <a:r>
              <a:rPr lang="en-US" dirty="0" err="1"/>
              <a:t>Bhupi</a:t>
            </a:r>
            <a:r>
              <a:rPr lang="en-US" dirty="0"/>
              <a:t>: worked on preprocessing of cough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770459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5589FC7-F2FE-4D92-9A9E-5C3338315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558" y="1329781"/>
            <a:ext cx="5181600" cy="4198437"/>
          </a:xfrm>
        </p:spPr>
      </p:pic>
    </p:spTree>
    <p:extLst>
      <p:ext uri="{BB962C8B-B14F-4D97-AF65-F5344CB8AC3E}">
        <p14:creationId xmlns:p14="http://schemas.microsoft.com/office/powerpoint/2010/main" val="851044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6C59-5058-463D-99A6-AC83743C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Week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BDED-F1F6-44E5-A7EA-8A241F280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7:</a:t>
            </a:r>
          </a:p>
          <a:p>
            <a:r>
              <a:rPr lang="en-US" dirty="0"/>
              <a:t>Aditya and </a:t>
            </a:r>
            <a:r>
              <a:rPr lang="en-US" dirty="0" err="1"/>
              <a:t>Rishu</a:t>
            </a:r>
            <a:r>
              <a:rPr lang="en-US" dirty="0"/>
              <a:t>: Wireframes for impact calculator was given. Design the front-end and backend both. The project was almost completed. Just after final touch, and after the feedback, the project was completed.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    https://impact-calculator-78a7c.web.app/</a:t>
            </a:r>
            <a:endParaRPr lang="en-US" dirty="0"/>
          </a:p>
          <a:p>
            <a:r>
              <a:rPr lang="en-US" dirty="0" err="1"/>
              <a:t>Bhupi</a:t>
            </a:r>
            <a:r>
              <a:rPr lang="en-US" dirty="0"/>
              <a:t>: basic architecture of model was completed now started dealing with data collected by </a:t>
            </a:r>
            <a:r>
              <a:rPr lang="en-US" dirty="0" err="1"/>
              <a:t>rishu</a:t>
            </a:r>
            <a:r>
              <a:rPr lang="en-US" dirty="0"/>
              <a:t> and </a:t>
            </a:r>
            <a:r>
              <a:rPr lang="en-US" dirty="0" err="1"/>
              <a:t>aditya</a:t>
            </a:r>
            <a:r>
              <a:rPr lang="en-US" dirty="0"/>
              <a:t> to make final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61104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1759646-D9EA-4F33-8C2D-1B926EE69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63" y="1704181"/>
            <a:ext cx="4488474" cy="3449638"/>
          </a:xfrm>
        </p:spPr>
      </p:pic>
    </p:spTree>
    <p:extLst>
      <p:ext uri="{BB962C8B-B14F-4D97-AF65-F5344CB8AC3E}">
        <p14:creationId xmlns:p14="http://schemas.microsoft.com/office/powerpoint/2010/main" val="1203356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CAAF-0EB4-44A4-B80A-79B7BD7A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Week 8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EC976-868A-4432-ADCD-91A1E978D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853754"/>
            <a:ext cx="9291215" cy="40377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   Integration of AI model on </a:t>
            </a:r>
            <a:r>
              <a:rPr lang="en-US" dirty="0" err="1"/>
              <a:t>CoughLoud</a:t>
            </a:r>
            <a:r>
              <a:rPr lang="en-US" dirty="0"/>
              <a:t> Project</a:t>
            </a:r>
          </a:p>
          <a:p>
            <a:r>
              <a:rPr lang="en-US" dirty="0"/>
              <a:t>Aditya and </a:t>
            </a:r>
            <a:r>
              <a:rPr lang="en-US" dirty="0" err="1"/>
              <a:t>Rishu</a:t>
            </a:r>
            <a:r>
              <a:rPr lang="en-US" dirty="0"/>
              <a:t>: learning curve towards deployment of ml model. Integration of ml model on our </a:t>
            </a:r>
            <a:r>
              <a:rPr lang="en-US" dirty="0" err="1"/>
              <a:t>coughloud</a:t>
            </a:r>
            <a:r>
              <a:rPr lang="en-US" dirty="0"/>
              <a:t> project.</a:t>
            </a:r>
          </a:p>
          <a:p>
            <a:r>
              <a:rPr lang="en-US" dirty="0"/>
              <a:t>Databank project in progress.</a:t>
            </a:r>
          </a:p>
          <a:p>
            <a:r>
              <a:rPr lang="en-US" dirty="0" err="1"/>
              <a:t>Avakar</a:t>
            </a:r>
            <a:r>
              <a:rPr lang="en-US" dirty="0"/>
              <a:t> website in progress.</a:t>
            </a:r>
          </a:p>
          <a:p>
            <a:r>
              <a:rPr lang="en-US" dirty="0"/>
              <a:t>ALL- Deployed ml model. Tried many different ways but none was successful After deploying 50-60 versions and trying many things,  finally the model was deployed; made a technical documentation of the same</a:t>
            </a:r>
          </a:p>
          <a:p>
            <a:r>
              <a:rPr lang="en-US" dirty="0"/>
              <a:t>Technical Documentation-  </a:t>
            </a:r>
            <a:r>
              <a:rPr lang="en-IN" dirty="0">
                <a:hlinkClick r:id="rId2"/>
              </a:rPr>
              <a:t>https://docs.google.com/document/d/19dIkYIrRPBVhtaEiMUdm5mS4z532TjaG2DNBIf86efs/edit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74539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BFDA10-41B7-4650-B9E8-8140F5805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2100" y="1704181"/>
            <a:ext cx="6107800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0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D33E-17D5-403D-98DF-4F88D0E2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4374B-50D6-4027-A534-7AB03B718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only relaxed week in the internship.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Learned Git and its usage.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Made a static </a:t>
            </a:r>
            <a:r>
              <a:rPr lang="en-US" dirty="0" err="1"/>
              <a:t>CoughLoud</a:t>
            </a:r>
            <a:r>
              <a:rPr lang="en-US" dirty="0"/>
              <a:t> website using Bootstrap.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994520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68789A-5C0D-4EFB-A5A0-3FFE500A3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20" y="1371600"/>
            <a:ext cx="5151120" cy="3550444"/>
          </a:xfrm>
        </p:spPr>
      </p:pic>
    </p:spTree>
    <p:extLst>
      <p:ext uri="{BB962C8B-B14F-4D97-AF65-F5344CB8AC3E}">
        <p14:creationId xmlns:p14="http://schemas.microsoft.com/office/powerpoint/2010/main" val="1406448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56CD0E-46E1-44F1-9C5B-40D0BA459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33" y="1122947"/>
            <a:ext cx="5181600" cy="4030872"/>
          </a:xfrm>
        </p:spPr>
      </p:pic>
    </p:spTree>
    <p:extLst>
      <p:ext uri="{BB962C8B-B14F-4D97-AF65-F5344CB8AC3E}">
        <p14:creationId xmlns:p14="http://schemas.microsoft.com/office/powerpoint/2010/main" val="690349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BFAAF1-CD85-4016-A625-587C05E53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768" y="1278188"/>
            <a:ext cx="4876799" cy="4256338"/>
          </a:xfrm>
        </p:spPr>
      </p:pic>
    </p:spTree>
    <p:extLst>
      <p:ext uri="{BB962C8B-B14F-4D97-AF65-F5344CB8AC3E}">
        <p14:creationId xmlns:p14="http://schemas.microsoft.com/office/powerpoint/2010/main" val="1188436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40B1-9738-48C7-B744-34064781D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 err="1"/>
              <a:t>CoughLoud</a:t>
            </a:r>
            <a:r>
              <a:rPr lang="en-IN" dirty="0"/>
              <a:t> 1.0 -</a:t>
            </a:r>
          </a:p>
          <a:p>
            <a:pPr marL="0" indent="0" algn="ctr">
              <a:buNone/>
            </a:pPr>
            <a:r>
              <a:rPr lang="en-IN" dirty="0">
                <a:hlinkClick r:id="rId2"/>
              </a:rPr>
              <a:t>https://silent-window-273817.web.app/</a:t>
            </a:r>
            <a:endParaRPr lang="en-IN" dirty="0"/>
          </a:p>
          <a:p>
            <a:pPr marL="0" indent="0" algn="ctr">
              <a:buNone/>
            </a:pPr>
            <a:r>
              <a:rPr lang="en-IN" dirty="0" err="1"/>
              <a:t>CoughLoud</a:t>
            </a:r>
            <a:r>
              <a:rPr lang="en-IN" dirty="0"/>
              <a:t> 2.0 –</a:t>
            </a:r>
          </a:p>
          <a:p>
            <a:pPr marL="0" indent="0" algn="ctr">
              <a:buNone/>
            </a:pPr>
            <a:r>
              <a:rPr lang="en-IN" dirty="0">
                <a:hlinkClick r:id="rId3"/>
              </a:rPr>
              <a:t>https://coughloud.healthwin.in/</a:t>
            </a:r>
            <a:endParaRPr lang="en-IN" dirty="0"/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10656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9A06-7CA0-43C2-980C-259DFBF48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E4499-6254-4EA7-B395-709DE8841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42649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D21DBF-1EC7-4A48-9B73-9625AB84B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2" y="1235242"/>
            <a:ext cx="5374105" cy="4067802"/>
          </a:xfrm>
        </p:spPr>
      </p:pic>
    </p:spTree>
    <p:extLst>
      <p:ext uri="{BB962C8B-B14F-4D97-AF65-F5344CB8AC3E}">
        <p14:creationId xmlns:p14="http://schemas.microsoft.com/office/powerpoint/2010/main" val="310609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7488-96AD-4AC0-82A2-F57CB142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1E477-EB87-4959-8BC1-D4468D1FB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Made a static </a:t>
            </a:r>
            <a:r>
              <a:rPr lang="en-IN" dirty="0" err="1"/>
              <a:t>CoughLoud</a:t>
            </a:r>
            <a:r>
              <a:rPr lang="en-IN" dirty="0"/>
              <a:t> website using Bootstrap. </a:t>
            </a:r>
          </a:p>
          <a:p>
            <a:r>
              <a:rPr lang="en-IN" dirty="0"/>
              <a:t>Aditya- Presentation on Designer-Developer Handoff.</a:t>
            </a:r>
          </a:p>
          <a:p>
            <a:r>
              <a:rPr lang="en-IN" dirty="0"/>
              <a:t>Aditya- Made a Spotify player on terminal using python.</a:t>
            </a:r>
          </a:p>
          <a:p>
            <a:r>
              <a:rPr lang="en-IN" dirty="0" err="1"/>
              <a:t>Bhupi</a:t>
            </a:r>
            <a:r>
              <a:rPr lang="en-IN" dirty="0"/>
              <a:t> - Start making a Spotify player (but didn't complete....:))</a:t>
            </a:r>
          </a:p>
          <a:p>
            <a:r>
              <a:rPr lang="en-IN" dirty="0" err="1"/>
              <a:t>Rishu</a:t>
            </a:r>
            <a:r>
              <a:rPr lang="en-IN" dirty="0"/>
              <a:t> - Design an app by flutter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https://drive.google.com/file/d/1CQMMTd6E95vJKB3AXNE7TAqbYdixPwBe/view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60332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F48160-306F-4183-944C-FC5042C2B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589" y="1604211"/>
            <a:ext cx="5807243" cy="3737810"/>
          </a:xfrm>
        </p:spPr>
      </p:pic>
    </p:spTree>
    <p:extLst>
      <p:ext uri="{BB962C8B-B14F-4D97-AF65-F5344CB8AC3E}">
        <p14:creationId xmlns:p14="http://schemas.microsoft.com/office/powerpoint/2010/main" val="75305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FA53-3CC9-477F-9B89-DA434556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D1B37-E635-4C7C-805D-AB8DA759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3:</a:t>
            </a:r>
          </a:p>
          <a:p>
            <a:r>
              <a:rPr lang="en-US" dirty="0"/>
              <a:t>Aditya- Made a presentation of the basics and implementation of firebase. </a:t>
            </a:r>
          </a:p>
          <a:p>
            <a:r>
              <a:rPr lang="en-US" dirty="0" err="1"/>
              <a:t>Bhupi</a:t>
            </a:r>
            <a:r>
              <a:rPr lang="en-US" dirty="0"/>
              <a:t> - Started a ML course- with 4 parts (with a goal of completing it in one week)</a:t>
            </a:r>
          </a:p>
          <a:p>
            <a:r>
              <a:rPr lang="en-US" dirty="0"/>
              <a:t>ALL – Learned the concepts of </a:t>
            </a:r>
            <a:r>
              <a:rPr lang="en-US" dirty="0" err="1"/>
              <a:t>tensorflow</a:t>
            </a:r>
            <a:r>
              <a:rPr lang="en-US" dirty="0"/>
              <a:t>. </a:t>
            </a:r>
            <a:r>
              <a:rPr lang="en-US" dirty="0" err="1"/>
              <a:t>Bhupi</a:t>
            </a:r>
            <a:r>
              <a:rPr lang="en-US" dirty="0"/>
              <a:t> worked on it in much detail.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14840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AF8449-446D-4E1F-95B6-38C2625B8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095" y="1536031"/>
            <a:ext cx="6785810" cy="3785937"/>
          </a:xfrm>
        </p:spPr>
      </p:pic>
    </p:spTree>
    <p:extLst>
      <p:ext uri="{BB962C8B-B14F-4D97-AF65-F5344CB8AC3E}">
        <p14:creationId xmlns:p14="http://schemas.microsoft.com/office/powerpoint/2010/main" val="391913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0C98-89B6-4502-B5F1-078A5228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CBA3-B543-4D39-9362-0274447E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4:</a:t>
            </a:r>
          </a:p>
          <a:p>
            <a:r>
              <a:rPr lang="en-US" dirty="0" err="1"/>
              <a:t>CoughLoud</a:t>
            </a:r>
            <a:r>
              <a:rPr lang="en-US" dirty="0"/>
              <a:t> Project begins :)</a:t>
            </a:r>
          </a:p>
          <a:p>
            <a:r>
              <a:rPr lang="en-US" dirty="0"/>
              <a:t>Aditya and </a:t>
            </a:r>
            <a:r>
              <a:rPr lang="en-US" dirty="0" err="1"/>
              <a:t>Rishu</a:t>
            </a:r>
            <a:r>
              <a:rPr lang="en-US" dirty="0"/>
              <a:t>: Learned the basics of </a:t>
            </a:r>
            <a:r>
              <a:rPr lang="en-US" dirty="0" err="1"/>
              <a:t>Vuejs</a:t>
            </a:r>
            <a:r>
              <a:rPr lang="en-US" dirty="0"/>
              <a:t>, some basic and advanced concepts of HTML, CSS and </a:t>
            </a:r>
            <a:r>
              <a:rPr lang="en-US" dirty="0" err="1"/>
              <a:t>Javascript</a:t>
            </a:r>
            <a:r>
              <a:rPr lang="en-US" dirty="0"/>
              <a:t>. Also learned how to make a design responsive.</a:t>
            </a:r>
          </a:p>
          <a:p>
            <a:r>
              <a:rPr lang="en-US" dirty="0" err="1"/>
              <a:t>Bhupi</a:t>
            </a:r>
            <a:r>
              <a:rPr lang="en-US" dirty="0"/>
              <a:t> - I know one week is completed but still continuing previous ML course. :)</a:t>
            </a:r>
          </a:p>
          <a:p>
            <a:r>
              <a:rPr lang="en-US" dirty="0"/>
              <a:t>Introduction of </a:t>
            </a:r>
            <a:r>
              <a:rPr lang="en-US" dirty="0" err="1"/>
              <a:t>attendence</a:t>
            </a:r>
            <a:r>
              <a:rPr lang="en-US" dirty="0"/>
              <a:t> system.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99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8C20904-9279-4BEA-B016-7ECA518CD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253" y="1700463"/>
            <a:ext cx="6095999" cy="3459706"/>
          </a:xfrm>
        </p:spPr>
      </p:pic>
    </p:spTree>
    <p:extLst>
      <p:ext uri="{BB962C8B-B14F-4D97-AF65-F5344CB8AC3E}">
        <p14:creationId xmlns:p14="http://schemas.microsoft.com/office/powerpoint/2010/main" val="15048742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404</TotalTime>
  <Words>484</Words>
  <Application>Microsoft Office PowerPoint</Application>
  <PresentationFormat>Widescreen</PresentationFormat>
  <Paragraphs>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Rockwell</vt:lpstr>
      <vt:lpstr>Gallery</vt:lpstr>
      <vt:lpstr>Technical team</vt:lpstr>
      <vt:lpstr>Week 1</vt:lpstr>
      <vt:lpstr>PowerPoint Presentation</vt:lpstr>
      <vt:lpstr>Week 2</vt:lpstr>
      <vt:lpstr>PowerPoint Presentation</vt:lpstr>
      <vt:lpstr>Week 3</vt:lpstr>
      <vt:lpstr>PowerPoint Presentation</vt:lpstr>
      <vt:lpstr>Week 4</vt:lpstr>
      <vt:lpstr>PowerPoint Presentation</vt:lpstr>
      <vt:lpstr>PowerPoint Presentation</vt:lpstr>
      <vt:lpstr>PowerPoint Presentation</vt:lpstr>
      <vt:lpstr>WEEK 5</vt:lpstr>
      <vt:lpstr>PowerPoint Presentation</vt:lpstr>
      <vt:lpstr>Week 6</vt:lpstr>
      <vt:lpstr>PowerPoint Presentation</vt:lpstr>
      <vt:lpstr>Week 7</vt:lpstr>
      <vt:lpstr>PowerPoint Presentation</vt:lpstr>
      <vt:lpstr>Week 8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team</dc:title>
  <dc:creator>Aditya Verma</dc:creator>
  <cp:lastModifiedBy>Aditya Verma</cp:lastModifiedBy>
  <cp:revision>11</cp:revision>
  <dcterms:created xsi:type="dcterms:W3CDTF">2020-07-19T10:17:16Z</dcterms:created>
  <dcterms:modified xsi:type="dcterms:W3CDTF">2020-07-19T17:01:42Z</dcterms:modified>
</cp:coreProperties>
</file>