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39-46C9-A542-3600AEDB46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39-46C9-A542-3600AEDB46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39-46C9-A542-3600AEDB4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393304"/>
        <c:axId val="44317424"/>
      </c:barChart>
      <c:catAx>
        <c:axId val="462393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17424"/>
        <c:crosses val="autoZero"/>
        <c:auto val="1"/>
        <c:lblAlgn val="ctr"/>
        <c:lblOffset val="100"/>
        <c:noMultiLvlLbl val="0"/>
      </c:catAx>
      <c:valAx>
        <c:axId val="4431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393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0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10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30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36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65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66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49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9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5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6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6BE8-3F23-4B52-8A92-B068DF55C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Placeholder title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14267-279B-474A-932B-8678041D1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Placeholder subtitle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4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0B56CD5-29A7-4FFC-82B4-1AE0734E60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360371"/>
              </p:ext>
            </p:extLst>
          </p:nvPr>
        </p:nvGraphicFramePr>
        <p:xfrm>
          <a:off x="287090" y="1158886"/>
          <a:ext cx="5425813" cy="41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831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Placeholder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Placeholder title</dc:title>
  <dc:creator>Chris Hawkins</dc:creator>
  <cp:lastModifiedBy>Chris Hawkins</cp:lastModifiedBy>
  <cp:revision>2</cp:revision>
  <dcterms:created xsi:type="dcterms:W3CDTF">2021-09-08T07:58:06Z</dcterms:created>
  <dcterms:modified xsi:type="dcterms:W3CDTF">2021-09-08T09:35:58Z</dcterms:modified>
</cp:coreProperties>
</file>