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4" r:id="rId4"/>
    <p:sldId id="305" r:id="rId5"/>
    <p:sldId id="303" r:id="rId6"/>
    <p:sldId id="289" r:id="rId7"/>
    <p:sldId id="306" r:id="rId8"/>
    <p:sldId id="291" r:id="rId9"/>
    <p:sldId id="292" r:id="rId10"/>
    <p:sldId id="294" r:id="rId11"/>
    <p:sldId id="302" r:id="rId12"/>
    <p:sldId id="301" r:id="rId13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56" d="100"/>
          <a:sy n="56" d="100"/>
        </p:scale>
        <p:origin x="15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9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745B-F48C-6930-EB33-19D41230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FCFA6-60DF-8C2C-2D1E-CADED77D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80277-6BBC-F986-050F-1F15E7C4E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79B7-63E1-9ED4-5516-482DB3764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  <a:sym typeface="Lora"/>
              </a:rPr>
              <a:t>DEVELOPMENT OF INTEGRATED WEARABLE DEVICE FOR REMOTE MONITORING OF PREGNANT WOMEN IN GHANA</a:t>
            </a:r>
            <a:endParaRPr sz="4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Owoh Einsteina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                                                          DATE: 15</a:t>
            </a:r>
            <a:r>
              <a:rPr lang="en-US" sz="2400" baseline="30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  November,2024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129973" y="3297115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50574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Kwon, J.Y.; Park, I.Y. Fetal Heart Rate Monitoring: From Doppler to    Computerized Analysis. Obstet. Gynecol. Sci. 2016, 59, 79. [CrossRef] [PubMed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300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Abeywardhana, S.A.Y.; Subhashini, H.A.A.; Wasalaarachchi, W.A.W.S.; Wimalarathna, G.H.I.; Ekanayake, M.P.B.; Godaliyadda, G.M.R.I.; Wijayakulasooriya, J.V.; Rathnayake, R.M.C.J. Time Domain Analysis for Fetal Movement Detection Using Accelerometer Data. In Proceedings of the 2018 IEEE Region 10 Humanitarian Technology Conference (R10-HTC), Malambe, Sri Lanka, 6–8 December 2018; pp. 1–5</a:t>
            </a: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91423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F8F5-C126-1700-92BE-8EB7DC5E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5AEF7D-3859-EDE5-4831-D5B52CE45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6118AD-2F3B-3548-2C24-DD7CE4CBA82F}"/>
              </a:ext>
            </a:extLst>
          </p:cNvPr>
          <p:cNvSpPr txBox="1"/>
          <p:nvPr/>
        </p:nvSpPr>
        <p:spPr>
          <a:xfrm>
            <a:off x="317500" y="1800225"/>
            <a:ext cx="9677400" cy="60284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B. Pitt, S. Zeineddin, M. Carter et al., “Using consumer wearable devices to profile postoperative complications after pediatric appendectomy,” Journal of Surgical Research, 2023.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M. Ghomrawi, B. T. Many, J. L. Holl et al., “Clinicians' perspectives on wearable sensor technology as an alternative bedside monitoring tool in two West African countries, ” International Journal of Medical Informatics, vol. 175, article 105046, 2023.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[6]H. Akoglu, “User's guide to correlation coefficients, ” Turkish Journal of Emergency Medicine, vol. 18, no. 3, pp. 91 –93, 2018.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29C9BB-4D32-1AFE-3DDD-539D61AE5A18}"/>
              </a:ext>
            </a:extLst>
          </p:cNvPr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D1A79E-A3BC-A4D1-58DD-F75E7C189B61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9472DD7-586D-9E17-212C-BD763CD272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10528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2769989"/>
          </a:xfrm>
        </p:spPr>
        <p:txBody>
          <a:bodyPr/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MISCELLANEOUS</a:t>
            </a:r>
            <a:endParaRPr lang="en-GH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 dirty="0"/>
              <a:t>           </a:t>
            </a:r>
            <a:r>
              <a:rPr lang="en-GB" sz="8000" b="1" dirty="0"/>
              <a:t> </a:t>
            </a:r>
          </a:p>
          <a:p>
            <a:pPr algn="ctr"/>
            <a:r>
              <a:rPr lang="en-GB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 dirty="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32128" y="2181225"/>
            <a:ext cx="9718144" cy="482491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INTRODUCTION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PROBLEM TO BE SOLVED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  EXISTING SOLUTIONS DONE AROUND THE PROBLEM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469900" y="2028825"/>
            <a:ext cx="9880372" cy="626120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Wearable devices are electronic gadgets that can be worn on the body  to monitor, track, or enhance various aspects of a user's health, fitness, or daily activities. 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Remote Patient Monitoring  is a practice that uses digital technologies to monitor and collect medical data from patients outside of traditional clinical settings, typically in their homes.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Vital signs typically measured for pregnant women include </a:t>
            </a:r>
            <a:r>
              <a:rPr lang="en-US" sz="2800" b="1" dirty="0"/>
              <a:t>temperature, heart rate, oxygen saturation, blood pressure.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6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C0A-CD17-FC34-8EEE-37F865C9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932ECE-E3CE-DDAD-9E88-BD91D8854D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700" y="657225"/>
            <a:ext cx="891540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WEARABLE DEVICES</a:t>
            </a:r>
            <a:endParaRPr sz="47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A4D227-3E2E-1D14-B018-63C86DE76B0E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D80394-E9B8-0E84-422B-7C240AAE205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9F061-E174-B803-4655-F95D2A5BE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544"/>
            <a:ext cx="10693399" cy="587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6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143-7743-9D7E-4815-C9738DA1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0C5F55-AF3D-6394-7C47-99ECDDD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7E512C-27E3-DDD0-DDED-2334EB6D1F0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294AD9-EC4C-77F3-E60A-250E8D71CD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A57516-0F88-2996-36B4-E544A4876840}"/>
              </a:ext>
            </a:extLst>
          </p:cNvPr>
          <p:cNvSpPr txBox="1"/>
          <p:nvPr/>
        </p:nvSpPr>
        <p:spPr>
          <a:xfrm>
            <a:off x="632128" y="2181225"/>
            <a:ext cx="9718144" cy="542507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Burden on hospitals due to high influx by pregnant women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Late diagnosis and untimely intervention increasing maternal and fetal mortality ratio  and worsening of symptoms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High Cost incurred in maternal and fetal problems.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27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09462"/>
              </p:ext>
            </p:extLst>
          </p:nvPr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Kaufmann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598FF-CF86-4139-5A8A-D001BABB9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67E8-9471-0FAF-3948-8B661C9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AC08B0A-B832-3777-E314-FFBEBC3CF1D5}"/>
              </a:ext>
            </a:extLst>
          </p:cNvPr>
          <p:cNvGraphicFramePr>
            <a:graphicFrameLocks noGrp="1"/>
          </p:cNvGraphicFramePr>
          <p:nvPr/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Kaufmann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5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4028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059649"/>
              </p:ext>
            </p:extLst>
          </p:nvPr>
        </p:nvGraphicFramePr>
        <p:xfrm>
          <a:off x="1" y="2333624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5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Prince Coffie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FABRICATION OF  LOW-COST SYSTEM FOR VITALS MONITORING OF 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HOSPITALIZED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PATIENTS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(2021)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remote patient monitoring system to measure vitals of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dirty="0"/>
                        <a:t>ody temperature, pulse rate, and oxygen concentration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Alarm System in form of buzzer to alert for anomalies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Inability to send SMS to doctor or loved one who is some distance away.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0980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45875"/>
              </p:ext>
            </p:extLst>
          </p:nvPr>
        </p:nvGraphicFramePr>
        <p:xfrm>
          <a:off x="0" y="2105025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Balbin Lopez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 Technology Model to Control and Monitor Hypertension during Pregnancy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(2024)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pregnancy complications related to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Preeclampsia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controlled patients was increased by 11% and the rate of maternal deaths was reduced by 7%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collected and uploaded to cloud  every 30 minutes.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4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774</Words>
  <Application>Microsoft Office PowerPoint</Application>
  <PresentationFormat>Custom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Inter</vt:lpstr>
      <vt:lpstr>Times New Roman</vt:lpstr>
      <vt:lpstr>Office Theme</vt:lpstr>
      <vt:lpstr>DEVELOPMENT OF INTEGRATED WEARABLE DEVICE FOR REMOTE MONITORING OF PREGNANT WOMEN IN GHANA</vt:lpstr>
      <vt:lpstr>OUTLINE</vt:lpstr>
      <vt:lpstr>INTRODUCTION</vt:lpstr>
      <vt:lpstr>SAMPLE WEARABLE DEVICES</vt:lpstr>
      <vt:lpstr>PROBLEM DEFINITION</vt:lpstr>
      <vt:lpstr>EXISTING WORKS</vt:lpstr>
      <vt:lpstr>EXISTING WORKS</vt:lpstr>
      <vt:lpstr>EXISTING WORKS</vt:lpstr>
      <vt:lpstr>EXISTING WORKS</vt:lpstr>
      <vt:lpstr>REFERENCES</vt:lpstr>
      <vt:lpstr>REFERENCES</vt:lpstr>
      <vt:lpstr> 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81</cp:revision>
  <dcterms:created xsi:type="dcterms:W3CDTF">2021-02-07T15:10:33Z</dcterms:created>
  <dcterms:modified xsi:type="dcterms:W3CDTF">2024-11-18T17:06:33Z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