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m4a" ContentType="audio/mp4"/>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handoutMasterIdLst>
    <p:handoutMasterId r:id="rId25"/>
  </p:handoutMasterIdLst>
  <p:sldIdLst>
    <p:sldId id="273" r:id="rId3"/>
    <p:sldId id="257" r:id="rId4"/>
    <p:sldId id="285" r:id="rId5"/>
    <p:sldId id="272" r:id="rId6"/>
    <p:sldId id="287" r:id="rId7"/>
    <p:sldId id="284" r:id="rId8"/>
    <p:sldId id="278" r:id="rId9"/>
    <p:sldId id="274" r:id="rId10"/>
    <p:sldId id="262" r:id="rId11"/>
    <p:sldId id="282" r:id="rId12"/>
    <p:sldId id="283" r:id="rId13"/>
    <p:sldId id="264" r:id="rId14"/>
    <p:sldId id="275" r:id="rId15"/>
    <p:sldId id="288" r:id="rId16"/>
    <p:sldId id="260" r:id="rId17"/>
    <p:sldId id="280" r:id="rId18"/>
    <p:sldId id="279" r:id="rId19"/>
    <p:sldId id="276" r:id="rId20"/>
    <p:sldId id="277" r:id="rId21"/>
    <p:sldId id="289"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71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ustomXml" Target="../customXml/item3.xml"/><Relationship Id="rId30" Type="http://schemas.openxmlformats.org/officeDocument/2006/relationships/customXml" Target="../customXml/item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4CCB63-85C4-413D-AECA-AD960745235C}" type="doc">
      <dgm:prSet loTypeId="urn:microsoft.com/office/officeart/2005/8/layout/process5" loCatId="process" qsTypeId="urn:microsoft.com/office/officeart/2005/8/quickstyle/simple1" qsCatId="simple" csTypeId="urn:microsoft.com/office/officeart/2005/8/colors/accent0_3" csCatId="mainScheme" phldr="1"/>
      <dgm:spPr/>
      <dgm:t>
        <a:bodyPr/>
        <a:lstStyle/>
        <a:p>
          <a:endParaRPr lang="en-US"/>
        </a:p>
      </dgm:t>
    </dgm:pt>
    <dgm:pt modelId="{AF5B05D5-2003-4879-BF21-4D280456D92D}">
      <dgm:prSet phldrT="[Text]" phldr="0"/>
      <dgm:spPr/>
      <dgm:t>
        <a:bodyPr/>
        <a:lstStyle/>
        <a:p>
          <a:pPr rtl="0"/>
          <a:r>
            <a:rPr lang="en-US" b="1" dirty="0"/>
            <a:t>Device</a:t>
          </a:r>
          <a:r>
            <a:rPr lang="en-US" b="1" dirty="0"/>
            <a:t>/Tower</a:t>
          </a:r>
          <a:r>
            <a:rPr lang="en-US" b="1" dirty="0"/>
            <a:t> </a:t>
          </a:r>
          <a:r>
            <a:rPr lang="en-US" b="1" dirty="0"/>
            <a:t> Selection</a:t>
          </a:r>
          <a:endParaRPr lang="en-US" b="1" dirty="0"/>
        </a:p>
      </dgm:t>
    </dgm:pt>
    <dgm:pt modelId="{D37691F1-9B68-47CC-AA67-D1185234E63A}" cxnId="{54DF8A70-DEAF-40E7-8F5B-8CDD1E5E4610}" type="parTrans">
      <dgm:prSet/>
      <dgm:spPr/>
      <dgm:t>
        <a:bodyPr/>
        <a:lstStyle/>
        <a:p>
          <a:endParaRPr lang="en-US"/>
        </a:p>
      </dgm:t>
    </dgm:pt>
    <dgm:pt modelId="{B69BA4E7-7A9B-4493-BE5E-145C6E7DB405}" cxnId="{54DF8A70-DEAF-40E7-8F5B-8CDD1E5E4610}" type="sibTrans">
      <dgm:prSet/>
      <dgm:spPr/>
      <dgm:t>
        <a:bodyPr/>
        <a:lstStyle/>
        <a:p>
          <a:endParaRPr lang="en-US"/>
        </a:p>
      </dgm:t>
    </dgm:pt>
    <dgm:pt modelId="{B93FA0AD-3048-4AD6-86D9-8D157721C82B}">
      <dgm:prSet phldrT="[Text]" phldr="0"/>
      <dgm:spPr/>
      <dgm:t>
        <a:bodyPr/>
        <a:lstStyle/>
        <a:p>
          <a:pPr rtl="0"/>
          <a:r>
            <a:rPr lang="en-US" b="1"/>
            <a:t>EMF radiation Testing</a:t>
          </a:r>
        </a:p>
      </dgm:t>
    </dgm:pt>
    <dgm:pt modelId="{B4ABB9DA-9E7E-4C46-BD6F-C4ADE82FA65C}" cxnId="{4DEE3F3C-89E2-423D-B70D-89323F8ADCEE}" type="parTrans">
      <dgm:prSet/>
      <dgm:spPr/>
      <dgm:t>
        <a:bodyPr/>
        <a:lstStyle/>
        <a:p>
          <a:endParaRPr lang="en-US"/>
        </a:p>
      </dgm:t>
    </dgm:pt>
    <dgm:pt modelId="{704EFD93-BCE2-4B49-8BF9-268C8D924963}" cxnId="{4DEE3F3C-89E2-423D-B70D-89323F8ADCEE}" type="sibTrans">
      <dgm:prSet/>
      <dgm:spPr/>
      <dgm:t>
        <a:bodyPr/>
        <a:lstStyle/>
        <a:p>
          <a:endParaRPr lang="en-US"/>
        </a:p>
      </dgm:t>
    </dgm:pt>
    <dgm:pt modelId="{F242E36A-5898-4E02-879A-E6135E128A65}">
      <dgm:prSet phldrT="[Text]" phldr="0"/>
      <dgm:spPr/>
      <dgm:t>
        <a:bodyPr/>
        <a:lstStyle/>
        <a:p>
          <a:pPr rtl="0"/>
          <a:r>
            <a:rPr lang="en-US" b="1"/>
            <a:t>Data Recording</a:t>
          </a:r>
        </a:p>
      </dgm:t>
    </dgm:pt>
    <dgm:pt modelId="{2D48B285-A45A-4B3A-9032-525B63CE7DDB}" cxnId="{FF564353-DB6D-4884-884F-2FEDEBE2576D}" type="parTrans">
      <dgm:prSet/>
      <dgm:spPr/>
      <dgm:t>
        <a:bodyPr/>
        <a:lstStyle/>
        <a:p>
          <a:endParaRPr lang="en-US"/>
        </a:p>
      </dgm:t>
    </dgm:pt>
    <dgm:pt modelId="{1B9B94CD-726E-44C1-B48E-3801A1960E2D}" cxnId="{FF564353-DB6D-4884-884F-2FEDEBE2576D}" type="sibTrans">
      <dgm:prSet/>
      <dgm:spPr/>
      <dgm:t>
        <a:bodyPr/>
        <a:lstStyle/>
        <a:p>
          <a:endParaRPr lang="en-US"/>
        </a:p>
      </dgm:t>
    </dgm:pt>
    <dgm:pt modelId="{A9CF165F-7C7A-4DF6-ADA2-021C014F0A1C}">
      <dgm:prSet phldrT="[Text]" phldr="0"/>
      <dgm:spPr/>
      <dgm:t>
        <a:bodyPr/>
        <a:lstStyle/>
        <a:p>
          <a:pPr rtl="0"/>
          <a:r>
            <a:rPr lang="en-US" b="1">
              <a:solidFill>
                <a:schemeClr val="bg1"/>
              </a:solidFill>
            </a:rPr>
            <a:t>Data Processing and Visualization</a:t>
          </a:r>
          <a:endParaRPr lang="en-US">
            <a:solidFill>
              <a:schemeClr val="bg1"/>
            </a:solidFill>
          </a:endParaRPr>
        </a:p>
      </dgm:t>
    </dgm:pt>
    <dgm:pt modelId="{DCEFF6DE-46B3-4E59-B1A6-C142081612BA}" cxnId="{0ADD397B-CE38-4440-8698-22D23D82DE07}" type="parTrans">
      <dgm:prSet/>
      <dgm:spPr/>
      <dgm:t>
        <a:bodyPr/>
        <a:lstStyle/>
        <a:p>
          <a:endParaRPr lang="en-US"/>
        </a:p>
      </dgm:t>
    </dgm:pt>
    <dgm:pt modelId="{C6190D47-2352-452D-96F8-E6B17618546C}" cxnId="{0ADD397B-CE38-4440-8698-22D23D82DE07}" type="sibTrans">
      <dgm:prSet/>
      <dgm:spPr/>
      <dgm:t>
        <a:bodyPr/>
        <a:lstStyle/>
        <a:p>
          <a:endParaRPr lang="en-US"/>
        </a:p>
      </dgm:t>
    </dgm:pt>
    <dgm:pt modelId="{8E362D2C-2FAE-4664-AED6-311B145730A3}">
      <dgm:prSet phldrT="[Text]" phldr="0"/>
      <dgm:spPr/>
      <dgm:t>
        <a:bodyPr/>
        <a:lstStyle/>
        <a:p>
          <a:pPr rtl="0"/>
          <a:r>
            <a:rPr lang="en-US" b="1"/>
            <a:t>Analysis and Recommendation</a:t>
          </a:r>
          <a:endParaRPr lang="en-US"/>
        </a:p>
      </dgm:t>
    </dgm:pt>
    <dgm:pt modelId="{5C161A19-823D-4160-A79E-0E73356E6B9E}" cxnId="{D2A69AD6-313A-4EF8-9C06-7DD7B4A712CA}" type="parTrans">
      <dgm:prSet/>
      <dgm:spPr/>
      <dgm:t>
        <a:bodyPr/>
        <a:lstStyle/>
        <a:p>
          <a:endParaRPr lang="en-US"/>
        </a:p>
      </dgm:t>
    </dgm:pt>
    <dgm:pt modelId="{EFF624E1-2DED-4F3D-9092-A639F69639C4}" cxnId="{D2A69AD6-313A-4EF8-9C06-7DD7B4A712CA}" type="sibTrans">
      <dgm:prSet/>
      <dgm:spPr/>
      <dgm:t>
        <a:bodyPr/>
        <a:lstStyle/>
        <a:p>
          <a:endParaRPr lang="en-US"/>
        </a:p>
      </dgm:t>
    </dgm:pt>
    <dgm:pt modelId="{E255911B-58FF-4096-8CE3-6F57BDCC8EDE}" type="pres">
      <dgm:prSet presAssocID="{B24CCB63-85C4-413D-AECA-AD960745235C}" presName="diagram" presStyleCnt="0">
        <dgm:presLayoutVars>
          <dgm:dir/>
          <dgm:resizeHandles val="exact"/>
        </dgm:presLayoutVars>
      </dgm:prSet>
      <dgm:spPr/>
    </dgm:pt>
    <dgm:pt modelId="{CC84D53B-B92A-4E16-BB8E-0AE78816B8C2}" type="pres">
      <dgm:prSet presAssocID="{AF5B05D5-2003-4879-BF21-4D280456D92D}" presName="node" presStyleLbl="node1" presStyleIdx="0" presStyleCnt="5">
        <dgm:presLayoutVars>
          <dgm:bulletEnabled val="1"/>
        </dgm:presLayoutVars>
      </dgm:prSet>
      <dgm:spPr/>
    </dgm:pt>
    <dgm:pt modelId="{BA54EF39-3E4E-479B-8EE9-C4E54886AD54}" type="pres">
      <dgm:prSet presAssocID="{B69BA4E7-7A9B-4493-BE5E-145C6E7DB405}" presName="sibTrans" presStyleLbl="sibTrans2D1" presStyleIdx="0" presStyleCnt="4"/>
      <dgm:spPr/>
    </dgm:pt>
    <dgm:pt modelId="{8DE2DDDD-5E3F-44C4-815F-2B8C746D2080}" type="pres">
      <dgm:prSet presAssocID="{B69BA4E7-7A9B-4493-BE5E-145C6E7DB405}" presName="connectorText" presStyleLbl="sibTrans2D1" presStyleIdx="0" presStyleCnt="4"/>
      <dgm:spPr/>
    </dgm:pt>
    <dgm:pt modelId="{872FCA0D-A47D-46AA-B1BB-9486BEE304EE}" type="pres">
      <dgm:prSet presAssocID="{B93FA0AD-3048-4AD6-86D9-8D157721C82B}" presName="node" presStyleLbl="node1" presStyleIdx="1" presStyleCnt="5">
        <dgm:presLayoutVars>
          <dgm:bulletEnabled val="1"/>
        </dgm:presLayoutVars>
      </dgm:prSet>
      <dgm:spPr/>
    </dgm:pt>
    <dgm:pt modelId="{840E9EFC-ED8E-4E32-805C-BFE2AF51971C}" type="pres">
      <dgm:prSet presAssocID="{704EFD93-BCE2-4B49-8BF9-268C8D924963}" presName="sibTrans" presStyleLbl="sibTrans2D1" presStyleIdx="1" presStyleCnt="4"/>
      <dgm:spPr/>
    </dgm:pt>
    <dgm:pt modelId="{79FBADE0-2E9F-44C6-B85F-D2555E9EA915}" type="pres">
      <dgm:prSet presAssocID="{704EFD93-BCE2-4B49-8BF9-268C8D924963}" presName="connectorText" presStyleLbl="sibTrans2D1" presStyleIdx="1" presStyleCnt="4"/>
      <dgm:spPr/>
    </dgm:pt>
    <dgm:pt modelId="{3978DA81-FA24-4D70-9186-CC9295856BA7}" type="pres">
      <dgm:prSet presAssocID="{F242E36A-5898-4E02-879A-E6135E128A65}" presName="node" presStyleLbl="node1" presStyleIdx="2" presStyleCnt="5">
        <dgm:presLayoutVars>
          <dgm:bulletEnabled val="1"/>
        </dgm:presLayoutVars>
      </dgm:prSet>
      <dgm:spPr/>
    </dgm:pt>
    <dgm:pt modelId="{19ED02C6-6CA1-4C0E-A6FB-4BD2FDA79B56}" type="pres">
      <dgm:prSet presAssocID="{1B9B94CD-726E-44C1-B48E-3801A1960E2D}" presName="sibTrans" presStyleLbl="sibTrans2D1" presStyleIdx="2" presStyleCnt="4"/>
      <dgm:spPr/>
    </dgm:pt>
    <dgm:pt modelId="{37ACD54D-7B68-444E-B1AE-DA3DC12D06D5}" type="pres">
      <dgm:prSet presAssocID="{1B9B94CD-726E-44C1-B48E-3801A1960E2D}" presName="connectorText" presStyleLbl="sibTrans2D1" presStyleIdx="2" presStyleCnt="4"/>
      <dgm:spPr/>
    </dgm:pt>
    <dgm:pt modelId="{A776E09F-BCC5-4436-A6C2-7FF93818878D}" type="pres">
      <dgm:prSet presAssocID="{A9CF165F-7C7A-4DF6-ADA2-021C014F0A1C}" presName="node" presStyleLbl="node1" presStyleIdx="3" presStyleCnt="5">
        <dgm:presLayoutVars>
          <dgm:bulletEnabled val="1"/>
        </dgm:presLayoutVars>
      </dgm:prSet>
      <dgm:spPr/>
    </dgm:pt>
    <dgm:pt modelId="{3B65759A-0407-44AE-B6A9-BED1F30E5DF8}" type="pres">
      <dgm:prSet presAssocID="{C6190D47-2352-452D-96F8-E6B17618546C}" presName="sibTrans" presStyleLbl="sibTrans2D1" presStyleIdx="3" presStyleCnt="4"/>
      <dgm:spPr/>
    </dgm:pt>
    <dgm:pt modelId="{D9FDAA72-8FD9-47EB-970C-462DA646C4BF}" type="pres">
      <dgm:prSet presAssocID="{C6190D47-2352-452D-96F8-E6B17618546C}" presName="connectorText" presStyleLbl="sibTrans2D1" presStyleIdx="3" presStyleCnt="4"/>
      <dgm:spPr/>
    </dgm:pt>
    <dgm:pt modelId="{FC0BEF1F-4C1F-4C58-867F-E76F56D484F2}" type="pres">
      <dgm:prSet presAssocID="{8E362D2C-2FAE-4664-AED6-311B145730A3}" presName="node" presStyleLbl="node1" presStyleIdx="4" presStyleCnt="5">
        <dgm:presLayoutVars>
          <dgm:bulletEnabled val="1"/>
        </dgm:presLayoutVars>
      </dgm:prSet>
      <dgm:spPr/>
    </dgm:pt>
  </dgm:ptLst>
  <dgm:cxnLst>
    <dgm:cxn modelId="{0CFD5F1B-92AB-435F-BC37-D6D0FC1451F5}" type="presOf" srcId="{AF5B05D5-2003-4879-BF21-4D280456D92D}" destId="{CC84D53B-B92A-4E16-BB8E-0AE78816B8C2}" srcOrd="0" destOrd="0" presId="urn:microsoft.com/office/officeart/2005/8/layout/process5"/>
    <dgm:cxn modelId="{4DEE3F3C-89E2-423D-B70D-89323F8ADCEE}" srcId="{B24CCB63-85C4-413D-AECA-AD960745235C}" destId="{B93FA0AD-3048-4AD6-86D9-8D157721C82B}" srcOrd="1" destOrd="0" parTransId="{B4ABB9DA-9E7E-4C46-BD6F-C4ADE82FA65C}" sibTransId="{704EFD93-BCE2-4B49-8BF9-268C8D924963}"/>
    <dgm:cxn modelId="{9D228A5E-09A9-456A-93E9-528D55BBB4A4}" type="presOf" srcId="{B69BA4E7-7A9B-4493-BE5E-145C6E7DB405}" destId="{8DE2DDDD-5E3F-44C4-815F-2B8C746D2080}" srcOrd="1" destOrd="0" presId="urn:microsoft.com/office/officeart/2005/8/layout/process5"/>
    <dgm:cxn modelId="{F583BE63-E6C4-47A7-B6BD-5EC1C03DDBF1}" type="presOf" srcId="{B93FA0AD-3048-4AD6-86D9-8D157721C82B}" destId="{872FCA0D-A47D-46AA-B1BB-9486BEE304EE}" srcOrd="0" destOrd="0" presId="urn:microsoft.com/office/officeart/2005/8/layout/process5"/>
    <dgm:cxn modelId="{7313ED44-6BB4-4B71-825C-1580499A0315}" type="presOf" srcId="{1B9B94CD-726E-44C1-B48E-3801A1960E2D}" destId="{19ED02C6-6CA1-4C0E-A6FB-4BD2FDA79B56}" srcOrd="0" destOrd="0" presId="urn:microsoft.com/office/officeart/2005/8/layout/process5"/>
    <dgm:cxn modelId="{B7723067-1051-408B-9FB1-72506282195B}" type="presOf" srcId="{B24CCB63-85C4-413D-AECA-AD960745235C}" destId="{E255911B-58FF-4096-8CE3-6F57BDCC8EDE}" srcOrd="0" destOrd="0" presId="urn:microsoft.com/office/officeart/2005/8/layout/process5"/>
    <dgm:cxn modelId="{DBD0576A-C179-4DCE-867D-05A465448471}" type="presOf" srcId="{1B9B94CD-726E-44C1-B48E-3801A1960E2D}" destId="{37ACD54D-7B68-444E-B1AE-DA3DC12D06D5}" srcOrd="1" destOrd="0" presId="urn:microsoft.com/office/officeart/2005/8/layout/process5"/>
    <dgm:cxn modelId="{E3DDB06E-66FB-400F-9785-CEE568BE33C7}" type="presOf" srcId="{B69BA4E7-7A9B-4493-BE5E-145C6E7DB405}" destId="{BA54EF39-3E4E-479B-8EE9-C4E54886AD54}" srcOrd="0" destOrd="0" presId="urn:microsoft.com/office/officeart/2005/8/layout/process5"/>
    <dgm:cxn modelId="{54DF8A70-DEAF-40E7-8F5B-8CDD1E5E4610}" srcId="{B24CCB63-85C4-413D-AECA-AD960745235C}" destId="{AF5B05D5-2003-4879-BF21-4D280456D92D}" srcOrd="0" destOrd="0" parTransId="{D37691F1-9B68-47CC-AA67-D1185234E63A}" sibTransId="{B69BA4E7-7A9B-4493-BE5E-145C6E7DB405}"/>
    <dgm:cxn modelId="{FF564353-DB6D-4884-884F-2FEDEBE2576D}" srcId="{B24CCB63-85C4-413D-AECA-AD960745235C}" destId="{F242E36A-5898-4E02-879A-E6135E128A65}" srcOrd="2" destOrd="0" parTransId="{2D48B285-A45A-4B3A-9032-525B63CE7DDB}" sibTransId="{1B9B94CD-726E-44C1-B48E-3801A1960E2D}"/>
    <dgm:cxn modelId="{0ADD397B-CE38-4440-8698-22D23D82DE07}" srcId="{B24CCB63-85C4-413D-AECA-AD960745235C}" destId="{A9CF165F-7C7A-4DF6-ADA2-021C014F0A1C}" srcOrd="3" destOrd="0" parTransId="{DCEFF6DE-46B3-4E59-B1A6-C142081612BA}" sibTransId="{C6190D47-2352-452D-96F8-E6B17618546C}"/>
    <dgm:cxn modelId="{F12E9C7B-BCC7-48B9-8F21-8BF305F69E50}" type="presOf" srcId="{8E362D2C-2FAE-4664-AED6-311B145730A3}" destId="{FC0BEF1F-4C1F-4C58-867F-E76F56D484F2}" srcOrd="0" destOrd="0" presId="urn:microsoft.com/office/officeart/2005/8/layout/process5"/>
    <dgm:cxn modelId="{7F7D4485-F2F6-4C26-80A1-0BD43CF2CF95}" type="presOf" srcId="{C6190D47-2352-452D-96F8-E6B17618546C}" destId="{3B65759A-0407-44AE-B6A9-BED1F30E5DF8}" srcOrd="0" destOrd="0" presId="urn:microsoft.com/office/officeart/2005/8/layout/process5"/>
    <dgm:cxn modelId="{7F18789D-6BB4-4140-9AA4-9956F6072FC8}" type="presOf" srcId="{A9CF165F-7C7A-4DF6-ADA2-021C014F0A1C}" destId="{A776E09F-BCC5-4436-A6C2-7FF93818878D}" srcOrd="0" destOrd="0" presId="urn:microsoft.com/office/officeart/2005/8/layout/process5"/>
    <dgm:cxn modelId="{D3D59CA0-14E2-4060-963A-518455B6FB09}" type="presOf" srcId="{704EFD93-BCE2-4B49-8BF9-268C8D924963}" destId="{840E9EFC-ED8E-4E32-805C-BFE2AF51971C}" srcOrd="0" destOrd="0" presId="urn:microsoft.com/office/officeart/2005/8/layout/process5"/>
    <dgm:cxn modelId="{81D6A6A7-F857-4A23-ADEC-DFBF98709B4B}" type="presOf" srcId="{C6190D47-2352-452D-96F8-E6B17618546C}" destId="{D9FDAA72-8FD9-47EB-970C-462DA646C4BF}" srcOrd="1" destOrd="0" presId="urn:microsoft.com/office/officeart/2005/8/layout/process5"/>
    <dgm:cxn modelId="{D2A69AD6-313A-4EF8-9C06-7DD7B4A712CA}" srcId="{B24CCB63-85C4-413D-AECA-AD960745235C}" destId="{8E362D2C-2FAE-4664-AED6-311B145730A3}" srcOrd="4" destOrd="0" parTransId="{5C161A19-823D-4160-A79E-0E73356E6B9E}" sibTransId="{EFF624E1-2DED-4F3D-9092-A639F69639C4}"/>
    <dgm:cxn modelId="{58E528DD-3F60-4A5A-B6B1-B8E799A42188}" type="presOf" srcId="{F242E36A-5898-4E02-879A-E6135E128A65}" destId="{3978DA81-FA24-4D70-9186-CC9295856BA7}" srcOrd="0" destOrd="0" presId="urn:microsoft.com/office/officeart/2005/8/layout/process5"/>
    <dgm:cxn modelId="{5EB69FF6-089D-4690-B762-0A5346F1BBA8}" type="presOf" srcId="{704EFD93-BCE2-4B49-8BF9-268C8D924963}" destId="{79FBADE0-2E9F-44C6-B85F-D2555E9EA915}" srcOrd="1" destOrd="0" presId="urn:microsoft.com/office/officeart/2005/8/layout/process5"/>
    <dgm:cxn modelId="{DB076672-8199-4FB4-B938-83568FCE668B}" type="presParOf" srcId="{E255911B-58FF-4096-8CE3-6F57BDCC8EDE}" destId="{CC84D53B-B92A-4E16-BB8E-0AE78816B8C2}" srcOrd="0" destOrd="0" presId="urn:microsoft.com/office/officeart/2005/8/layout/process5"/>
    <dgm:cxn modelId="{3EB2FCB3-D85A-40E8-B6AD-6235E0984501}" type="presParOf" srcId="{E255911B-58FF-4096-8CE3-6F57BDCC8EDE}" destId="{BA54EF39-3E4E-479B-8EE9-C4E54886AD54}" srcOrd="1" destOrd="0" presId="urn:microsoft.com/office/officeart/2005/8/layout/process5"/>
    <dgm:cxn modelId="{26C28E41-836A-4C6C-B768-CA84CC62EDAF}" type="presParOf" srcId="{BA54EF39-3E4E-479B-8EE9-C4E54886AD54}" destId="{8DE2DDDD-5E3F-44C4-815F-2B8C746D2080}" srcOrd="0" destOrd="0" presId="urn:microsoft.com/office/officeart/2005/8/layout/process5"/>
    <dgm:cxn modelId="{0A4A83F1-9AE0-43D5-B4DA-1290A6FA3A91}" type="presParOf" srcId="{E255911B-58FF-4096-8CE3-6F57BDCC8EDE}" destId="{872FCA0D-A47D-46AA-B1BB-9486BEE304EE}" srcOrd="2" destOrd="0" presId="urn:microsoft.com/office/officeart/2005/8/layout/process5"/>
    <dgm:cxn modelId="{A1ABFB39-A31E-403F-B878-8A700F75E78C}" type="presParOf" srcId="{E255911B-58FF-4096-8CE3-6F57BDCC8EDE}" destId="{840E9EFC-ED8E-4E32-805C-BFE2AF51971C}" srcOrd="3" destOrd="0" presId="urn:microsoft.com/office/officeart/2005/8/layout/process5"/>
    <dgm:cxn modelId="{E7CBA916-0C67-4748-8AC9-890C089F7DCB}" type="presParOf" srcId="{840E9EFC-ED8E-4E32-805C-BFE2AF51971C}" destId="{79FBADE0-2E9F-44C6-B85F-D2555E9EA915}" srcOrd="0" destOrd="0" presId="urn:microsoft.com/office/officeart/2005/8/layout/process5"/>
    <dgm:cxn modelId="{DA771F89-16F1-4C83-9E29-1EEF946B51DA}" type="presParOf" srcId="{E255911B-58FF-4096-8CE3-6F57BDCC8EDE}" destId="{3978DA81-FA24-4D70-9186-CC9295856BA7}" srcOrd="4" destOrd="0" presId="urn:microsoft.com/office/officeart/2005/8/layout/process5"/>
    <dgm:cxn modelId="{3DB15C06-4DB2-466B-B507-A22E646A8A7F}" type="presParOf" srcId="{E255911B-58FF-4096-8CE3-6F57BDCC8EDE}" destId="{19ED02C6-6CA1-4C0E-A6FB-4BD2FDA79B56}" srcOrd="5" destOrd="0" presId="urn:microsoft.com/office/officeart/2005/8/layout/process5"/>
    <dgm:cxn modelId="{58F301E7-C9CA-48FB-AD1D-2C29FE3FBF73}" type="presParOf" srcId="{19ED02C6-6CA1-4C0E-A6FB-4BD2FDA79B56}" destId="{37ACD54D-7B68-444E-B1AE-DA3DC12D06D5}" srcOrd="0" destOrd="0" presId="urn:microsoft.com/office/officeart/2005/8/layout/process5"/>
    <dgm:cxn modelId="{5C72037D-31D5-4A42-AEB9-9A552E3914BB}" type="presParOf" srcId="{E255911B-58FF-4096-8CE3-6F57BDCC8EDE}" destId="{A776E09F-BCC5-4436-A6C2-7FF93818878D}" srcOrd="6" destOrd="0" presId="urn:microsoft.com/office/officeart/2005/8/layout/process5"/>
    <dgm:cxn modelId="{DC0387D4-6796-4B96-B12C-E16F768C1E66}" type="presParOf" srcId="{E255911B-58FF-4096-8CE3-6F57BDCC8EDE}" destId="{3B65759A-0407-44AE-B6A9-BED1F30E5DF8}" srcOrd="7" destOrd="0" presId="urn:microsoft.com/office/officeart/2005/8/layout/process5"/>
    <dgm:cxn modelId="{92230C10-63BB-4365-A1BB-2385A6A4D6A5}" type="presParOf" srcId="{3B65759A-0407-44AE-B6A9-BED1F30E5DF8}" destId="{D9FDAA72-8FD9-47EB-970C-462DA646C4BF}" srcOrd="0" destOrd="0" presId="urn:microsoft.com/office/officeart/2005/8/layout/process5"/>
    <dgm:cxn modelId="{C86C8EEF-8F8F-46D8-B8ED-BAC859664331}" type="presParOf" srcId="{E255911B-58FF-4096-8CE3-6F57BDCC8EDE}" destId="{FC0BEF1F-4C1F-4C58-867F-E76F56D484F2}" srcOrd="8" destOrd="0" presId="urn:microsoft.com/office/officeart/2005/8/layout/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endParaRPr lang="en-US" sz="1600" kern="1200" spc="150" baseline="0">
            <a:solidFill>
              <a:schemeClr val="tx1"/>
            </a:solidFill>
            <a:latin typeface="+mj-lt"/>
            <a:ea typeface="+mj-ea"/>
            <a:cs typeface="+mj-cs"/>
          </a:endParaRPr>
        </a:p>
      </dgm:t>
    </dgm:pt>
    <dgm:pt modelId="{9D249532-A24D-4D8F-848A-9F42F2E486C9}" cxnId="{A0077D09-C12C-46D0-8DF7-194B6911362A}" type="parTrans">
      <dgm:prSet/>
      <dgm:spPr/>
      <dgm:t>
        <a:bodyPr/>
        <a:lstStyle/>
        <a:p>
          <a:endParaRPr lang="en-US">
            <a:latin typeface="+mn-lt"/>
          </a:endParaRPr>
        </a:p>
      </dgm:t>
    </dgm:pt>
    <dgm:pt modelId="{AE813459-65AB-4FA9-B717-330DDA6DFA4E}" cxnId="{A0077D09-C12C-46D0-8DF7-194B6911362A}" type="sibTrans">
      <dgm:prSet/>
      <dgm:spPr/>
      <dgm:t>
        <a:bodyPr/>
        <a:lstStyle/>
        <a:p>
          <a:endParaRPr lang="en-US">
            <a:latin typeface="+mn-lt"/>
          </a:endParaRPr>
        </a:p>
      </dgm:t>
    </dgm:pt>
    <dgm:pt modelId="{B1AFA1AF-0FF8-45B3-A6D0-0E255A2F637D}">
      <dgm:prSet phldr="0" custT="1"/>
      <dgm:spPr/>
      <dgm:t>
        <a:bodyPr/>
        <a:lstStyle/>
        <a:p>
          <a:pPr marL="0"/>
          <a:r>
            <a:rPr lang="en-US" sz="1600" b="1" kern="1200" spc="150" baseline="0">
              <a:solidFill>
                <a:prstClr val="black"/>
              </a:solidFill>
              <a:latin typeface="Tenorite"/>
              <a:ea typeface="+mn-ea"/>
              <a:cs typeface="+mn-cs"/>
            </a:rPr>
            <a:t>JANUARY</a:t>
          </a:r>
          <a:endParaRPr lang="en-US" sz="1600" b="1" kern="1200" spc="150" baseline="0">
            <a:solidFill>
              <a:prstClr val="black"/>
            </a:solidFill>
            <a:latin typeface="Tenorite"/>
            <a:ea typeface="+mn-ea"/>
            <a:cs typeface="+mn-cs"/>
          </a:endParaRPr>
        </a:p>
      </dgm:t>
    </dgm:pt>
    <dgm:pt modelId="{10C68AF5-481C-45AA-A216-8BBBB04515B9}" cxnId="{F28D7702-2FC3-49BD-BB13-C989E5EE622A}" type="parTrans">
      <dgm:prSet/>
      <dgm:spPr/>
      <dgm:t>
        <a:bodyPr/>
        <a:lstStyle/>
        <a:p>
          <a:endParaRPr lang="en-US">
            <a:latin typeface="+mn-lt"/>
          </a:endParaRPr>
        </a:p>
      </dgm:t>
    </dgm:pt>
    <dgm:pt modelId="{88649F7A-400B-4056-965D-C9AC0B3AD942}" cxnId="{F28D7702-2FC3-49BD-BB13-C989E5EE622A}" type="sibTrans">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b="1" kern="1200" spc="150" baseline="0">
              <a:solidFill>
                <a:prstClr val="black"/>
              </a:solidFill>
              <a:latin typeface="Tenorite"/>
              <a:ea typeface="+mn-ea"/>
              <a:cs typeface="+mn-cs"/>
            </a:rPr>
            <a:t>FEBRUARY</a:t>
          </a:r>
          <a:endParaRPr lang="en-US" sz="1600" b="1" kern="1200" spc="150" baseline="0">
            <a:solidFill>
              <a:prstClr val="black"/>
            </a:solidFill>
            <a:latin typeface="Tenorite"/>
            <a:ea typeface="+mn-ea"/>
            <a:cs typeface="+mn-cs"/>
          </a:endParaRPr>
        </a:p>
      </dgm:t>
    </dgm:pt>
    <dgm:pt modelId="{E0F6C4AF-9BBB-4698-91D7-F9AE3EACBD5D}" cxnId="{6C23D0C9-74B2-4C8B-AB2F-A03B3B0EBE56}" type="parTrans">
      <dgm:prSet/>
      <dgm:spPr/>
      <dgm:t>
        <a:bodyPr/>
        <a:lstStyle/>
        <a:p>
          <a:endParaRPr lang="en-US">
            <a:latin typeface="+mn-lt"/>
          </a:endParaRPr>
        </a:p>
      </dgm:t>
    </dgm:pt>
    <dgm:pt modelId="{B8632E42-D7EB-4C31-877E-6F1B2801851A}" cxnId="{6C23D0C9-74B2-4C8B-AB2F-A03B3B0EBE56}" type="sibTrans">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2000" b="1" kern="1200" spc="150" baseline="0">
              <a:solidFill>
                <a:prstClr val="black"/>
              </a:solidFill>
              <a:latin typeface="Tenorite"/>
              <a:ea typeface="+mn-ea"/>
              <a:cs typeface="+mn-cs"/>
            </a:rPr>
            <a:t>JUNE</a:t>
          </a:r>
          <a:endParaRPr lang="en-US" sz="1600" b="1" kern="1200" spc="150" baseline="0">
            <a:solidFill>
              <a:prstClr val="black"/>
            </a:solidFill>
            <a:latin typeface="Tenorite"/>
            <a:ea typeface="+mn-ea"/>
            <a:cs typeface="+mn-cs"/>
          </a:endParaRPr>
        </a:p>
      </dgm:t>
    </dgm:pt>
    <dgm:pt modelId="{4A8C15D4-B36F-4764-B4FF-F2AF790D3E17}" cxnId="{179FAFCF-F878-464E-A8A6-1185EFA0E380}" type="parTrans">
      <dgm:prSet/>
      <dgm:spPr/>
      <dgm:t>
        <a:bodyPr/>
        <a:lstStyle/>
        <a:p>
          <a:endParaRPr lang="en-US">
            <a:latin typeface="+mn-lt"/>
          </a:endParaRPr>
        </a:p>
      </dgm:t>
    </dgm:pt>
    <dgm:pt modelId="{84DE1C3A-3FC7-4DB3-88ED-33F65A71557A}" cxnId="{179FAFCF-F878-464E-A8A6-1185EFA0E380}" type="sibTrans">
      <dgm:prSet/>
      <dgm:spPr/>
      <dgm:t>
        <a:bodyPr/>
        <a:lstStyle/>
        <a:p>
          <a:endParaRPr lang="en-US">
            <a:latin typeface="+mn-lt"/>
          </a:endParaRPr>
        </a:p>
      </dgm:t>
    </dgm:pt>
    <dgm:pt modelId="{4F85505A-81B6-4FDA-A144-900B71DAD946}">
      <dgm:prSet phldr="0" custT="1"/>
      <dgm:spPr/>
      <dgm:t>
        <a:bodyPr/>
        <a:lstStyle/>
        <a:p>
          <a:pPr marL="0"/>
          <a:r>
            <a:rPr lang="en-US" sz="1600" b="1" kern="1200" spc="150" baseline="0">
              <a:solidFill>
                <a:prstClr val="black"/>
              </a:solidFill>
              <a:latin typeface="Tenorite"/>
              <a:ea typeface="+mn-ea"/>
              <a:cs typeface="+mn-cs"/>
            </a:rPr>
            <a:t>MARCH-MAY</a:t>
          </a:r>
          <a:endParaRPr lang="en-US" sz="1600" b="1" kern="1200" spc="150" baseline="0">
            <a:solidFill>
              <a:prstClr val="black"/>
            </a:solidFill>
            <a:latin typeface="Tenorite"/>
            <a:ea typeface="+mn-ea"/>
            <a:cs typeface="+mn-cs"/>
          </a:endParaRPr>
        </a:p>
      </dgm:t>
    </dgm:pt>
    <dgm:pt modelId="{D9A96E25-7BBE-4DDD-8DDE-B4970D4340A8}" cxnId="{2D633B56-E147-4EFC-B9EE-6C0413F329B0}" type="parTrans">
      <dgm:prSet/>
      <dgm:spPr/>
      <dgm:t>
        <a:bodyPr/>
        <a:lstStyle/>
        <a:p>
          <a:endParaRPr lang="en-US">
            <a:latin typeface="+mn-lt"/>
          </a:endParaRPr>
        </a:p>
      </dgm:t>
    </dgm:pt>
    <dgm:pt modelId="{68F74A88-49DC-44B1-BC0D-220A7B97601C}" cxnId="{2D633B56-E147-4EFC-B9EE-6C0413F329B0}" type="sibTrans">
      <dgm:prSet/>
      <dgm:spPr/>
      <dgm:t>
        <a:bodyPr/>
        <a:lstStyle/>
        <a:p>
          <a:endParaRPr lang="en-US">
            <a:latin typeface="+mn-lt"/>
          </a:endParaRPr>
        </a:p>
      </dgm:t>
    </dgm:pt>
    <dgm:pt modelId="{325E2ABC-FE80-46CB-A661-7974438AF89E}">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endParaRPr lang="en-US" sz="1600" kern="1200" spc="150" baseline="0">
            <a:solidFill>
              <a:schemeClr val="tx1"/>
            </a:solidFill>
            <a:latin typeface="+mj-lt"/>
            <a:ea typeface="+mj-ea"/>
            <a:cs typeface="+mj-cs"/>
          </a:endParaRPr>
        </a:p>
      </dgm:t>
    </dgm:pt>
    <dgm:pt modelId="{FE9B9F73-B70C-4D13-B870-7260904AFCF4}" cxnId="{B72E3C5F-E2AD-409B-8979-58B1353943D5}" type="parTrans">
      <dgm:prSet/>
      <dgm:spPr/>
      <dgm:t>
        <a:bodyPr/>
        <a:lstStyle/>
        <a:p>
          <a:endParaRPr lang="en-US"/>
        </a:p>
      </dgm:t>
    </dgm:pt>
    <dgm:pt modelId="{5914F952-D893-4429-9164-FA56FB3DEE14}" cxnId="{B72E3C5F-E2AD-409B-8979-58B1353943D5}" type="sibTrans">
      <dgm:prSet/>
      <dgm:spPr/>
      <dgm:t>
        <a:bodyPr/>
        <a:lstStyle/>
        <a:p>
          <a:endParaRPr lang="en-US"/>
        </a:p>
      </dgm:t>
    </dgm:pt>
    <dgm:pt modelId="{1A66BD88-32A5-42B4-AEAD-1F401AD19413}">
      <dgm:prSet/>
      <dgm:spPr/>
      <dgm:t>
        <a:bodyPr/>
        <a:lstStyle/>
        <a:p>
          <a:r>
            <a:rPr lang="en-US" b="1"/>
            <a:t>LITERATURE REVIEW</a:t>
          </a:r>
          <a:endParaRPr lang="en-US" b="1"/>
        </a:p>
      </dgm:t>
    </dgm:pt>
    <dgm:pt modelId="{8D5D573D-BDAD-458B-991D-ADAA9784698B}" cxnId="{8CE4F476-5D1F-4F86-816B-C487779C3340}" type="parTrans">
      <dgm:prSet/>
      <dgm:spPr/>
      <dgm:t>
        <a:bodyPr/>
        <a:lstStyle/>
        <a:p>
          <a:endParaRPr lang="en-US"/>
        </a:p>
      </dgm:t>
    </dgm:pt>
    <dgm:pt modelId="{A26E7DF5-DEC1-47A6-9846-F68D3A65BCF4}" cxnId="{8CE4F476-5D1F-4F86-816B-C487779C3340}" type="sibTrans">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dgm:presLayoutVars>
          <dgm:chMax val="0"/>
          <dgm:chPref val="0"/>
        </dgm:presLayoutVars>
      </dgm:prSet>
      <dgm:spPr/>
    </dgm:pt>
    <dgm:pt modelId="{22359DD7-1BFB-4900-BAE6-6084F2F57988}" type="pres">
      <dgm:prSet presAssocID="{73D947E0-108F-4D20-A71E-3CF329F97212}" presName="desTx" presStyleLbl="alignAccFollowNode1" presStyleIdx="0" presStyleCnt="6">
        <dgm:presLayoutVars/>
      </dgm:prSet>
      <dgm:spPr/>
    </dgm:pt>
    <dgm:pt modelId="{38C65349-0C40-499F-9765-B6F38C2DC3C3}" type="pres">
      <dgm:prSet presAssocID="{AE813459-65AB-4FA9-B717-330DDA6DFA4E}" presName="space" presStyleCnt="0"/>
      <dgm:spPr/>
    </dgm:pt>
    <dgm:pt modelId="{8F17177E-FA29-4089-B3C7-2EC78B9A0DDB}" type="pres">
      <dgm:prSet presAssocID="{325E2ABC-FE80-46CB-A661-7974438AF89E}" presName="composite" presStyleCnt="0"/>
      <dgm:spPr/>
    </dgm:pt>
    <dgm:pt modelId="{31FD53AA-FE2C-4C4D-A9B2-042AE951E4F6}" type="pres">
      <dgm:prSet presAssocID="{325E2ABC-FE80-46CB-A661-7974438AF89E}" presName="parTx" presStyleLbl="alignNode1" presStyleIdx="1" presStyleCnt="6" custScaleX="127635" custScaleY="143220">
        <dgm:presLayoutVars>
          <dgm:chMax val="0"/>
          <dgm:chPref val="0"/>
        </dgm:presLayoutVars>
      </dgm:prSet>
      <dgm:spPr/>
    </dgm:pt>
    <dgm:pt modelId="{B940B3A8-265C-4CF0-8FE5-17225A49AE19}" type="pres">
      <dgm:prSet presAssocID="{325E2ABC-FE80-46CB-A661-7974438AF89E}" presName="desTx" presStyleLbl="alignAccFollowNode1" presStyleIdx="1" presStyleCnt="6" custScaleX="127672" custScaleY="85855">
        <dgm:presLayoutVars/>
      </dgm:prSet>
      <dgm:spPr>
        <a:solidFill>
          <a:schemeClr val="accent4">
            <a:alpha val="90000"/>
          </a:schemeClr>
        </a:solidFill>
      </dgm:spPr>
    </dgm:pt>
    <dgm:pt modelId="{9A37159E-80A4-4CC8-A4CA-E6501F144B26}" type="pres">
      <dgm:prSet presAssocID="{5914F952-D893-4429-9164-FA56FB3DEE14}"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2" presStyleCnt="6">
        <dgm:presLayoutVars>
          <dgm:chMax val="0"/>
          <dgm:chPref val="0"/>
        </dgm:presLayoutVars>
      </dgm:prSet>
      <dgm:spPr/>
    </dgm:pt>
    <dgm:pt modelId="{4FEB85EB-D046-4CDB-8A62-BBCE260C4490}" type="pres">
      <dgm:prSet presAssocID="{B1AFA1AF-0FF8-45B3-A6D0-0E255A2F637D}" presName="desTx" presStyleLbl="alignAccFollowNode1" presStyleIdx="2" presStyleCnt="6" custScaleY="95882">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3" presStyleCnt="6">
        <dgm:presLayoutVars>
          <dgm:chMax val="0"/>
          <dgm:chPref val="0"/>
        </dgm:presLayoutVars>
      </dgm:prSet>
      <dgm:spPr/>
    </dgm:pt>
    <dgm:pt modelId="{6B5FE59C-B471-448A-AA7A-B526DCC4D4CA}" type="pres">
      <dgm:prSet presAssocID="{E9682B4F-0217-4B50-923E-C104AA24290F}" presName="desTx" presStyleLbl="alignAccFollowNode1" presStyleIdx="3" presStyleCnt="6">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4" presStyleCnt="6">
        <dgm:presLayoutVars>
          <dgm:chMax val="0"/>
          <dgm:chPref val="0"/>
        </dgm:presLayoutVars>
      </dgm:prSet>
      <dgm:spPr/>
    </dgm:pt>
    <dgm:pt modelId="{C42A8BDE-B838-475D-AFDE-17B60D744AB6}" type="pres">
      <dgm:prSet presAssocID="{4F85505A-81B6-4FDA-A144-900B71DAD946}" presName="desTx" presStyleLbl="alignAccFollowNode1" presStyleIdx="4" presStyleCnt="6">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5" presStyleCnt="6">
        <dgm:presLayoutVars>
          <dgm:chMax val="0"/>
          <dgm:chPref val="0"/>
        </dgm:presLayoutVars>
      </dgm:prSet>
      <dgm:spPr/>
    </dgm:pt>
    <dgm:pt modelId="{C8429E68-36DD-4F6A-A2F4-7CCDADCEFAD1}" type="pres">
      <dgm:prSet presAssocID="{A2322D3A-7AC2-4C5C-9D7E-EAB2313D47D4}" presName="desTx" presStyleLbl="alignAccFollowNode1" presStyleIdx="5" presStyleCnt="6">
        <dgm:presLayoutVars/>
      </dgm:prSet>
      <dgm:spPr/>
    </dgm:pt>
  </dgm:ptLst>
  <dgm:cxnLst>
    <dgm:cxn modelId="{F28D7702-2FC3-49BD-BB13-C989E5EE622A}" srcId="{0DD8915E-DC14-41D6-9BB5-F49E1C265163}" destId="{B1AFA1AF-0FF8-45B3-A6D0-0E255A2F637D}" srcOrd="2"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B72E3C5F-E2AD-409B-8979-58B1353943D5}" srcId="{0DD8915E-DC14-41D6-9BB5-F49E1C265163}" destId="{325E2ABC-FE80-46CB-A661-7974438AF89E}" srcOrd="1" destOrd="0" parTransId="{FE9B9F73-B70C-4D13-B870-7260904AFCF4}" sibTransId="{5914F952-D893-4429-9164-FA56FB3DEE14}"/>
    <dgm:cxn modelId="{77A55366-077C-403B-A9E1-B9C6B5CA3288}" type="presOf" srcId="{73D947E0-108F-4D20-A71E-3CF329F97212}" destId="{BDBD7220-3F85-45D2-BED6-5BBFBC23EAE3}" srcOrd="0" destOrd="0" presId="urn:microsoft.com/office/officeart/2016/7/layout/HorizontalActionList"/>
    <dgm:cxn modelId="{B7F6ED6E-855A-4A7B-AE18-3BD04546002C}" type="presOf" srcId="{B1AFA1AF-0FF8-45B3-A6D0-0E255A2F637D}" destId="{C4F84DEA-2002-4D32-8E80-70EEE05E345A}" srcOrd="0" destOrd="0" presId="urn:microsoft.com/office/officeart/2016/7/layout/HorizontalActionList"/>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4" destOrd="0" parTransId="{D9A96E25-7BBE-4DDD-8DDE-B4970D4340A8}" sibTransId="{68F74A88-49DC-44B1-BC0D-220A7B97601C}"/>
    <dgm:cxn modelId="{8CE4F476-5D1F-4F86-816B-C487779C3340}" srcId="{73D947E0-108F-4D20-A71E-3CF329F97212}" destId="{1A66BD88-32A5-42B4-AEAD-1F401AD19413}" srcOrd="0" destOrd="0" parTransId="{8D5D573D-BDAD-458B-991D-ADAA9784698B}" sibTransId="{A26E7DF5-DEC1-47A6-9846-F68D3A65BCF4}"/>
    <dgm:cxn modelId="{C86BE0A5-9634-4EF5-8E6C-687539910F68}" type="presOf" srcId="{1A66BD88-32A5-42B4-AEAD-1F401AD19413}" destId="{22359DD7-1BFB-4900-BAE6-6084F2F57988}"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880394BF-39F4-4FDE-82CE-526E3F0CF6CB}" type="presOf" srcId="{325E2ABC-FE80-46CB-A661-7974438AF89E}" destId="{31FD53AA-FE2C-4C4D-A9B2-042AE951E4F6}"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6C23D0C9-74B2-4C8B-AB2F-A03B3B0EBE56}" srcId="{0DD8915E-DC14-41D6-9BB5-F49E1C265163}" destId="{E9682B4F-0217-4B50-923E-C104AA24290F}" srcOrd="3" destOrd="0" parTransId="{E0F6C4AF-9BBB-4698-91D7-F9AE3EACBD5D}" sibTransId="{B8632E42-D7EB-4C31-877E-6F1B2801851A}"/>
    <dgm:cxn modelId="{179FAFCF-F878-464E-A8A6-1185EFA0E380}" srcId="{0DD8915E-DC14-41D6-9BB5-F49E1C265163}" destId="{A2322D3A-7AC2-4C5C-9D7E-EAB2313D47D4}" srcOrd="5"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F5A2B3EF-E286-40B2-AFD7-CCC8B00E5C98}" type="presParOf" srcId="{E4B4F7C4-5024-45F0-9FD7-C5068A1AE6C4}" destId="{8F17177E-FA29-4089-B3C7-2EC78B9A0DDB}" srcOrd="2" destOrd="0" presId="urn:microsoft.com/office/officeart/2016/7/layout/HorizontalActionList"/>
    <dgm:cxn modelId="{BE52228E-DAD6-4F27-87C5-701143B3AE9A}" type="presParOf" srcId="{8F17177E-FA29-4089-B3C7-2EC78B9A0DDB}" destId="{31FD53AA-FE2C-4C4D-A9B2-042AE951E4F6}" srcOrd="0" destOrd="0" presId="urn:microsoft.com/office/officeart/2016/7/layout/HorizontalActionList"/>
    <dgm:cxn modelId="{29F82544-54F8-43F2-A1D1-2A4DF4C980F1}" type="presParOf" srcId="{8F17177E-FA29-4089-B3C7-2EC78B9A0DDB}" destId="{B940B3A8-265C-4CF0-8FE5-17225A49AE19}" srcOrd="1" destOrd="0" presId="urn:microsoft.com/office/officeart/2016/7/layout/HorizontalActionList"/>
    <dgm:cxn modelId="{47185756-4A66-40EA-8A1F-0538B697B312}" type="presParOf" srcId="{E4B4F7C4-5024-45F0-9FD7-C5068A1AE6C4}" destId="{9A37159E-80A4-4CC8-A4CA-E6501F144B26}" srcOrd="3" destOrd="0" presId="urn:microsoft.com/office/officeart/2016/7/layout/HorizontalActionList"/>
    <dgm:cxn modelId="{86FF1107-69E9-4310-A0D8-2BF61292A72B}" type="presParOf" srcId="{E4B4F7C4-5024-45F0-9FD7-C5068A1AE6C4}" destId="{C6650FDC-3601-45F5-9125-6E3F90A53F8A}" srcOrd="4"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5" destOrd="0" presId="urn:microsoft.com/office/officeart/2016/7/layout/HorizontalActionList"/>
    <dgm:cxn modelId="{F5BE37E3-59D0-4D56-B08C-9B1D93695802}" type="presParOf" srcId="{E4B4F7C4-5024-45F0-9FD7-C5068A1AE6C4}" destId="{BB2E4F65-C461-40C3-BC82-6A29AA851F44}" srcOrd="6"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7" destOrd="0" presId="urn:microsoft.com/office/officeart/2016/7/layout/HorizontalActionList"/>
    <dgm:cxn modelId="{F7DEAAC8-FCAD-4F6B-92BD-91B8342F3277}" type="presParOf" srcId="{E4B4F7C4-5024-45F0-9FD7-C5068A1AE6C4}" destId="{1A7C3045-2DAF-4A19-82DB-79436B2E4575}" srcOrd="8"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9" destOrd="0" presId="urn:microsoft.com/office/officeart/2016/7/layout/HorizontalActionList"/>
    <dgm:cxn modelId="{2608DA2F-9259-4A20-98D1-9A5F5780B66F}" type="presParOf" srcId="{E4B4F7C4-5024-45F0-9FD7-C5068A1AE6C4}" destId="{647B2244-AC3A-441A-A6FB-6136FA04F429}" srcOrd="10"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BCBC007E-0269-421B-9C41-DE26D5C3A822}" cxnId="{711E093C-AD42-45A4-8D40-A2D39702062E}" type="parTrans">
      <dgm:prSet/>
      <dgm:spPr/>
      <dgm:t>
        <a:bodyPr/>
        <a:lstStyle/>
        <a:p>
          <a:endParaRPr lang="en-US">
            <a:latin typeface="+mn-lt"/>
          </a:endParaRPr>
        </a:p>
      </dgm:t>
    </dgm:pt>
    <dgm:pt modelId="{80230EB7-7230-4881-A631-309C07417378}" cxnId="{711E093C-AD42-45A4-8D40-A2D39702062E}" type="sibTrans">
      <dgm:prSet/>
      <dgm:spPr/>
      <dgm:t>
        <a:bodyPr/>
        <a:lstStyle/>
        <a:p>
          <a:endParaRPr lang="en-US">
            <a:latin typeface="+mn-lt"/>
          </a:endParaRPr>
        </a:p>
      </dgm:t>
    </dgm:pt>
    <dgm:pt modelId="{73D947E0-108F-4D20-A71E-3CF329F97212}">
      <dgm:prSet phldr="0" custT="1"/>
      <dgm:spPr/>
      <dgm:t>
        <a:bodyPr/>
        <a:lstStyle/>
        <a:p>
          <a:pPr marL="0" indent="0" algn="l" defTabSz="914400" rtl="0" eaLnBrk="1" latinLnBrk="0" hangingPunct="1">
            <a:lnSpc>
              <a:spcPct val="90000"/>
            </a:lnSpc>
            <a:spcBef>
              <a:spcPts val="1000"/>
            </a:spcBef>
            <a:buFont typeface="Arial" panose="020B0604020202020204" pitchFamily="34" charset="0"/>
            <a:buNone/>
          </a:pPr>
          <a:r>
            <a:rPr lang="en-US" sz="1600" b="1" kern="1200" dirty="0">
              <a:solidFill>
                <a:schemeClr val="tx1"/>
              </a:solidFill>
            </a:rPr>
            <a:t>EQUIPMENT ACQUISITION</a:t>
          </a:r>
          <a:endParaRPr lang="en-US" sz="1600" b="1" kern="1200" spc="150" baseline="0" dirty="0">
            <a:solidFill>
              <a:schemeClr val="tx1"/>
            </a:solidFill>
            <a:latin typeface="+mj-lt"/>
            <a:ea typeface="+mj-ea"/>
            <a:cs typeface="+mj-cs"/>
          </a:endParaRPr>
        </a:p>
      </dgm:t>
    </dgm:pt>
    <dgm:pt modelId="{9D249532-A24D-4D8F-848A-9F42F2E486C9}" cxnId="{A0077D09-C12C-46D0-8DF7-194B6911362A}" type="parTrans">
      <dgm:prSet/>
      <dgm:spPr/>
      <dgm:t>
        <a:bodyPr/>
        <a:lstStyle/>
        <a:p>
          <a:endParaRPr lang="en-US">
            <a:latin typeface="+mn-lt"/>
          </a:endParaRPr>
        </a:p>
      </dgm:t>
    </dgm:pt>
    <dgm:pt modelId="{AE813459-65AB-4FA9-B717-330DDA6DFA4E}" cxnId="{A0077D09-C12C-46D0-8DF7-194B6911362A}" type="sibTrans">
      <dgm:prSet/>
      <dgm:spPr/>
      <dgm:t>
        <a:bodyPr/>
        <a:lstStyle/>
        <a:p>
          <a:endParaRPr lang="en-US">
            <a:latin typeface="+mn-lt"/>
          </a:endParaRPr>
        </a:p>
      </dgm:t>
    </dgm:pt>
    <dgm:pt modelId="{30A490C8-22B4-4D68-875C-0F0DE2FF864D}">
      <dgm:prSet phldr="0" custT="1"/>
      <dgm:spPr/>
      <dgm:t>
        <a:bodyPr/>
        <a:lstStyle/>
        <a:p>
          <a:pPr marL="0">
            <a:lnSpc>
              <a:spcPct val="100000"/>
            </a:lnSpc>
          </a:pPr>
          <a:endParaRPr lang="en-US" sz="1400" spc="50" baseline="0">
            <a:latin typeface="+mn-lt"/>
          </a:endParaRPr>
        </a:p>
      </dgm:t>
    </dgm:pt>
    <dgm:pt modelId="{035C64B0-4F0C-4FD1-BD23-B1D4C9887CBE}" cxnId="{381FE1CC-8184-4745-8EB3-6DE11655998D}" type="parTrans">
      <dgm:prSet/>
      <dgm:spPr/>
      <dgm:t>
        <a:bodyPr/>
        <a:lstStyle/>
        <a:p>
          <a:endParaRPr lang="en-US">
            <a:latin typeface="+mn-lt"/>
          </a:endParaRPr>
        </a:p>
      </dgm:t>
    </dgm:pt>
    <dgm:pt modelId="{45495DA8-8707-41E3-A12B-FA5766269C44}" cxnId="{381FE1CC-8184-4745-8EB3-6DE11655998D}" type="sibTrans">
      <dgm:prSet/>
      <dgm:spPr/>
      <dgm:t>
        <a:bodyPr/>
        <a:lstStyle/>
        <a:p>
          <a:endParaRPr lang="en-US">
            <a:latin typeface="+mn-lt"/>
          </a:endParaRPr>
        </a:p>
      </dgm:t>
    </dgm:pt>
    <dgm:pt modelId="{B1AFA1AF-0FF8-45B3-A6D0-0E255A2F637D}">
      <dgm:prSet phldr="0" custT="1"/>
      <dgm:spPr>
        <a:solidFill>
          <a:srgbClr val="FFFF00"/>
        </a:solidFill>
      </dgm:spPr>
      <dgm:t>
        <a:bodyPr/>
        <a:lstStyle/>
        <a:p>
          <a:pPr marL="0"/>
          <a:endParaRPr lang="en-US" sz="1600" kern="1200" spc="150" baseline="0">
            <a:solidFill>
              <a:prstClr val="black"/>
            </a:solidFill>
            <a:latin typeface="Tenorite"/>
            <a:ea typeface="+mn-ea"/>
            <a:cs typeface="+mn-cs"/>
          </a:endParaRPr>
        </a:p>
      </dgm:t>
    </dgm:pt>
    <dgm:pt modelId="{10C68AF5-481C-45AA-A216-8BBBB04515B9}" cxnId="{F28D7702-2FC3-49BD-BB13-C989E5EE622A}" type="parTrans">
      <dgm:prSet/>
      <dgm:spPr/>
      <dgm:t>
        <a:bodyPr/>
        <a:lstStyle/>
        <a:p>
          <a:endParaRPr lang="en-US">
            <a:latin typeface="+mn-lt"/>
          </a:endParaRPr>
        </a:p>
      </dgm:t>
    </dgm:pt>
    <dgm:pt modelId="{88649F7A-400B-4056-965D-C9AC0B3AD942}" cxnId="{F28D7702-2FC3-49BD-BB13-C989E5EE622A}" type="sibTrans">
      <dgm:prSet/>
      <dgm:spPr/>
      <dgm:t>
        <a:bodyPr/>
        <a:lstStyle/>
        <a:p>
          <a:endParaRPr lang="en-US">
            <a:latin typeface="+mn-lt"/>
          </a:endParaRPr>
        </a:p>
      </dgm:t>
    </dgm:pt>
    <dgm:pt modelId="{50418D2B-9486-42DE-AFDD-1D31420040FF}">
      <dgm:prSet phldr="0" custT="1"/>
      <dgm:spPr/>
      <dgm:t>
        <a:bodyPr/>
        <a:lstStyle/>
        <a:p>
          <a:pPr marL="0">
            <a:lnSpc>
              <a:spcPct val="100000"/>
            </a:lnSpc>
          </a:pPr>
          <a:endParaRPr lang="en-US" sz="1400" spc="50" baseline="0">
            <a:latin typeface="+mn-lt"/>
          </a:endParaRPr>
        </a:p>
      </dgm:t>
    </dgm:pt>
    <dgm:pt modelId="{D5A17F6B-93F5-442B-938A-0F38C281BE88}" cxnId="{5A5BA622-5DEB-48B9-88D9-C1DE36C711E5}" type="parTrans">
      <dgm:prSet/>
      <dgm:spPr/>
      <dgm:t>
        <a:bodyPr/>
        <a:lstStyle/>
        <a:p>
          <a:endParaRPr lang="en-US">
            <a:latin typeface="+mn-lt"/>
          </a:endParaRPr>
        </a:p>
      </dgm:t>
    </dgm:pt>
    <dgm:pt modelId="{1D87A0A5-8024-4710-846B-D5BFAC785107}" cxnId="{5A5BA622-5DEB-48B9-88D9-C1DE36C711E5}" type="sibTrans">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gm:t>
    </dgm:pt>
    <dgm:pt modelId="{E0F6C4AF-9BBB-4698-91D7-F9AE3EACBD5D}" cxnId="{6C23D0C9-74B2-4C8B-AB2F-A03B3B0EBE56}" type="parTrans">
      <dgm:prSet/>
      <dgm:spPr/>
      <dgm:t>
        <a:bodyPr/>
        <a:lstStyle/>
        <a:p>
          <a:endParaRPr lang="en-US">
            <a:latin typeface="+mn-lt"/>
          </a:endParaRPr>
        </a:p>
      </dgm:t>
    </dgm:pt>
    <dgm:pt modelId="{B8632E42-D7EB-4C31-877E-6F1B2801851A}" cxnId="{6C23D0C9-74B2-4C8B-AB2F-A03B3B0EBE56}" type="sibTrans">
      <dgm:prSet/>
      <dgm:spPr/>
      <dgm:t>
        <a:bodyPr/>
        <a:lstStyle/>
        <a:p>
          <a:endParaRPr lang="en-US">
            <a:latin typeface="+mn-lt"/>
          </a:endParaRPr>
        </a:p>
      </dgm:t>
    </dgm:pt>
    <dgm:pt modelId="{0EC0C300-11E4-45CF-8418-973585107209}">
      <dgm:prSet phldr="0" custT="1"/>
      <dgm:spPr>
        <a:solidFill>
          <a:schemeClr val="accent2">
            <a:alpha val="90000"/>
          </a:schemeClr>
        </a:solidFill>
      </dgm:spPr>
      <dgm:t>
        <a:bodyPr/>
        <a:lstStyle/>
        <a:p>
          <a:pPr marL="0" lvl="0" indent="0" algn="l" defTabSz="66675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1E4DD98E-100E-46B7-B24A-408BBF69E9FA}" cxnId="{51563A4F-C0EB-47D6-B5BC-47A4E599AD4B}" type="parTrans">
      <dgm:prSet/>
      <dgm:spPr/>
      <dgm:t>
        <a:bodyPr/>
        <a:lstStyle/>
        <a:p>
          <a:endParaRPr lang="en-US">
            <a:latin typeface="+mn-lt"/>
          </a:endParaRPr>
        </a:p>
      </dgm:t>
    </dgm:pt>
    <dgm:pt modelId="{90FAB5D1-62B3-4FF6-A07D-EE607F529C32}" cxnId="{51563A4F-C0EB-47D6-B5BC-47A4E599AD4B}" type="sibTrans">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39522508-BC4E-4DD5-A744-AFEFFE36DB74}" cxnId="{F942F56C-9025-4AA1-9B36-C5AE0A93B0F5}" type="parTrans">
      <dgm:prSet/>
      <dgm:spPr/>
      <dgm:t>
        <a:bodyPr/>
        <a:lstStyle/>
        <a:p>
          <a:endParaRPr lang="en-US">
            <a:latin typeface="+mn-lt"/>
          </a:endParaRPr>
        </a:p>
      </dgm:t>
    </dgm:pt>
    <dgm:pt modelId="{97624CC8-6315-4683-B26C-C30D552DA5A6}" cxnId="{F942F56C-9025-4AA1-9B36-C5AE0A93B0F5}" type="sibTrans">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gm:t>
    </dgm:pt>
    <dgm:pt modelId="{4A8C15D4-B36F-4764-B4FF-F2AF790D3E17}" cxnId="{179FAFCF-F878-464E-A8A6-1185EFA0E380}" type="parTrans">
      <dgm:prSet/>
      <dgm:spPr/>
      <dgm:t>
        <a:bodyPr/>
        <a:lstStyle/>
        <a:p>
          <a:endParaRPr lang="en-US">
            <a:latin typeface="+mn-lt"/>
          </a:endParaRPr>
        </a:p>
      </dgm:t>
    </dgm:pt>
    <dgm:pt modelId="{84DE1C3A-3FC7-4DB3-88ED-33F65A71557A}" cxnId="{179FAFCF-F878-464E-A8A6-1185EFA0E380}" type="sibTrans">
      <dgm:prSet/>
      <dgm:spPr/>
      <dgm:t>
        <a:bodyPr/>
        <a:lstStyle/>
        <a:p>
          <a:endParaRPr lang="en-US">
            <a:latin typeface="+mn-lt"/>
          </a:endParaRPr>
        </a:p>
      </dgm:t>
    </dgm:pt>
    <dgm:pt modelId="{4F85505A-81B6-4FDA-A144-900B71DAD946}">
      <dgm:prSet phldr="0" custT="1"/>
      <dgm:spPr/>
      <dgm:t>
        <a:bodyPr/>
        <a:lstStyle/>
        <a:p>
          <a:pPr marL="0"/>
          <a:endParaRPr lang="en-US" sz="1600" kern="1200" spc="150" baseline="0">
            <a:solidFill>
              <a:prstClr val="black"/>
            </a:solidFill>
            <a:latin typeface="Tenorite"/>
            <a:ea typeface="+mn-ea"/>
            <a:cs typeface="+mn-cs"/>
          </a:endParaRPr>
        </a:p>
      </dgm:t>
    </dgm:pt>
    <dgm:pt modelId="{D9A96E25-7BBE-4DDD-8DDE-B4970D4340A8}" cxnId="{2D633B56-E147-4EFC-B9EE-6C0413F329B0}" type="parTrans">
      <dgm:prSet/>
      <dgm:spPr/>
      <dgm:t>
        <a:bodyPr/>
        <a:lstStyle/>
        <a:p>
          <a:endParaRPr lang="en-US">
            <a:latin typeface="+mn-lt"/>
          </a:endParaRPr>
        </a:p>
      </dgm:t>
    </dgm:pt>
    <dgm:pt modelId="{68F74A88-49DC-44B1-BC0D-220A7B97601C}" cxnId="{2D633B56-E147-4EFC-B9EE-6C0413F329B0}" type="sibTrans">
      <dgm:prSet/>
      <dgm:spPr/>
      <dgm:t>
        <a:bodyPr/>
        <a:lstStyle/>
        <a:p>
          <a:endParaRPr lang="en-US">
            <a:latin typeface="+mn-lt"/>
          </a:endParaRPr>
        </a:p>
      </dgm:t>
    </dgm:pt>
    <dgm:pt modelId="{D43206AA-F793-4875-92B2-3CEABA449DD9}">
      <dgm:prSet phldr="0" custT="1"/>
      <dgm:spPr>
        <a:solidFill>
          <a:srgbClr val="FFFF00"/>
        </a:solidFill>
      </dgm:spPr>
      <dgm:t>
        <a:bodyPr/>
        <a:lstStyle/>
        <a:p>
          <a:pPr marL="0" indent="0" algn="r" defTabSz="914400" rtl="0" eaLnBrk="1" latinLnBrk="0" hangingPunct="1">
            <a:lnSpc>
              <a:spcPct val="90000"/>
            </a:lnSpc>
            <a:spcBef>
              <a:spcPts val="1000"/>
            </a:spcBef>
            <a:buFont typeface="Arial" panose="020B0604020202020204" pitchFamily="34" charset="0"/>
            <a:buNone/>
          </a:pPr>
          <a:endParaRPr lang="en-US" sz="1600" kern="1200" spc="150" baseline="0">
            <a:solidFill>
              <a:schemeClr val="tx1"/>
            </a:solidFill>
            <a:latin typeface="+mj-lt"/>
            <a:ea typeface="+mj-ea"/>
            <a:cs typeface="+mj-cs"/>
          </a:endParaRPr>
        </a:p>
      </dgm:t>
    </dgm:pt>
    <dgm:pt modelId="{2BFABA10-7A48-4C57-9015-88F274F70360}" cxnId="{5A84E3AB-6D1E-4D67-A8C0-AA28DA5C96C8}" type="sibTrans">
      <dgm:prSet/>
      <dgm:spPr/>
      <dgm:t>
        <a:bodyPr/>
        <a:lstStyle/>
        <a:p>
          <a:endParaRPr lang="en-US"/>
        </a:p>
      </dgm:t>
    </dgm:pt>
    <dgm:pt modelId="{16DF980A-2166-4C55-AB95-1FB05ACB62B4}" cxnId="{5A84E3AB-6D1E-4D67-A8C0-AA28DA5C96C8}" type="parTrans">
      <dgm:prSet/>
      <dgm:spPr/>
      <dgm:t>
        <a:bodyPr/>
        <a:lstStyle/>
        <a:p>
          <a:endParaRPr lang="en-US"/>
        </a:p>
      </dgm:t>
    </dgm:pt>
    <dgm:pt modelId="{10445CD6-0B8A-46FF-A9F6-9B885615E197}">
      <dgm:prSet/>
      <dgm:spPr/>
      <dgm:t>
        <a:bodyPr/>
        <a:lstStyle/>
        <a:p>
          <a:r>
            <a:rPr lang="en-US" b="1"/>
            <a:t>DATA COLLECTION</a:t>
          </a:r>
          <a:endParaRPr lang="en-US" b="1"/>
        </a:p>
      </dgm:t>
    </dgm:pt>
    <dgm:pt modelId="{0998DA8F-4DFE-4390-A587-B87223BE019B}" cxnId="{2D801309-008D-4D63-A177-86D5AABB2DC8}" type="parTrans">
      <dgm:prSet/>
      <dgm:spPr/>
      <dgm:t>
        <a:bodyPr/>
        <a:lstStyle/>
        <a:p>
          <a:endParaRPr lang="en-US"/>
        </a:p>
      </dgm:t>
    </dgm:pt>
    <dgm:pt modelId="{61702C6B-B7C0-4B7F-BB7E-7C6CAB15DB18}" cxnId="{2D801309-008D-4D63-A177-86D5AABB2DC8}" type="sibTrans">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dgm:presLayoutVars>
          <dgm:chMax val="0"/>
          <dgm:chPref val="0"/>
        </dgm:presLayoutVars>
      </dgm:prSet>
      <dgm:spPr/>
    </dgm:pt>
    <dgm:pt modelId="{22359DD7-1BFB-4900-BAE6-6084F2F57988}" type="pres">
      <dgm:prSet presAssocID="{73D947E0-108F-4D20-A71E-3CF329F97212}" presName="desTx" presStyleLbl="alignAccFollowNode1" presStyleIdx="0" presStyleCnt="6">
        <dgm:presLayoutVars/>
      </dgm:prSet>
      <dgm:spPr/>
    </dgm:pt>
    <dgm:pt modelId="{38C65349-0C40-499F-9765-B6F38C2DC3C3}" type="pres">
      <dgm:prSet presAssocID="{AE813459-65AB-4FA9-B717-330DDA6DFA4E}" presName="space" presStyleCnt="0"/>
      <dgm:spPr/>
    </dgm:pt>
    <dgm:pt modelId="{B4A52BC1-4454-4F8E-9933-2892F6CE6410}" type="pres">
      <dgm:prSet presAssocID="{D43206AA-F793-4875-92B2-3CEABA449DD9}" presName="composite" presStyleCnt="0"/>
      <dgm:spPr/>
    </dgm:pt>
    <dgm:pt modelId="{84E4BC66-2A63-4AC3-A32C-25529BDC6D0A}" type="pres">
      <dgm:prSet presAssocID="{D43206AA-F793-4875-92B2-3CEABA449DD9}" presName="parTx" presStyleLbl="alignNode1" presStyleIdx="1" presStyleCnt="6" custScaleX="124950" custScaleY="100000">
        <dgm:presLayoutVars>
          <dgm:chMax val="0"/>
          <dgm:chPref val="0"/>
        </dgm:presLayoutVars>
      </dgm:prSet>
      <dgm:spPr/>
    </dgm:pt>
    <dgm:pt modelId="{782D366F-5D81-48E4-81CF-06604BB696D9}" type="pres">
      <dgm:prSet presAssocID="{D43206AA-F793-4875-92B2-3CEABA449DD9}" presName="desTx" presStyleLbl="alignAccFollowNode1" presStyleIdx="1" presStyleCnt="6" custScaleX="125584">
        <dgm:presLayoutVars/>
      </dgm:prSet>
      <dgm:spPr/>
    </dgm:pt>
    <dgm:pt modelId="{7F46CBF8-E9CA-4020-A560-D64F1E1C2CC6}" type="pres">
      <dgm:prSet presAssocID="{2BFABA10-7A48-4C57-9015-88F274F70360}"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2" presStyleCnt="6" custScaleX="109612" custLinFactNeighborX="-5995" custLinFactNeighborY="3857">
        <dgm:presLayoutVars>
          <dgm:chMax val="0"/>
          <dgm:chPref val="0"/>
        </dgm:presLayoutVars>
      </dgm:prSet>
      <dgm:spPr/>
    </dgm:pt>
    <dgm:pt modelId="{4FEB85EB-D046-4CDB-8A62-BBCE260C4490}" type="pres">
      <dgm:prSet presAssocID="{B1AFA1AF-0FF8-45B3-A6D0-0E255A2F637D}" presName="desTx" presStyleLbl="alignAccFollowNode1" presStyleIdx="2" presStyleCnt="6">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3" presStyleCnt="6" custLinFactNeighborX="-5156" custLinFactNeighborY="-2256">
        <dgm:presLayoutVars>
          <dgm:chMax val="0"/>
          <dgm:chPref val="0"/>
        </dgm:presLayoutVars>
      </dgm:prSet>
      <dgm:spPr/>
    </dgm:pt>
    <dgm:pt modelId="{6B5FE59C-B471-448A-AA7A-B526DCC4D4CA}" type="pres">
      <dgm:prSet presAssocID="{E9682B4F-0217-4B50-923E-C104AA24290F}" presName="desTx" presStyleLbl="alignAccFollowNode1" presStyleIdx="3" presStyleCnt="6" custScaleX="104186" custLinFactNeighborX="-6049" custLinFactNeighborY="-1338">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4" presStyleCnt="6">
        <dgm:presLayoutVars>
          <dgm:chMax val="0"/>
          <dgm:chPref val="0"/>
        </dgm:presLayoutVars>
      </dgm:prSet>
      <dgm:spPr/>
    </dgm:pt>
    <dgm:pt modelId="{C42A8BDE-B838-475D-AFDE-17B60D744AB6}" type="pres">
      <dgm:prSet presAssocID="{4F85505A-81B6-4FDA-A144-900B71DAD946}" presName="desTx" presStyleLbl="alignAccFollowNode1" presStyleIdx="4" presStyleCnt="6">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5" presStyleCnt="6">
        <dgm:presLayoutVars>
          <dgm:chMax val="0"/>
          <dgm:chPref val="0"/>
        </dgm:presLayoutVars>
      </dgm:prSet>
      <dgm:spPr/>
    </dgm:pt>
    <dgm:pt modelId="{C8429E68-36DD-4F6A-A2F4-7CCDADCEFAD1}" type="pres">
      <dgm:prSet presAssocID="{A2322D3A-7AC2-4C5C-9D7E-EAB2313D47D4}" presName="desTx" presStyleLbl="alignAccFollowNode1" presStyleIdx="5" presStyleCnt="6">
        <dgm:presLayoutVars/>
      </dgm:prSet>
      <dgm:spPr/>
    </dgm:pt>
  </dgm:ptLst>
  <dgm:cxnLst>
    <dgm:cxn modelId="{F28D7702-2FC3-49BD-BB13-C989E5EE622A}" srcId="{0DD8915E-DC14-41D6-9BB5-F49E1C265163}" destId="{B1AFA1AF-0FF8-45B3-A6D0-0E255A2F637D}" srcOrd="2" destOrd="0" parTransId="{10C68AF5-481C-45AA-A216-8BBBB04515B9}" sibTransId="{88649F7A-400B-4056-965D-C9AC0B3AD942}"/>
    <dgm:cxn modelId="{2D801309-008D-4D63-A177-86D5AABB2DC8}" srcId="{73D947E0-108F-4D20-A71E-3CF329F97212}" destId="{10445CD6-0B8A-46FF-A9F6-9B885615E197}" srcOrd="0" destOrd="0" parTransId="{0998DA8F-4DFE-4390-A587-B87223BE019B}" sibTransId="{61702C6B-B7C0-4B7F-BB7E-7C6CAB15DB18}"/>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783F134B-9F62-44FC-A6AC-3C8216A0C77C}" type="presOf" srcId="{D43206AA-F793-4875-92B2-3CEABA449DD9}" destId="{84E4BC66-2A63-4AC3-A32C-25529BDC6D0A}"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4" destOrd="0" parTransId="{D9A96E25-7BBE-4DDD-8DDE-B4970D4340A8}" sibTransId="{68F74A88-49DC-44B1-BC0D-220A7B97601C}"/>
    <dgm:cxn modelId="{F2C3FA83-3F1A-4228-8262-1BF1AC7EE00D}" type="presOf" srcId="{10445CD6-0B8A-46FF-A9F6-9B885615E197}" destId="{22359DD7-1BFB-4900-BAE6-6084F2F57988}" srcOrd="0" destOrd="0" presId="urn:microsoft.com/office/officeart/2016/7/layout/HorizontalActionList"/>
    <dgm:cxn modelId="{5A84E3AB-6D1E-4D67-A8C0-AA28DA5C96C8}" srcId="{0DD8915E-DC14-41D6-9BB5-F49E1C265163}" destId="{D43206AA-F793-4875-92B2-3CEABA449DD9}" srcOrd="1" destOrd="0" parTransId="{16DF980A-2166-4C55-AB95-1FB05ACB62B4}" sibTransId="{2BFABA10-7A48-4C57-9015-88F274F70360}"/>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3" destOrd="0" parTransId="{E0F6C4AF-9BBB-4698-91D7-F9AE3EACBD5D}" sibTransId="{B8632E42-D7EB-4C31-877E-6F1B2801851A}"/>
    <dgm:cxn modelId="{EDC5EFCA-747C-426E-B9B6-F4A85EAB61AC}" type="presOf" srcId="{30A490C8-22B4-4D68-875C-0F0DE2FF864D}" destId="{782D366F-5D81-48E4-81CF-06604BB696D9}" srcOrd="0" destOrd="0" presId="urn:microsoft.com/office/officeart/2016/7/layout/HorizontalActionList"/>
    <dgm:cxn modelId="{381FE1CC-8184-4745-8EB3-6DE11655998D}" srcId="{D43206AA-F793-4875-92B2-3CEABA449DD9}" destId="{30A490C8-22B4-4D68-875C-0F0DE2FF864D}" srcOrd="0" destOrd="0" parTransId="{035C64B0-4F0C-4FD1-BD23-B1D4C9887CBE}" sibTransId="{45495DA8-8707-41E3-A12B-FA5766269C44}"/>
    <dgm:cxn modelId="{179FAFCF-F878-464E-A8A6-1185EFA0E380}" srcId="{0DD8915E-DC14-41D6-9BB5-F49E1C265163}" destId="{A2322D3A-7AC2-4C5C-9D7E-EAB2313D47D4}" srcOrd="5"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D8B4780A-3ECB-4650-8E87-0F614405A795}" type="presParOf" srcId="{E4B4F7C4-5024-45F0-9FD7-C5068A1AE6C4}" destId="{B4A52BC1-4454-4F8E-9933-2892F6CE6410}" srcOrd="2" destOrd="0" presId="urn:microsoft.com/office/officeart/2016/7/layout/HorizontalActionList"/>
    <dgm:cxn modelId="{1010EA34-04DE-4991-8E20-A7A3A4B6EA59}" type="presParOf" srcId="{B4A52BC1-4454-4F8E-9933-2892F6CE6410}" destId="{84E4BC66-2A63-4AC3-A32C-25529BDC6D0A}" srcOrd="0" destOrd="0" presId="urn:microsoft.com/office/officeart/2016/7/layout/HorizontalActionList"/>
    <dgm:cxn modelId="{E8CABBA6-D9AD-4DE9-AA0B-96A2F9225C0D}" type="presParOf" srcId="{B4A52BC1-4454-4F8E-9933-2892F6CE6410}" destId="{782D366F-5D81-48E4-81CF-06604BB696D9}" srcOrd="1" destOrd="0" presId="urn:microsoft.com/office/officeart/2016/7/layout/HorizontalActionList"/>
    <dgm:cxn modelId="{D5F41FF4-4DFE-4C03-B3A6-E8949E85FA30}" type="presParOf" srcId="{E4B4F7C4-5024-45F0-9FD7-C5068A1AE6C4}" destId="{7F46CBF8-E9CA-4020-A560-D64F1E1C2CC6}" srcOrd="3" destOrd="0" presId="urn:microsoft.com/office/officeart/2016/7/layout/HorizontalActionList"/>
    <dgm:cxn modelId="{86FF1107-69E9-4310-A0D8-2BF61292A72B}" type="presParOf" srcId="{E4B4F7C4-5024-45F0-9FD7-C5068A1AE6C4}" destId="{C6650FDC-3601-45F5-9125-6E3F90A53F8A}" srcOrd="4"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5" destOrd="0" presId="urn:microsoft.com/office/officeart/2016/7/layout/HorizontalActionList"/>
    <dgm:cxn modelId="{F5BE37E3-59D0-4D56-B08C-9B1D93695802}" type="presParOf" srcId="{E4B4F7C4-5024-45F0-9FD7-C5068A1AE6C4}" destId="{BB2E4F65-C461-40C3-BC82-6A29AA851F44}" srcOrd="6"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7" destOrd="0" presId="urn:microsoft.com/office/officeart/2016/7/layout/HorizontalActionList"/>
    <dgm:cxn modelId="{F7DEAAC8-FCAD-4F6B-92BD-91B8342F3277}" type="presParOf" srcId="{E4B4F7C4-5024-45F0-9FD7-C5068A1AE6C4}" destId="{1A7C3045-2DAF-4A19-82DB-79436B2E4575}" srcOrd="8"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9" destOrd="0" presId="urn:microsoft.com/office/officeart/2016/7/layout/HorizontalActionList"/>
    <dgm:cxn modelId="{2608DA2F-9259-4A20-98D1-9A5F5780B66F}" type="presParOf" srcId="{E4B4F7C4-5024-45F0-9FD7-C5068A1AE6C4}" destId="{647B2244-AC3A-441A-A6FB-6136FA04F429}" srcOrd="10"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rgbClr val="C00000">
            <a:alpha val="90000"/>
          </a:srgbClr>
        </a:solidFill>
      </dgm:spPr>
      <dgm:t>
        <a:bodyPr lIns="182880" tIns="182880" rIns="182880" bIns="182880"/>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BCBC007E-0269-421B-9C41-DE26D5C3A822}" cxnId="{711E093C-AD42-45A4-8D40-A2D39702062E}" type="parTrans">
      <dgm:prSet/>
      <dgm:spPr/>
      <dgm:t>
        <a:bodyPr/>
        <a:lstStyle/>
        <a:p>
          <a:endParaRPr lang="en-US">
            <a:latin typeface="+mn-lt"/>
          </a:endParaRPr>
        </a:p>
      </dgm:t>
    </dgm:pt>
    <dgm:pt modelId="{80230EB7-7230-4881-A631-309C07417378}" cxnId="{711E093C-AD42-45A4-8D40-A2D39702062E}" type="sibTrans">
      <dgm:prSet/>
      <dgm:spPr/>
      <dgm:t>
        <a:bodyPr/>
        <a:lstStyle/>
        <a:p>
          <a:endParaRPr lang="en-US">
            <a:latin typeface="+mn-lt"/>
          </a:endParaRPr>
        </a:p>
      </dgm:t>
    </dgm:pt>
    <dgm:pt modelId="{73D947E0-108F-4D20-A71E-3CF329F97212}">
      <dgm:prSet phldr="0" custT="1"/>
      <dgm:spPr/>
      <dgm:t>
        <a:bodyPr/>
        <a:lstStyle/>
        <a:p>
          <a:pPr marL="0" indent="0" algn="l" defTabSz="914400" rtl="0" eaLnBrk="1" latinLnBrk="0" hangingPunct="1">
            <a:lnSpc>
              <a:spcPct val="90000"/>
            </a:lnSpc>
            <a:spcBef>
              <a:spcPts val="1000"/>
            </a:spcBef>
            <a:buFont typeface="Arial" panose="020B0604020202020204" pitchFamily="34" charset="0"/>
            <a:buNone/>
          </a:pPr>
          <a:r>
            <a:rPr lang="en-US" sz="1600" b="1" kern="1200" spc="150" baseline="0">
              <a:solidFill>
                <a:schemeClr val="tx1"/>
              </a:solidFill>
              <a:latin typeface="+mj-lt"/>
              <a:ea typeface="+mj-ea"/>
              <a:cs typeface="+mj-cs"/>
            </a:rPr>
            <a:t>DATA PROCESSING</a:t>
          </a:r>
          <a:endParaRPr lang="en-US" sz="1600" b="1" kern="1200" spc="150" baseline="0">
            <a:solidFill>
              <a:schemeClr val="tx1"/>
            </a:solidFill>
            <a:latin typeface="+mj-lt"/>
            <a:ea typeface="+mj-ea"/>
            <a:cs typeface="+mj-cs"/>
          </a:endParaRPr>
        </a:p>
      </dgm:t>
    </dgm:pt>
    <dgm:pt modelId="{9D249532-A24D-4D8F-848A-9F42F2E486C9}" cxnId="{A0077D09-C12C-46D0-8DF7-194B6911362A}" type="parTrans">
      <dgm:prSet/>
      <dgm:spPr/>
      <dgm:t>
        <a:bodyPr/>
        <a:lstStyle/>
        <a:p>
          <a:endParaRPr lang="en-US">
            <a:latin typeface="+mn-lt"/>
          </a:endParaRPr>
        </a:p>
      </dgm:t>
    </dgm:pt>
    <dgm:pt modelId="{AE813459-65AB-4FA9-B717-330DDA6DFA4E}" cxnId="{A0077D09-C12C-46D0-8DF7-194B6911362A}" type="sibTrans">
      <dgm:prSet/>
      <dgm:spPr/>
      <dgm:t>
        <a:bodyPr/>
        <a:lstStyle/>
        <a:p>
          <a:endParaRPr lang="en-US">
            <a:latin typeface="+mn-lt"/>
          </a:endParaRPr>
        </a:p>
      </dgm:t>
    </dgm:pt>
    <dgm:pt modelId="{30A490C8-22B4-4D68-875C-0F0DE2FF864D}">
      <dgm:prSet phldr="0" custT="1"/>
      <dgm:spPr>
        <a:solidFill>
          <a:srgbClr val="C00000"/>
        </a:solidFill>
      </dgm:spPr>
      <dgm:t>
        <a:bodyPr/>
        <a:lstStyle/>
        <a:p>
          <a:pPr marL="0">
            <a:lnSpc>
              <a:spcPct val="100000"/>
            </a:lnSpc>
          </a:pPr>
          <a:endParaRPr lang="en-US" sz="1400" spc="50" baseline="0">
            <a:latin typeface="+mn-lt"/>
          </a:endParaRPr>
        </a:p>
      </dgm:t>
    </dgm:pt>
    <dgm:pt modelId="{035C64B0-4F0C-4FD1-BD23-B1D4C9887CBE}" cxnId="{381FE1CC-8184-4745-8EB3-6DE11655998D}" type="parTrans">
      <dgm:prSet/>
      <dgm:spPr/>
      <dgm:t>
        <a:bodyPr/>
        <a:lstStyle/>
        <a:p>
          <a:endParaRPr lang="en-US">
            <a:latin typeface="+mn-lt"/>
          </a:endParaRPr>
        </a:p>
      </dgm:t>
    </dgm:pt>
    <dgm:pt modelId="{45495DA8-8707-41E3-A12B-FA5766269C44}" cxnId="{381FE1CC-8184-4745-8EB3-6DE11655998D}" type="sibTrans">
      <dgm:prSet/>
      <dgm:spPr/>
      <dgm:t>
        <a:bodyPr/>
        <a:lstStyle/>
        <a:p>
          <a:endParaRPr lang="en-US">
            <a:latin typeface="+mn-lt"/>
          </a:endParaRPr>
        </a:p>
      </dgm:t>
    </dgm:pt>
    <dgm:pt modelId="{B1AFA1AF-0FF8-45B3-A6D0-0E255A2F637D}">
      <dgm:prSet phldr="0" custT="1"/>
      <dgm:spPr/>
      <dgm:t>
        <a:bodyPr/>
        <a:lstStyle/>
        <a:p>
          <a:pPr marL="0"/>
          <a:endParaRPr lang="en-US" sz="1600" kern="1200" spc="150" baseline="0">
            <a:solidFill>
              <a:prstClr val="black"/>
            </a:solidFill>
            <a:latin typeface="Tenorite"/>
            <a:ea typeface="+mn-ea"/>
            <a:cs typeface="+mn-cs"/>
          </a:endParaRPr>
        </a:p>
      </dgm:t>
    </dgm:pt>
    <dgm:pt modelId="{10C68AF5-481C-45AA-A216-8BBBB04515B9}" cxnId="{F28D7702-2FC3-49BD-BB13-C989E5EE622A}" type="parTrans">
      <dgm:prSet/>
      <dgm:spPr/>
      <dgm:t>
        <a:bodyPr/>
        <a:lstStyle/>
        <a:p>
          <a:endParaRPr lang="en-US">
            <a:latin typeface="+mn-lt"/>
          </a:endParaRPr>
        </a:p>
      </dgm:t>
    </dgm:pt>
    <dgm:pt modelId="{88649F7A-400B-4056-965D-C9AC0B3AD942}" cxnId="{F28D7702-2FC3-49BD-BB13-C989E5EE622A}" type="sibTrans">
      <dgm:prSet/>
      <dgm:spPr/>
      <dgm:t>
        <a:bodyPr/>
        <a:lstStyle/>
        <a:p>
          <a:endParaRPr lang="en-US">
            <a:latin typeface="+mn-lt"/>
          </a:endParaRPr>
        </a:p>
      </dgm:t>
    </dgm:pt>
    <dgm:pt modelId="{50418D2B-9486-42DE-AFDD-1D31420040FF}">
      <dgm:prSet phldr="0" custT="1"/>
      <dgm:spPr>
        <a:solidFill>
          <a:srgbClr val="C00000">
            <a:alpha val="90000"/>
          </a:srgbClr>
        </a:solidFill>
      </dgm:spPr>
      <dgm:t>
        <a:bodyPr/>
        <a:lstStyle/>
        <a:p>
          <a:pPr marL="0">
            <a:lnSpc>
              <a:spcPct val="100000"/>
            </a:lnSpc>
          </a:pPr>
          <a:endParaRPr lang="en-US" sz="1400" spc="50" baseline="0">
            <a:latin typeface="+mn-lt"/>
          </a:endParaRPr>
        </a:p>
      </dgm:t>
    </dgm:pt>
    <dgm:pt modelId="{D5A17F6B-93F5-442B-938A-0F38C281BE88}" cxnId="{5A5BA622-5DEB-48B9-88D9-C1DE36C711E5}" type="parTrans">
      <dgm:prSet/>
      <dgm:spPr/>
      <dgm:t>
        <a:bodyPr/>
        <a:lstStyle/>
        <a:p>
          <a:endParaRPr lang="en-US">
            <a:latin typeface="+mn-lt"/>
          </a:endParaRPr>
        </a:p>
      </dgm:t>
    </dgm:pt>
    <dgm:pt modelId="{1D87A0A5-8024-4710-846B-D5BFAC785107}" cxnId="{5A5BA622-5DEB-48B9-88D9-C1DE36C711E5}" type="sibTrans">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gm:t>
    </dgm:pt>
    <dgm:pt modelId="{E0F6C4AF-9BBB-4698-91D7-F9AE3EACBD5D}" cxnId="{6C23D0C9-74B2-4C8B-AB2F-A03B3B0EBE56}" type="parTrans">
      <dgm:prSet/>
      <dgm:spPr/>
      <dgm:t>
        <a:bodyPr/>
        <a:lstStyle/>
        <a:p>
          <a:endParaRPr lang="en-US">
            <a:latin typeface="+mn-lt"/>
          </a:endParaRPr>
        </a:p>
      </dgm:t>
    </dgm:pt>
    <dgm:pt modelId="{B8632E42-D7EB-4C31-877E-6F1B2801851A}" cxnId="{6C23D0C9-74B2-4C8B-AB2F-A03B3B0EBE56}" type="sibTrans">
      <dgm:prSet/>
      <dgm:spPr/>
      <dgm:t>
        <a:bodyPr/>
        <a:lstStyle/>
        <a:p>
          <a:endParaRPr lang="en-US">
            <a:latin typeface="+mn-lt"/>
          </a:endParaRPr>
        </a:p>
      </dgm:t>
    </dgm:pt>
    <dgm:pt modelId="{0EC0C300-11E4-45CF-8418-973585107209}">
      <dgm:prSet phldr="0" custT="1"/>
      <dgm:spPr>
        <a:solidFill>
          <a:srgbClr val="C00000">
            <a:alpha val="90000"/>
          </a:srgbClr>
        </a:solidFill>
      </dgm:spPr>
      <dgm:t>
        <a:bodyPr/>
        <a:lstStyle/>
        <a:p>
          <a:pPr marL="0" lvl="0" indent="0" algn="l" defTabSz="66675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1E4DD98E-100E-46B7-B24A-408BBF69E9FA}" cxnId="{51563A4F-C0EB-47D6-B5BC-47A4E599AD4B}" type="parTrans">
      <dgm:prSet/>
      <dgm:spPr/>
      <dgm:t>
        <a:bodyPr/>
        <a:lstStyle/>
        <a:p>
          <a:endParaRPr lang="en-US">
            <a:latin typeface="+mn-lt"/>
          </a:endParaRPr>
        </a:p>
      </dgm:t>
    </dgm:pt>
    <dgm:pt modelId="{90FAB5D1-62B3-4FF6-A07D-EE607F529C32}" cxnId="{51563A4F-C0EB-47D6-B5BC-47A4E599AD4B}" type="sibTrans">
      <dgm:prSet/>
      <dgm:spPr/>
      <dgm:t>
        <a:bodyPr/>
        <a:lstStyle/>
        <a:p>
          <a:endParaRPr lang="en-US">
            <a:latin typeface="+mn-lt"/>
          </a:endParaRPr>
        </a:p>
      </dgm:t>
    </dgm:pt>
    <dgm:pt modelId="{FEB4A941-E9FA-4A86-A673-85FF34B35F20}">
      <dgm:prSet phldr="0" custT="1"/>
      <dgm:spPr>
        <a:solidFill>
          <a:srgbClr val="C00000">
            <a:alpha val="90000"/>
          </a:srgbClr>
        </a:solidFill>
      </dgm:spPr>
      <dgm:t>
        <a:body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gm:t>
    </dgm:pt>
    <dgm:pt modelId="{39522508-BC4E-4DD5-A744-AFEFFE36DB74}" cxnId="{F942F56C-9025-4AA1-9B36-C5AE0A93B0F5}" type="parTrans">
      <dgm:prSet/>
      <dgm:spPr/>
      <dgm:t>
        <a:bodyPr/>
        <a:lstStyle/>
        <a:p>
          <a:endParaRPr lang="en-US">
            <a:latin typeface="+mn-lt"/>
          </a:endParaRPr>
        </a:p>
      </dgm:t>
    </dgm:pt>
    <dgm:pt modelId="{97624CC8-6315-4683-B26C-C30D552DA5A6}" cxnId="{F942F56C-9025-4AA1-9B36-C5AE0A93B0F5}" type="sibTrans">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gm:t>
    </dgm:pt>
    <dgm:pt modelId="{4A8C15D4-B36F-4764-B4FF-F2AF790D3E17}" cxnId="{179FAFCF-F878-464E-A8A6-1185EFA0E380}" type="parTrans">
      <dgm:prSet/>
      <dgm:spPr/>
      <dgm:t>
        <a:bodyPr/>
        <a:lstStyle/>
        <a:p>
          <a:endParaRPr lang="en-US">
            <a:latin typeface="+mn-lt"/>
          </a:endParaRPr>
        </a:p>
      </dgm:t>
    </dgm:pt>
    <dgm:pt modelId="{84DE1C3A-3FC7-4DB3-88ED-33F65A71557A}" cxnId="{179FAFCF-F878-464E-A8A6-1185EFA0E380}" type="sibTrans">
      <dgm:prSet/>
      <dgm:spPr/>
      <dgm:t>
        <a:bodyPr/>
        <a:lstStyle/>
        <a:p>
          <a:endParaRPr lang="en-US">
            <a:latin typeface="+mn-lt"/>
          </a:endParaRPr>
        </a:p>
      </dgm:t>
    </dgm:pt>
    <dgm:pt modelId="{4F85505A-81B6-4FDA-A144-900B71DAD946}">
      <dgm:prSet phldr="0" custT="1"/>
      <dgm:spPr>
        <a:solidFill>
          <a:schemeClr val="accent2">
            <a:lumMod val="75000"/>
          </a:schemeClr>
        </a:solidFill>
      </dgm:spPr>
      <dgm:t>
        <a:bodyPr/>
        <a:lstStyle/>
        <a:p>
          <a:pPr marL="0"/>
          <a:endParaRPr lang="en-US" sz="1600" kern="1200" spc="150" baseline="0">
            <a:solidFill>
              <a:prstClr val="black"/>
            </a:solidFill>
            <a:latin typeface="Tenorite"/>
            <a:ea typeface="+mn-ea"/>
            <a:cs typeface="+mn-cs"/>
          </a:endParaRPr>
        </a:p>
      </dgm:t>
    </dgm:pt>
    <dgm:pt modelId="{D9A96E25-7BBE-4DDD-8DDE-B4970D4340A8}" cxnId="{2D633B56-E147-4EFC-B9EE-6C0413F329B0}" type="parTrans">
      <dgm:prSet/>
      <dgm:spPr/>
      <dgm:t>
        <a:bodyPr/>
        <a:lstStyle/>
        <a:p>
          <a:endParaRPr lang="en-US">
            <a:latin typeface="+mn-lt"/>
          </a:endParaRPr>
        </a:p>
      </dgm:t>
    </dgm:pt>
    <dgm:pt modelId="{68F74A88-49DC-44B1-BC0D-220A7B97601C}" cxnId="{2D633B56-E147-4EFC-B9EE-6C0413F329B0}" type="sibTrans">
      <dgm:prSet/>
      <dgm:spPr/>
      <dgm:t>
        <a:bodyPr/>
        <a:lstStyle/>
        <a:p>
          <a:endParaRPr lang="en-US">
            <a:latin typeface="+mn-lt"/>
          </a:endParaRPr>
        </a:p>
      </dgm:t>
    </dgm:pt>
    <dgm:pt modelId="{D43206AA-F793-4875-92B2-3CEABA449DD9}">
      <dgm:prSet phldr="0" custT="1"/>
      <dgm:spPr/>
      <dgm:t>
        <a:bodyPr/>
        <a:lstStyle/>
        <a:p>
          <a:pPr marL="0" indent="0" algn="r" defTabSz="914400" rtl="0" eaLnBrk="1" latinLnBrk="0" hangingPunct="1">
            <a:lnSpc>
              <a:spcPct val="90000"/>
            </a:lnSpc>
            <a:spcBef>
              <a:spcPts val="1000"/>
            </a:spcBef>
            <a:buFont typeface="Arial" panose="020B0604020202020204" pitchFamily="34" charset="0"/>
            <a:buNone/>
          </a:pPr>
          <a:endParaRPr lang="en-US" sz="1600" kern="1200" spc="150" baseline="0">
            <a:solidFill>
              <a:schemeClr val="tx1"/>
            </a:solidFill>
            <a:latin typeface="+mj-lt"/>
            <a:ea typeface="+mj-ea"/>
            <a:cs typeface="+mj-cs"/>
          </a:endParaRPr>
        </a:p>
      </dgm:t>
    </dgm:pt>
    <dgm:pt modelId="{2BFABA10-7A48-4C57-9015-88F274F70360}" cxnId="{5A84E3AB-6D1E-4D67-A8C0-AA28DA5C96C8}" type="sibTrans">
      <dgm:prSet/>
      <dgm:spPr/>
      <dgm:t>
        <a:bodyPr/>
        <a:lstStyle/>
        <a:p>
          <a:endParaRPr lang="en-US"/>
        </a:p>
      </dgm:t>
    </dgm:pt>
    <dgm:pt modelId="{16DF980A-2166-4C55-AB95-1FB05ACB62B4}" cxnId="{5A84E3AB-6D1E-4D67-A8C0-AA28DA5C96C8}" type="parTrans">
      <dgm:prSet/>
      <dgm:spPr/>
      <dgm:t>
        <a:bodyPr/>
        <a:lstStyle/>
        <a:p>
          <a:endParaRPr lang="en-US"/>
        </a:p>
      </dgm:t>
    </dgm:pt>
    <dgm:pt modelId="{91298D3A-6FBD-4407-A24F-DBA9385182A7}">
      <dgm:prSet custT="1"/>
      <dgm:spPr/>
      <dgm:t>
        <a:bodyPr/>
        <a:lstStyle/>
        <a:p>
          <a:r>
            <a:rPr lang="en-US" sz="1800" b="1">
              <a:solidFill>
                <a:schemeClr val="tx1"/>
              </a:solidFill>
            </a:rPr>
            <a:t>DOCUMENTATION</a:t>
          </a:r>
          <a:endParaRPr lang="en-US" sz="1600" b="1">
            <a:solidFill>
              <a:schemeClr val="tx1"/>
            </a:solidFill>
          </a:endParaRPr>
        </a:p>
      </dgm:t>
    </dgm:pt>
    <dgm:pt modelId="{DA56165B-FCDB-49A6-B68E-53304EEC9DD9}" cxnId="{DFCBEC11-6E63-405F-A81A-DD2953FA27F7}" type="parTrans">
      <dgm:prSet/>
      <dgm:spPr/>
      <dgm:t>
        <a:bodyPr/>
        <a:lstStyle/>
        <a:p>
          <a:endParaRPr lang="en-US"/>
        </a:p>
      </dgm:t>
    </dgm:pt>
    <dgm:pt modelId="{E0A31387-F9B8-437C-A03B-3BA1A2ECD5DA}" cxnId="{DFCBEC11-6E63-405F-A81A-DD2953FA27F7}" type="sibTrans">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6" custScaleX="99958" custScaleY="100000" custLinFactNeighborX="-6458" custLinFactNeighborY="-11127">
        <dgm:presLayoutVars>
          <dgm:chMax val="0"/>
          <dgm:chPref val="0"/>
        </dgm:presLayoutVars>
      </dgm:prSet>
      <dgm:spPr/>
    </dgm:pt>
    <dgm:pt modelId="{22359DD7-1BFB-4900-BAE6-6084F2F57988}" type="pres">
      <dgm:prSet presAssocID="{73D947E0-108F-4D20-A71E-3CF329F97212}" presName="desTx" presStyleLbl="alignAccFollowNode1" presStyleIdx="0" presStyleCnt="6" custScaleX="100000" custScaleY="95152">
        <dgm:presLayoutVars/>
      </dgm:prSet>
      <dgm:spPr/>
    </dgm:pt>
    <dgm:pt modelId="{38C65349-0C40-499F-9765-B6F38C2DC3C3}" type="pres">
      <dgm:prSet presAssocID="{AE813459-65AB-4FA9-B717-330DDA6DFA4E}" presName="space" presStyleCnt="0"/>
      <dgm:spPr/>
    </dgm:pt>
    <dgm:pt modelId="{B4A52BC1-4454-4F8E-9933-2892F6CE6410}" type="pres">
      <dgm:prSet presAssocID="{D43206AA-F793-4875-92B2-3CEABA449DD9}" presName="composite" presStyleCnt="0"/>
      <dgm:spPr/>
    </dgm:pt>
    <dgm:pt modelId="{84E4BC66-2A63-4AC3-A32C-25529BDC6D0A}" type="pres">
      <dgm:prSet presAssocID="{D43206AA-F793-4875-92B2-3CEABA449DD9}" presName="parTx" presStyleLbl="alignNode1" presStyleIdx="1" presStyleCnt="6" custScaleX="119754">
        <dgm:presLayoutVars>
          <dgm:chMax val="0"/>
          <dgm:chPref val="0"/>
        </dgm:presLayoutVars>
      </dgm:prSet>
      <dgm:spPr/>
    </dgm:pt>
    <dgm:pt modelId="{782D366F-5D81-48E4-81CF-06604BB696D9}" type="pres">
      <dgm:prSet presAssocID="{D43206AA-F793-4875-92B2-3CEABA449DD9}" presName="desTx" presStyleLbl="alignAccFollowNode1" presStyleIdx="1" presStyleCnt="6" custScaleX="128543">
        <dgm:presLayoutVars/>
      </dgm:prSet>
      <dgm:spPr/>
    </dgm:pt>
    <dgm:pt modelId="{7F46CBF8-E9CA-4020-A560-D64F1E1C2CC6}" type="pres">
      <dgm:prSet presAssocID="{2BFABA10-7A48-4C57-9015-88F274F70360}"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2" presStyleCnt="6">
        <dgm:presLayoutVars>
          <dgm:chMax val="0"/>
          <dgm:chPref val="0"/>
        </dgm:presLayoutVars>
      </dgm:prSet>
      <dgm:spPr/>
    </dgm:pt>
    <dgm:pt modelId="{4FEB85EB-D046-4CDB-8A62-BBCE260C4490}" type="pres">
      <dgm:prSet presAssocID="{B1AFA1AF-0FF8-45B3-A6D0-0E255A2F637D}" presName="desTx" presStyleLbl="alignAccFollowNode1" presStyleIdx="2" presStyleCnt="6" custScaleX="10613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3" presStyleCnt="6" custScaleX="108914">
        <dgm:presLayoutVars>
          <dgm:chMax val="0"/>
          <dgm:chPref val="0"/>
        </dgm:presLayoutVars>
      </dgm:prSet>
      <dgm:spPr/>
    </dgm:pt>
    <dgm:pt modelId="{6B5FE59C-B471-448A-AA7A-B526DCC4D4CA}" type="pres">
      <dgm:prSet presAssocID="{E9682B4F-0217-4B50-923E-C104AA24290F}" presName="desTx" presStyleLbl="alignAccFollowNode1" presStyleIdx="3" presStyleCnt="6" custScaleX="108917">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4" presStyleCnt="6">
        <dgm:presLayoutVars>
          <dgm:chMax val="0"/>
          <dgm:chPref val="0"/>
        </dgm:presLayoutVars>
      </dgm:prSet>
      <dgm:spPr/>
    </dgm:pt>
    <dgm:pt modelId="{C42A8BDE-B838-475D-AFDE-17B60D744AB6}" type="pres">
      <dgm:prSet presAssocID="{4F85505A-81B6-4FDA-A144-900B71DAD946}" presName="desTx" presStyleLbl="alignAccFollowNode1" presStyleIdx="4" presStyleCnt="6">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5" presStyleCnt="6">
        <dgm:presLayoutVars>
          <dgm:chMax val="0"/>
          <dgm:chPref val="0"/>
        </dgm:presLayoutVars>
      </dgm:prSet>
      <dgm:spPr/>
    </dgm:pt>
    <dgm:pt modelId="{C8429E68-36DD-4F6A-A2F4-7CCDADCEFAD1}" type="pres">
      <dgm:prSet presAssocID="{A2322D3A-7AC2-4C5C-9D7E-EAB2313D47D4}" presName="desTx" presStyleLbl="alignAccFollowNode1" presStyleIdx="5" presStyleCnt="6" custScaleX="110428">
        <dgm:presLayoutVars/>
      </dgm:prSet>
      <dgm:spPr/>
    </dgm:pt>
  </dgm:ptLst>
  <dgm:cxnLst>
    <dgm:cxn modelId="{F28D7702-2FC3-49BD-BB13-C989E5EE622A}" srcId="{0DD8915E-DC14-41D6-9BB5-F49E1C265163}" destId="{B1AFA1AF-0FF8-45B3-A6D0-0E255A2F637D}" srcOrd="2"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FCBEC11-6E63-405F-A81A-DD2953FA27F7}" srcId="{73D947E0-108F-4D20-A71E-3CF329F97212}" destId="{91298D3A-6FBD-4407-A24F-DBA9385182A7}" srcOrd="0" destOrd="0" parTransId="{DA56165B-FCDB-49A6-B68E-53304EEC9DD9}" sibTransId="{E0A31387-F9B8-437C-A03B-3BA1A2ECD5DA}"/>
    <dgm:cxn modelId="{5A5BA622-5DEB-48B9-88D9-C1DE36C711E5}" srcId="{B1AFA1AF-0FF8-45B3-A6D0-0E255A2F637D}" destId="{50418D2B-9486-42DE-AFDD-1D31420040FF}" srcOrd="0" destOrd="0" parTransId="{D5A17F6B-93F5-442B-938A-0F38C281BE88}" sibTransId="{1D87A0A5-8024-4710-846B-D5BFAC785107}"/>
    <dgm:cxn modelId="{DDDE532B-A4FA-4768-B6DE-30B9334705C5}" type="presOf" srcId="{91298D3A-6FBD-4407-A24F-DBA9385182A7}" destId="{22359DD7-1BFB-4900-BAE6-6084F2F57988}" srcOrd="0" destOrd="0" presId="urn:microsoft.com/office/officeart/2016/7/layout/HorizontalActionList"/>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783F134B-9F62-44FC-A6AC-3C8216A0C77C}" type="presOf" srcId="{D43206AA-F793-4875-92B2-3CEABA449DD9}" destId="{84E4BC66-2A63-4AC3-A32C-25529BDC6D0A}"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4" destOrd="0" parTransId="{D9A96E25-7BBE-4DDD-8DDE-B4970D4340A8}" sibTransId="{68F74A88-49DC-44B1-BC0D-220A7B97601C}"/>
    <dgm:cxn modelId="{5A84E3AB-6D1E-4D67-A8C0-AA28DA5C96C8}" srcId="{0DD8915E-DC14-41D6-9BB5-F49E1C265163}" destId="{D43206AA-F793-4875-92B2-3CEABA449DD9}" srcOrd="1" destOrd="0" parTransId="{16DF980A-2166-4C55-AB95-1FB05ACB62B4}" sibTransId="{2BFABA10-7A48-4C57-9015-88F274F70360}"/>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3" destOrd="0" parTransId="{E0F6C4AF-9BBB-4698-91D7-F9AE3EACBD5D}" sibTransId="{B8632E42-D7EB-4C31-877E-6F1B2801851A}"/>
    <dgm:cxn modelId="{EDC5EFCA-747C-426E-B9B6-F4A85EAB61AC}" type="presOf" srcId="{30A490C8-22B4-4D68-875C-0F0DE2FF864D}" destId="{782D366F-5D81-48E4-81CF-06604BB696D9}" srcOrd="0" destOrd="0" presId="urn:microsoft.com/office/officeart/2016/7/layout/HorizontalActionList"/>
    <dgm:cxn modelId="{381FE1CC-8184-4745-8EB3-6DE11655998D}" srcId="{D43206AA-F793-4875-92B2-3CEABA449DD9}" destId="{30A490C8-22B4-4D68-875C-0F0DE2FF864D}" srcOrd="0" destOrd="0" parTransId="{035C64B0-4F0C-4FD1-BD23-B1D4C9887CBE}" sibTransId="{45495DA8-8707-41E3-A12B-FA5766269C44}"/>
    <dgm:cxn modelId="{179FAFCF-F878-464E-A8A6-1185EFA0E380}" srcId="{0DD8915E-DC14-41D6-9BB5-F49E1C265163}" destId="{A2322D3A-7AC2-4C5C-9D7E-EAB2313D47D4}" srcOrd="5"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D8B4780A-3ECB-4650-8E87-0F614405A795}" type="presParOf" srcId="{E4B4F7C4-5024-45F0-9FD7-C5068A1AE6C4}" destId="{B4A52BC1-4454-4F8E-9933-2892F6CE6410}" srcOrd="2" destOrd="0" presId="urn:microsoft.com/office/officeart/2016/7/layout/HorizontalActionList"/>
    <dgm:cxn modelId="{1010EA34-04DE-4991-8E20-A7A3A4B6EA59}" type="presParOf" srcId="{B4A52BC1-4454-4F8E-9933-2892F6CE6410}" destId="{84E4BC66-2A63-4AC3-A32C-25529BDC6D0A}" srcOrd="0" destOrd="0" presId="urn:microsoft.com/office/officeart/2016/7/layout/HorizontalActionList"/>
    <dgm:cxn modelId="{E8CABBA6-D9AD-4DE9-AA0B-96A2F9225C0D}" type="presParOf" srcId="{B4A52BC1-4454-4F8E-9933-2892F6CE6410}" destId="{782D366F-5D81-48E4-81CF-06604BB696D9}" srcOrd="1" destOrd="0" presId="urn:microsoft.com/office/officeart/2016/7/layout/HorizontalActionList"/>
    <dgm:cxn modelId="{D5F41FF4-4DFE-4C03-B3A6-E8949E85FA30}" type="presParOf" srcId="{E4B4F7C4-5024-45F0-9FD7-C5068A1AE6C4}" destId="{7F46CBF8-E9CA-4020-A560-D64F1E1C2CC6}" srcOrd="3" destOrd="0" presId="urn:microsoft.com/office/officeart/2016/7/layout/HorizontalActionList"/>
    <dgm:cxn modelId="{86FF1107-69E9-4310-A0D8-2BF61292A72B}" type="presParOf" srcId="{E4B4F7C4-5024-45F0-9FD7-C5068A1AE6C4}" destId="{C6650FDC-3601-45F5-9125-6E3F90A53F8A}" srcOrd="4"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5" destOrd="0" presId="urn:microsoft.com/office/officeart/2016/7/layout/HorizontalActionList"/>
    <dgm:cxn modelId="{F5BE37E3-59D0-4D56-B08C-9B1D93695802}" type="presParOf" srcId="{E4B4F7C4-5024-45F0-9FD7-C5068A1AE6C4}" destId="{BB2E4F65-C461-40C3-BC82-6A29AA851F44}" srcOrd="6"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7" destOrd="0" presId="urn:microsoft.com/office/officeart/2016/7/layout/HorizontalActionList"/>
    <dgm:cxn modelId="{F7DEAAC8-FCAD-4F6B-92BD-91B8342F3277}" type="presParOf" srcId="{E4B4F7C4-5024-45F0-9FD7-C5068A1AE6C4}" destId="{1A7C3045-2DAF-4A19-82DB-79436B2E4575}" srcOrd="8"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9" destOrd="0" presId="urn:microsoft.com/office/officeart/2016/7/layout/HorizontalActionList"/>
    <dgm:cxn modelId="{2608DA2F-9259-4A20-98D1-9A5F5780B66F}" type="presParOf" srcId="{E4B4F7C4-5024-45F0-9FD7-C5068A1AE6C4}" destId="{647B2244-AC3A-441A-A6FB-6136FA04F429}" srcOrd="10"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386863" cy="4779033"/>
        <a:chOff x="0" y="0"/>
        <a:chExt cx="11386863" cy="4779033"/>
      </a:xfrm>
    </dsp:grpSpPr>
    <dsp:sp modelId="{CC84D53B-B92A-4E16-BB8E-0AE78816B8C2}">
      <dsp:nvSpPr>
        <dsp:cNvPr id="3" name="Rounded Rectangle 2"/>
        <dsp:cNvSpPr/>
      </dsp:nvSpPr>
      <dsp:spPr bwMode="white">
        <a:xfrm>
          <a:off x="20572" y="-446"/>
          <a:ext cx="2988496" cy="1793097"/>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b="1" dirty="0"/>
            <a:t>Device</a:t>
          </a:r>
          <a:r>
            <a:rPr lang="en-US" b="1" dirty="0"/>
            <a:t>/Tower</a:t>
          </a:r>
          <a:r>
            <a:rPr lang="en-US" b="1" dirty="0"/>
            <a:t> </a:t>
          </a:r>
          <a:r>
            <a:rPr lang="en-US" b="1" dirty="0"/>
            <a:t> Selection</a:t>
          </a:r>
          <a:endParaRPr lang="en-US" b="1" dirty="0"/>
        </a:p>
      </dsp:txBody>
      <dsp:txXfrm>
        <a:off x="20572" y="-446"/>
        <a:ext cx="2988496" cy="1793097"/>
      </dsp:txXfrm>
    </dsp:sp>
    <dsp:sp modelId="{BA54EF39-3E4E-479B-8EE9-C4E54886AD54}">
      <dsp:nvSpPr>
        <dsp:cNvPr id="4" name="Right Arrow 3"/>
        <dsp:cNvSpPr/>
      </dsp:nvSpPr>
      <dsp:spPr bwMode="white">
        <a:xfrm>
          <a:off x="3289986" y="525529"/>
          <a:ext cx="633561" cy="741147"/>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a:off x="3289986" y="525529"/>
        <a:ext cx="633561" cy="741147"/>
      </dsp:txXfrm>
    </dsp:sp>
    <dsp:sp modelId="{872FCA0D-A47D-46AA-B1BB-9486BEE304EE}">
      <dsp:nvSpPr>
        <dsp:cNvPr id="5" name="Rounded Rectangle 4"/>
        <dsp:cNvSpPr/>
      </dsp:nvSpPr>
      <dsp:spPr bwMode="white">
        <a:xfrm>
          <a:off x="4204466" y="-446"/>
          <a:ext cx="2988496" cy="1793097"/>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b="1"/>
            <a:t>EMF radiation Testing</a:t>
          </a:r>
        </a:p>
      </dsp:txBody>
      <dsp:txXfrm>
        <a:off x="4204466" y="-446"/>
        <a:ext cx="2988496" cy="1793097"/>
      </dsp:txXfrm>
    </dsp:sp>
    <dsp:sp modelId="{840E9EFC-ED8E-4E32-805C-BFE2AF51971C}">
      <dsp:nvSpPr>
        <dsp:cNvPr id="6" name="Right Arrow 5"/>
        <dsp:cNvSpPr/>
      </dsp:nvSpPr>
      <dsp:spPr bwMode="white">
        <a:xfrm>
          <a:off x="7473880" y="525529"/>
          <a:ext cx="633561" cy="741147"/>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a:off x="7473880" y="525529"/>
        <a:ext cx="633561" cy="741147"/>
      </dsp:txXfrm>
    </dsp:sp>
    <dsp:sp modelId="{3978DA81-FA24-4D70-9186-CC9295856BA7}">
      <dsp:nvSpPr>
        <dsp:cNvPr id="7" name="Rounded Rectangle 6"/>
        <dsp:cNvSpPr/>
      </dsp:nvSpPr>
      <dsp:spPr bwMode="white">
        <a:xfrm>
          <a:off x="8388359" y="-446"/>
          <a:ext cx="2988496" cy="1793097"/>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b="1"/>
            <a:t>Data Recording</a:t>
          </a:r>
        </a:p>
      </dsp:txBody>
      <dsp:txXfrm>
        <a:off x="8388359" y="-446"/>
        <a:ext cx="2988496" cy="1793097"/>
      </dsp:txXfrm>
    </dsp:sp>
    <dsp:sp modelId="{19ED02C6-6CA1-4C0E-A6FB-4BD2FDA79B56}">
      <dsp:nvSpPr>
        <dsp:cNvPr id="8" name="Right Arrow 7"/>
        <dsp:cNvSpPr/>
      </dsp:nvSpPr>
      <dsp:spPr bwMode="white">
        <a:xfrm rot="5412158">
          <a:off x="9560985" y="2018943"/>
          <a:ext cx="632681" cy="741147"/>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5400000"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rot="5412158">
        <a:off x="9560985" y="2018943"/>
        <a:ext cx="632681" cy="741147"/>
      </dsp:txXfrm>
    </dsp:sp>
    <dsp:sp modelId="{A776E09F-BCC5-4436-A6C2-7FF93818878D}">
      <dsp:nvSpPr>
        <dsp:cNvPr id="9" name="Rounded Rectangle 8"/>
        <dsp:cNvSpPr/>
      </dsp:nvSpPr>
      <dsp:spPr bwMode="white">
        <a:xfrm>
          <a:off x="8377795" y="2986382"/>
          <a:ext cx="2988496" cy="1793097"/>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b="1">
              <a:solidFill>
                <a:schemeClr val="bg1"/>
              </a:solidFill>
            </a:rPr>
            <a:t>Data Processing and Visualization</a:t>
          </a:r>
          <a:endParaRPr lang="en-US">
            <a:solidFill>
              <a:schemeClr val="bg1"/>
            </a:solidFill>
          </a:endParaRPr>
        </a:p>
      </dsp:txBody>
      <dsp:txXfrm>
        <a:off x="8377795" y="2986382"/>
        <a:ext cx="2988496" cy="1793097"/>
      </dsp:txXfrm>
    </dsp:sp>
    <dsp:sp modelId="{3B65759A-0407-44AE-B6A9-BED1F30E5DF8}">
      <dsp:nvSpPr>
        <dsp:cNvPr id="10" name="Right Arrow 9"/>
        <dsp:cNvSpPr/>
      </dsp:nvSpPr>
      <dsp:spPr bwMode="white">
        <a:xfrm rot="10800000">
          <a:off x="7463316" y="3512357"/>
          <a:ext cx="633561" cy="741147"/>
        </a:xfrm>
        <a:prstGeom prst="rightArrow">
          <a:avLst>
            <a:gd name="adj1" fmla="val 60000"/>
            <a:gd name="adj2" fmla="val 50000"/>
          </a:avLst>
        </a:prstGeom>
      </dsp:spPr>
      <dsp:style>
        <a:lnRef idx="0">
          <a:schemeClr val="dk2">
            <a:tint val="60000"/>
          </a:schemeClr>
        </a:lnRef>
        <a:fillRef idx="1">
          <a:schemeClr val="dk2">
            <a:tint val="60000"/>
          </a:schemeClr>
        </a:fillRef>
        <a:effectRef idx="0">
          <a:scrgbClr r="0" g="0" b="0"/>
        </a:effectRef>
        <a:fontRef idx="minor">
          <a:schemeClr val="lt1"/>
        </a:fontRef>
      </dsp:style>
      <dsp:txBody>
        <a:bodyPr rot="10800000" lIns="0" tIns="0" rIns="0" bIns="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en-US"/>
        </a:p>
      </dsp:txBody>
      <dsp:txXfrm rot="10800000">
        <a:off x="7463316" y="3512357"/>
        <a:ext cx="633561" cy="741147"/>
      </dsp:txXfrm>
    </dsp:sp>
    <dsp:sp modelId="{FC0BEF1F-4C1F-4C58-867F-E76F56D484F2}">
      <dsp:nvSpPr>
        <dsp:cNvPr id="11" name="Rounded Rectangle 10"/>
        <dsp:cNvSpPr/>
      </dsp:nvSpPr>
      <dsp:spPr bwMode="white">
        <a:xfrm>
          <a:off x="4193902" y="2986382"/>
          <a:ext cx="2988496" cy="1793097"/>
        </a:xfrm>
        <a:prstGeom prst="roundRect">
          <a:avLst>
            <a:gd name="adj" fmla="val 10000"/>
          </a:avLst>
        </a:prstGeom>
      </dsp:spPr>
      <dsp:style>
        <a:lnRef idx="2">
          <a:schemeClr val="lt2"/>
        </a:lnRef>
        <a:fillRef idx="1">
          <a:schemeClr val="dk2"/>
        </a:fillRef>
        <a:effectRef idx="0">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rtl="0">
            <a:lnSpc>
              <a:spcPct val="100000"/>
            </a:lnSpc>
            <a:spcBef>
              <a:spcPct val="0"/>
            </a:spcBef>
            <a:spcAft>
              <a:spcPct val="35000"/>
            </a:spcAft>
          </a:pPr>
          <a:r>
            <a:rPr lang="en-US" b="1"/>
            <a:t>Analysis and Recommendation</a:t>
          </a:r>
          <a:endParaRPr lang="en-US"/>
        </a:p>
      </dsp:txBody>
      <dsp:txXfrm>
        <a:off x="4193902" y="2986382"/>
        <a:ext cx="2988496" cy="1793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31869" cy="2734461"/>
        <a:chOff x="0" y="0"/>
        <a:chExt cx="11131869" cy="2734461"/>
      </a:xfrm>
    </dsp:grpSpPr>
    <dsp:sp modelId="{BDBD7220-3F85-45D2-BED6-5BBFBC23EAE3}">
      <dsp:nvSpPr>
        <dsp:cNvPr id="3" name="Rectangles 2"/>
        <dsp:cNvSpPr/>
      </dsp:nvSpPr>
      <dsp:spPr bwMode="white">
        <a:xfrm>
          <a:off x="0"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914400" rtl="0" eaLnBrk="1" latinLnBrk="0" hangingPunct="1">
            <a:lnSpc>
              <a:spcPct val="90000"/>
            </a:lnSpc>
            <a:spcBef>
              <a:spcPts val="1000"/>
            </a:spcBef>
            <a:spcAft>
              <a:spcPct val="35000"/>
            </a:spcAft>
            <a:buFont typeface="Arial" panose="020B0604020202020204" pitchFamily="34" charset="0"/>
            <a:buNone/>
          </a:pPr>
          <a:endParaRPr lang="en-US" sz="1600" kern="1200" spc="150" baseline="0">
            <a:solidFill>
              <a:schemeClr val="tx1"/>
            </a:solidFill>
            <a:latin typeface="+mj-lt"/>
            <a:ea typeface="+mj-ea"/>
            <a:cs typeface="+mj-cs"/>
          </a:endParaRPr>
        </a:p>
      </dsp:txBody>
      <dsp:txXfrm>
        <a:off x="0" y="1367231"/>
        <a:ext cx="1840432" cy="0"/>
      </dsp:txXfrm>
    </dsp:sp>
    <dsp:sp modelId="{22359DD7-1BFB-4900-BAE6-6084F2F57988}">
      <dsp:nvSpPr>
        <dsp:cNvPr id="4" name="Rectangles 3"/>
        <dsp:cNvSpPr/>
      </dsp:nvSpPr>
      <dsp:spPr bwMode="white">
        <a:xfrm>
          <a:off x="0" y="1367231"/>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b="1">
              <a:solidFill>
                <a:schemeClr val="dk1"/>
              </a:solidFill>
            </a:rPr>
            <a:t>LITERATURE REVIEW</a:t>
          </a:r>
          <a:endParaRPr lang="en-US" b="1">
            <a:solidFill>
              <a:schemeClr val="dk1"/>
            </a:solidFill>
          </a:endParaRPr>
        </a:p>
      </dsp:txBody>
      <dsp:txXfrm>
        <a:off x="0" y="1367231"/>
        <a:ext cx="1840432" cy="0"/>
      </dsp:txXfrm>
    </dsp:sp>
    <dsp:sp modelId="{31FD53AA-FE2C-4C4D-A9B2-042AE951E4F6}">
      <dsp:nvSpPr>
        <dsp:cNvPr id="5" name="Rectangles 4"/>
        <dsp:cNvSpPr/>
      </dsp:nvSpPr>
      <dsp:spPr bwMode="white">
        <a:xfrm>
          <a:off x="1858287"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914400" rtl="0" eaLnBrk="1" latinLnBrk="0" hangingPunct="1">
            <a:lnSpc>
              <a:spcPct val="90000"/>
            </a:lnSpc>
            <a:spcBef>
              <a:spcPts val="1000"/>
            </a:spcBef>
            <a:spcAft>
              <a:spcPct val="35000"/>
            </a:spcAft>
            <a:buFont typeface="Arial" panose="020B0604020202020204" pitchFamily="34" charset="0"/>
            <a:buNone/>
          </a:pPr>
          <a:endParaRPr lang="en-US" sz="1600" kern="1200" spc="150" baseline="0">
            <a:solidFill>
              <a:schemeClr val="tx1"/>
            </a:solidFill>
            <a:latin typeface="+mj-lt"/>
            <a:ea typeface="+mj-ea"/>
            <a:cs typeface="+mj-cs"/>
          </a:endParaRPr>
        </a:p>
      </dsp:txBody>
      <dsp:txXfrm>
        <a:off x="1858287" y="1367231"/>
        <a:ext cx="1840432" cy="0"/>
      </dsp:txXfrm>
    </dsp:sp>
    <dsp:sp modelId="{B940B3A8-265C-4CF0-8FE5-17225A49AE19}">
      <dsp:nvSpPr>
        <dsp:cNvPr id="6" name="Rectangles 5"/>
        <dsp:cNvSpPr/>
      </dsp:nvSpPr>
      <dsp:spPr bwMode="white">
        <a:xfrm>
          <a:off x="1858287" y="1367231"/>
          <a:ext cx="1840432" cy="0"/>
        </a:xfrm>
        <a:prstGeom prst="rect">
          <a:avLst/>
        </a:prstGeom>
        <a:solidFill>
          <a:schemeClr val="accent4">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5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endParaRPr>
            <a:solidFill>
              <a:schemeClr val="dk1"/>
            </a:solidFill>
          </a:endParaRPr>
        </a:p>
      </dsp:txBody>
      <dsp:txXfrm>
        <a:off x="1858287" y="1367231"/>
        <a:ext cx="1840432" cy="0"/>
      </dsp:txXfrm>
    </dsp:sp>
    <dsp:sp modelId="{C4F84DEA-2002-4D32-8E80-70EEE05E345A}">
      <dsp:nvSpPr>
        <dsp:cNvPr id="7" name="Rectangles 6"/>
        <dsp:cNvSpPr/>
      </dsp:nvSpPr>
      <dsp:spPr bwMode="white">
        <a:xfrm>
          <a:off x="3716575"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r>
            <a:rPr lang="en-US" sz="1600" b="1" kern="1200" spc="150" baseline="0">
              <a:solidFill>
                <a:prstClr val="black"/>
              </a:solidFill>
              <a:latin typeface="Tenorite"/>
              <a:ea typeface="+mn-ea"/>
              <a:cs typeface="+mn-cs"/>
            </a:rPr>
            <a:t>JANUARY</a:t>
          </a:r>
          <a:endParaRPr lang="en-US" sz="1600" b="1" kern="1200" spc="150" baseline="0">
            <a:solidFill>
              <a:prstClr val="black"/>
            </a:solidFill>
            <a:latin typeface="Tenorite"/>
            <a:ea typeface="+mn-ea"/>
            <a:cs typeface="+mn-cs"/>
          </a:endParaRPr>
        </a:p>
      </dsp:txBody>
      <dsp:txXfrm>
        <a:off x="3716575" y="1367231"/>
        <a:ext cx="1840432" cy="0"/>
      </dsp:txXfrm>
    </dsp:sp>
    <dsp:sp modelId="{4FEB85EB-D046-4CDB-8A62-BBCE260C4490}">
      <dsp:nvSpPr>
        <dsp:cNvPr id="8" name="Rectangles 7"/>
        <dsp:cNvSpPr/>
      </dsp:nvSpPr>
      <dsp:spPr bwMode="white">
        <a:xfrm>
          <a:off x="3716575" y="1367231"/>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5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endParaRPr>
            <a:solidFill>
              <a:schemeClr val="dk1"/>
            </a:solidFill>
          </a:endParaRPr>
        </a:p>
      </dsp:txBody>
      <dsp:txXfrm>
        <a:off x="3716575" y="1367231"/>
        <a:ext cx="1840432" cy="0"/>
      </dsp:txXfrm>
    </dsp:sp>
    <dsp:sp modelId="{49B7F8FA-D256-41EF-9327-52A3551D9A60}">
      <dsp:nvSpPr>
        <dsp:cNvPr id="9" name="Rectangles 8"/>
        <dsp:cNvSpPr/>
      </dsp:nvSpPr>
      <dsp:spPr bwMode="white">
        <a:xfrm>
          <a:off x="5574862"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r>
            <a:rPr lang="en-US" sz="1600" b="1" kern="1200" spc="150" baseline="0">
              <a:solidFill>
                <a:prstClr val="black"/>
              </a:solidFill>
              <a:latin typeface="Tenorite"/>
              <a:ea typeface="+mn-ea"/>
              <a:cs typeface="+mn-cs"/>
            </a:rPr>
            <a:t>FEBRUARY</a:t>
          </a:r>
          <a:endParaRPr lang="en-US" sz="1600" b="1" kern="1200" spc="150" baseline="0">
            <a:solidFill>
              <a:prstClr val="black"/>
            </a:solidFill>
            <a:latin typeface="Tenorite"/>
            <a:ea typeface="+mn-ea"/>
            <a:cs typeface="+mn-cs"/>
          </a:endParaRPr>
        </a:p>
      </dsp:txBody>
      <dsp:txXfrm>
        <a:off x="5574862" y="1367231"/>
        <a:ext cx="1840432" cy="0"/>
      </dsp:txXfrm>
    </dsp:sp>
    <dsp:sp modelId="{6B5FE59C-B471-448A-AA7A-B526DCC4D4CA}">
      <dsp:nvSpPr>
        <dsp:cNvPr id="10" name="Rectangles 9"/>
        <dsp:cNvSpPr/>
      </dsp:nvSpPr>
      <dsp:spPr bwMode="white">
        <a:xfrm>
          <a:off x="5574862" y="1367231"/>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5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endParaRPr>
            <a:solidFill>
              <a:schemeClr val="dk1"/>
            </a:solidFill>
          </a:endParaRPr>
        </a:p>
      </dsp:txBody>
      <dsp:txXfrm>
        <a:off x="5574862" y="1367231"/>
        <a:ext cx="1840432" cy="0"/>
      </dsp:txXfrm>
    </dsp:sp>
    <dsp:sp modelId="{4132ECB1-6BEF-4935-AFA3-B2EAA48FDE7E}">
      <dsp:nvSpPr>
        <dsp:cNvPr id="11" name="Rectangles 10"/>
        <dsp:cNvSpPr/>
      </dsp:nvSpPr>
      <dsp:spPr bwMode="white">
        <a:xfrm>
          <a:off x="7433150"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r>
            <a:rPr lang="en-US" sz="1600" b="1" kern="1200" spc="150" baseline="0">
              <a:solidFill>
                <a:prstClr val="black"/>
              </a:solidFill>
              <a:latin typeface="Tenorite"/>
              <a:ea typeface="+mn-ea"/>
              <a:cs typeface="+mn-cs"/>
            </a:rPr>
            <a:t>MARCH-MAY</a:t>
          </a:r>
          <a:endParaRPr lang="en-US" sz="1600" b="1" kern="1200" spc="150" baseline="0">
            <a:solidFill>
              <a:prstClr val="black"/>
            </a:solidFill>
            <a:latin typeface="Tenorite"/>
            <a:ea typeface="+mn-ea"/>
            <a:cs typeface="+mn-cs"/>
          </a:endParaRPr>
        </a:p>
      </dsp:txBody>
      <dsp:txXfrm>
        <a:off x="7433150" y="1367231"/>
        <a:ext cx="1840432" cy="0"/>
      </dsp:txXfrm>
    </dsp:sp>
    <dsp:sp modelId="{C42A8BDE-B838-475D-AFDE-17B60D744AB6}">
      <dsp:nvSpPr>
        <dsp:cNvPr id="12" name="Rectangles 11"/>
        <dsp:cNvSpPr/>
      </dsp:nvSpPr>
      <dsp:spPr bwMode="white">
        <a:xfrm>
          <a:off x="7433150" y="1367231"/>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5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endParaRPr>
            <a:solidFill>
              <a:schemeClr val="dk1"/>
            </a:solidFill>
          </a:endParaRPr>
        </a:p>
      </dsp:txBody>
      <dsp:txXfrm>
        <a:off x="7433150" y="1367231"/>
        <a:ext cx="1840432" cy="0"/>
      </dsp:txXfrm>
    </dsp:sp>
    <dsp:sp modelId="{59606EB9-9F10-4D12-A33F-A242FDCC0D0F}">
      <dsp:nvSpPr>
        <dsp:cNvPr id="13" name="Rectangles 12"/>
        <dsp:cNvSpPr/>
      </dsp:nvSpPr>
      <dsp:spPr bwMode="white">
        <a:xfrm>
          <a:off x="9291437" y="1367231"/>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5" tIns="145435" rIns="145435" bIns="14543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r>
            <a:rPr lang="en-US" sz="2000" b="1" kern="1200" spc="150" baseline="0">
              <a:solidFill>
                <a:prstClr val="black"/>
              </a:solidFill>
              <a:latin typeface="Tenorite"/>
              <a:ea typeface="+mn-ea"/>
              <a:cs typeface="+mn-cs"/>
            </a:rPr>
            <a:t>JUNE</a:t>
          </a:r>
          <a:endParaRPr lang="en-US" sz="1600" b="1" kern="1200" spc="150" baseline="0">
            <a:solidFill>
              <a:prstClr val="black"/>
            </a:solidFill>
            <a:latin typeface="Tenorite"/>
            <a:ea typeface="+mn-ea"/>
            <a:cs typeface="+mn-cs"/>
          </a:endParaRPr>
        </a:p>
      </dsp:txBody>
      <dsp:txXfrm>
        <a:off x="9291437" y="1367231"/>
        <a:ext cx="1840432" cy="0"/>
      </dsp:txXfrm>
    </dsp:sp>
    <dsp:sp modelId="{C8429E68-36DD-4F6A-A2F4-7CCDADCEFAD1}">
      <dsp:nvSpPr>
        <dsp:cNvPr id="14" name="Rectangles 13"/>
        <dsp:cNvSpPr/>
      </dsp:nvSpPr>
      <dsp:spPr bwMode="white">
        <a:xfrm>
          <a:off x="9291437" y="1367231"/>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500"/>
          </a:lvl1pPr>
          <a:lvl2pPr marL="57150" indent="-57150" algn="l">
            <a:defRPr sz="400"/>
          </a:lvl2pPr>
          <a:lvl3pPr marL="114300" indent="-57150" algn="l">
            <a:defRPr sz="400"/>
          </a:lvl3pPr>
          <a:lvl4pPr marL="171450" indent="-57150" algn="l">
            <a:defRPr sz="400"/>
          </a:lvl4pPr>
          <a:lvl5pPr marL="228600" indent="-57150" algn="l">
            <a:defRPr sz="400"/>
          </a:lvl5pPr>
          <a:lvl6pPr marL="285750" indent="-57150" algn="l">
            <a:defRPr sz="400"/>
          </a:lvl6pPr>
          <a:lvl7pPr marL="342900" indent="-57150" algn="l">
            <a:defRPr sz="400"/>
          </a:lvl7pPr>
          <a:lvl8pPr marL="400050" indent="-57150" algn="l">
            <a:defRPr sz="400"/>
          </a:lvl8pPr>
          <a:lvl9pPr marL="457200" indent="-57150" algn="l">
            <a:defRPr sz="400"/>
          </a:lvl9pPr>
        </a:lstStyle>
        <a:p>
          <a:endParaRPr>
            <a:solidFill>
              <a:schemeClr val="dk1"/>
            </a:solidFill>
          </a:endParaRPr>
        </a:p>
      </dsp:txBody>
      <dsp:txXfrm>
        <a:off x="9291437" y="1367231"/>
        <a:ext cx="1840432" cy="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31867" cy="3029578"/>
        <a:chOff x="0" y="0"/>
        <a:chExt cx="11131867" cy="3029578"/>
      </a:xfrm>
    </dsp:grpSpPr>
    <dsp:sp modelId="{BDBD7220-3F85-45D2-BED6-5BBFBC23EAE3}">
      <dsp:nvSpPr>
        <dsp:cNvPr id="3" name="Rectangles 2"/>
        <dsp:cNvSpPr/>
      </dsp:nvSpPr>
      <dsp:spPr bwMode="white">
        <a:xfrm>
          <a:off x="0" y="1514789"/>
          <a:ext cx="1840431"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l" defTabSz="914400" rtl="0" eaLnBrk="1" latinLnBrk="0" hangingPunct="1">
            <a:lnSpc>
              <a:spcPct val="90000"/>
            </a:lnSpc>
            <a:spcBef>
              <a:spcPts val="1000"/>
            </a:spcBef>
            <a:spcAft>
              <a:spcPct val="35000"/>
            </a:spcAft>
            <a:buFont typeface="Arial" panose="020B0604020202020204" pitchFamily="34" charset="0"/>
            <a:buNone/>
          </a:pPr>
          <a:r>
            <a:rPr lang="en-US" sz="1600" b="1" kern="1200" dirty="0">
              <a:solidFill>
                <a:schemeClr val="tx1"/>
              </a:solidFill>
            </a:rPr>
            <a:t>EQUIPMENT ACQUISITION</a:t>
          </a:r>
          <a:endParaRPr lang="en-US" sz="1600" b="1" kern="1200" spc="150" baseline="0" dirty="0">
            <a:solidFill>
              <a:schemeClr val="tx1"/>
            </a:solidFill>
            <a:latin typeface="+mj-lt"/>
            <a:ea typeface="+mj-ea"/>
            <a:cs typeface="+mj-cs"/>
          </a:endParaRPr>
        </a:p>
      </dsp:txBody>
      <dsp:txXfrm>
        <a:off x="0" y="1514789"/>
        <a:ext cx="1840431" cy="0"/>
      </dsp:txXfrm>
    </dsp:sp>
    <dsp:sp modelId="{22359DD7-1BFB-4900-BAE6-6084F2F57988}">
      <dsp:nvSpPr>
        <dsp:cNvPr id="4" name="Rectangles 3"/>
        <dsp:cNvSpPr/>
      </dsp:nvSpPr>
      <dsp:spPr bwMode="white">
        <a:xfrm>
          <a:off x="0" y="1514789"/>
          <a:ext cx="1840431"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b="1">
              <a:solidFill>
                <a:schemeClr val="dk1"/>
              </a:solidFill>
            </a:rPr>
            <a:t>DATA COLLECTION</a:t>
          </a:r>
          <a:endParaRPr lang="en-US" b="1">
            <a:solidFill>
              <a:schemeClr val="dk1"/>
            </a:solidFill>
          </a:endParaRPr>
        </a:p>
      </dsp:txBody>
      <dsp:txXfrm>
        <a:off x="0" y="1514789"/>
        <a:ext cx="1840431" cy="0"/>
      </dsp:txXfrm>
    </dsp:sp>
    <dsp:sp modelId="{84E4BC66-2A63-4AC3-A32C-25529BDC6D0A}">
      <dsp:nvSpPr>
        <dsp:cNvPr id="5" name="Rectangles 4"/>
        <dsp:cNvSpPr/>
      </dsp:nvSpPr>
      <dsp:spPr bwMode="white">
        <a:xfrm>
          <a:off x="1858287" y="1514789"/>
          <a:ext cx="1840431" cy="0"/>
        </a:xfrm>
        <a:prstGeom prst="rect">
          <a:avLst/>
        </a:prstGeom>
        <a:solidFill>
          <a:srgbClr val="FFFF00"/>
        </a:solidFill>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r" defTabSz="914400" rtl="0" eaLnBrk="1" latinLnBrk="0" hangingPunct="1">
            <a:lnSpc>
              <a:spcPct val="90000"/>
            </a:lnSpc>
            <a:spcBef>
              <a:spcPts val="1000"/>
            </a:spcBef>
            <a:spcAft>
              <a:spcPct val="35000"/>
            </a:spcAft>
            <a:buFont typeface="Arial" panose="020B0604020202020204" pitchFamily="34" charset="0"/>
            <a:buNone/>
          </a:pPr>
          <a:endParaRPr lang="en-US" sz="1600" kern="1200" spc="150" baseline="0">
            <a:solidFill>
              <a:schemeClr val="tx1"/>
            </a:solidFill>
            <a:latin typeface="+mj-lt"/>
            <a:ea typeface="+mj-ea"/>
            <a:cs typeface="+mj-cs"/>
          </a:endParaRPr>
        </a:p>
      </dsp:txBody>
      <dsp:txXfrm>
        <a:off x="1858287" y="1514789"/>
        <a:ext cx="1840431" cy="0"/>
      </dsp:txXfrm>
    </dsp:sp>
    <dsp:sp modelId="{782D366F-5D81-48E4-81CF-06604BB696D9}">
      <dsp:nvSpPr>
        <dsp:cNvPr id="6" name="Rectangles 5"/>
        <dsp:cNvSpPr/>
      </dsp:nvSpPr>
      <dsp:spPr bwMode="white">
        <a:xfrm>
          <a:off x="1858287" y="1514789"/>
          <a:ext cx="1840431"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a:lnSpc>
              <a:spcPct val="100000"/>
            </a:lnSpc>
            <a:spcBef>
              <a:spcPct val="0"/>
            </a:spcBef>
            <a:spcAft>
              <a:spcPct val="35000"/>
            </a:spcAft>
          </a:pPr>
          <a:endParaRPr lang="en-US" sz="1400" spc="50" baseline="0">
            <a:solidFill>
              <a:schemeClr val="dk1"/>
            </a:solidFill>
            <a:latin typeface="+mn-lt"/>
          </a:endParaRPr>
        </a:p>
      </dsp:txBody>
      <dsp:txXfrm>
        <a:off x="1858287" y="1514789"/>
        <a:ext cx="1840431" cy="0"/>
      </dsp:txXfrm>
    </dsp:sp>
    <dsp:sp modelId="{C4F84DEA-2002-4D32-8E80-70EEE05E345A}">
      <dsp:nvSpPr>
        <dsp:cNvPr id="7" name="Rectangles 6"/>
        <dsp:cNvSpPr/>
      </dsp:nvSpPr>
      <dsp:spPr bwMode="white">
        <a:xfrm>
          <a:off x="3615916" y="1514789"/>
          <a:ext cx="1840431" cy="0"/>
        </a:xfrm>
        <a:prstGeom prst="rect">
          <a:avLst/>
        </a:prstGeom>
        <a:solidFill>
          <a:srgbClr val="FFFF00"/>
        </a:solidFill>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endParaRPr lang="en-US" sz="1600" kern="1200" spc="150" baseline="0">
            <a:solidFill>
              <a:prstClr val="black"/>
            </a:solidFill>
            <a:latin typeface="Tenorite"/>
            <a:ea typeface="+mn-ea"/>
            <a:cs typeface="+mn-cs"/>
          </a:endParaRPr>
        </a:p>
      </dsp:txBody>
      <dsp:txXfrm>
        <a:off x="3615916" y="1514789"/>
        <a:ext cx="1840431" cy="0"/>
      </dsp:txXfrm>
    </dsp:sp>
    <dsp:sp modelId="{4FEB85EB-D046-4CDB-8A62-BBCE260C4490}">
      <dsp:nvSpPr>
        <dsp:cNvPr id="8" name="Rectangles 7"/>
        <dsp:cNvSpPr/>
      </dsp:nvSpPr>
      <dsp:spPr bwMode="white">
        <a:xfrm>
          <a:off x="3716574" y="1514789"/>
          <a:ext cx="1840431"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a:lnSpc>
              <a:spcPct val="100000"/>
            </a:lnSpc>
            <a:spcBef>
              <a:spcPct val="0"/>
            </a:spcBef>
            <a:spcAft>
              <a:spcPct val="35000"/>
            </a:spcAft>
          </a:pPr>
          <a:endParaRPr lang="en-US" sz="1400" spc="50" baseline="0">
            <a:solidFill>
              <a:schemeClr val="dk1"/>
            </a:solidFill>
            <a:latin typeface="+mn-lt"/>
          </a:endParaRPr>
        </a:p>
      </dsp:txBody>
      <dsp:txXfrm>
        <a:off x="3716574" y="1514789"/>
        <a:ext cx="1840431" cy="0"/>
      </dsp:txXfrm>
    </dsp:sp>
    <dsp:sp modelId="{49B7F8FA-D256-41EF-9327-52A3551D9A60}">
      <dsp:nvSpPr>
        <dsp:cNvPr id="9" name="Rectangles 8"/>
        <dsp:cNvSpPr/>
      </dsp:nvSpPr>
      <dsp:spPr bwMode="white">
        <a:xfrm>
          <a:off x="5479969" y="1514789"/>
          <a:ext cx="1840431"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sp:txBody>
      <dsp:txXfrm>
        <a:off x="5479969" y="1514789"/>
        <a:ext cx="1840431" cy="0"/>
      </dsp:txXfrm>
    </dsp:sp>
    <dsp:sp modelId="{6B5FE59C-B471-448A-AA7A-B526DCC4D4CA}">
      <dsp:nvSpPr>
        <dsp:cNvPr id="10" name="Rectangles 9"/>
        <dsp:cNvSpPr/>
      </dsp:nvSpPr>
      <dsp:spPr bwMode="white">
        <a:xfrm>
          <a:off x="5468007" y="1514789"/>
          <a:ext cx="1840431" cy="0"/>
        </a:xfrm>
        <a:prstGeom prst="rect">
          <a:avLst/>
        </a:prstGeom>
        <a:solidFill>
          <a:schemeClr val="accent2">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5468007" y="1514789"/>
        <a:ext cx="1840431" cy="0"/>
      </dsp:txXfrm>
    </dsp:sp>
    <dsp:sp modelId="{4132ECB1-6BEF-4935-AFA3-B2EAA48FDE7E}">
      <dsp:nvSpPr>
        <dsp:cNvPr id="11" name="Rectangles 10"/>
        <dsp:cNvSpPr/>
      </dsp:nvSpPr>
      <dsp:spPr bwMode="white">
        <a:xfrm>
          <a:off x="7433148" y="1514789"/>
          <a:ext cx="1840431"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endParaRPr lang="en-US" sz="1600" kern="1200" spc="150" baseline="0">
            <a:solidFill>
              <a:prstClr val="black"/>
            </a:solidFill>
            <a:latin typeface="Tenorite"/>
            <a:ea typeface="+mn-ea"/>
            <a:cs typeface="+mn-cs"/>
          </a:endParaRPr>
        </a:p>
      </dsp:txBody>
      <dsp:txXfrm>
        <a:off x="7433148" y="1514789"/>
        <a:ext cx="1840431" cy="0"/>
      </dsp:txXfrm>
    </dsp:sp>
    <dsp:sp modelId="{C42A8BDE-B838-475D-AFDE-17B60D744AB6}">
      <dsp:nvSpPr>
        <dsp:cNvPr id="12" name="Rectangles 11"/>
        <dsp:cNvSpPr/>
      </dsp:nvSpPr>
      <dsp:spPr bwMode="white">
        <a:xfrm>
          <a:off x="7433148" y="1514789"/>
          <a:ext cx="1840431"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7433148" y="1514789"/>
        <a:ext cx="1840431" cy="0"/>
      </dsp:txXfrm>
    </dsp:sp>
    <dsp:sp modelId="{59606EB9-9F10-4D12-A33F-A242FDCC0D0F}">
      <dsp:nvSpPr>
        <dsp:cNvPr id="13" name="Rectangles 12"/>
        <dsp:cNvSpPr/>
      </dsp:nvSpPr>
      <dsp:spPr bwMode="white">
        <a:xfrm>
          <a:off x="9291436" y="1514789"/>
          <a:ext cx="1840431"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sp:txBody>
      <dsp:txXfrm>
        <a:off x="9291436" y="1514789"/>
        <a:ext cx="1840431" cy="0"/>
      </dsp:txXfrm>
    </dsp:sp>
    <dsp:sp modelId="{C8429E68-36DD-4F6A-A2F4-7CCDADCEFAD1}">
      <dsp:nvSpPr>
        <dsp:cNvPr id="14" name="Rectangles 13"/>
        <dsp:cNvSpPr/>
      </dsp:nvSpPr>
      <dsp:spPr bwMode="white">
        <a:xfrm>
          <a:off x="9291436" y="1514789"/>
          <a:ext cx="1840431"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2880" tIns="182880" rIns="182880" bIns="18288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9291436" y="1514789"/>
        <a:ext cx="1840431" cy="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131868" cy="2335212"/>
        <a:chOff x="0" y="0"/>
        <a:chExt cx="11131868" cy="2335212"/>
      </a:xfrm>
    </dsp:grpSpPr>
    <dsp:sp modelId="{BDBD7220-3F85-45D2-BED6-5BBFBC23EAE3}">
      <dsp:nvSpPr>
        <dsp:cNvPr id="3" name="Rectangles 2"/>
        <dsp:cNvSpPr/>
      </dsp:nvSpPr>
      <dsp:spPr bwMode="white">
        <a:xfrm>
          <a:off x="0" y="1167606"/>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l" defTabSz="914400" rtl="0" eaLnBrk="1" latinLnBrk="0" hangingPunct="1">
            <a:lnSpc>
              <a:spcPct val="90000"/>
            </a:lnSpc>
            <a:spcBef>
              <a:spcPts val="1000"/>
            </a:spcBef>
            <a:spcAft>
              <a:spcPct val="35000"/>
            </a:spcAft>
            <a:buFont typeface="Arial" panose="020B0604020202020204" pitchFamily="34" charset="0"/>
            <a:buNone/>
          </a:pPr>
          <a:r>
            <a:rPr lang="en-US" sz="1600" b="1" kern="1200" spc="150" baseline="0">
              <a:solidFill>
                <a:schemeClr val="tx1"/>
              </a:solidFill>
              <a:latin typeface="+mj-lt"/>
              <a:ea typeface="+mj-ea"/>
              <a:cs typeface="+mj-cs"/>
            </a:rPr>
            <a:t>DATA PROCESSING</a:t>
          </a:r>
          <a:endParaRPr lang="en-US" sz="1600" b="1" kern="1200" spc="150" baseline="0">
            <a:solidFill>
              <a:schemeClr val="tx1"/>
            </a:solidFill>
            <a:latin typeface="+mj-lt"/>
            <a:ea typeface="+mj-ea"/>
            <a:cs typeface="+mj-cs"/>
          </a:endParaRPr>
        </a:p>
      </dsp:txBody>
      <dsp:txXfrm>
        <a:off x="0" y="1167606"/>
        <a:ext cx="1840432" cy="0"/>
      </dsp:txXfrm>
    </dsp:sp>
    <dsp:sp modelId="{22359DD7-1BFB-4900-BAE6-6084F2F57988}">
      <dsp:nvSpPr>
        <dsp:cNvPr id="4" name="Rectangles 3"/>
        <dsp:cNvSpPr/>
      </dsp:nvSpPr>
      <dsp:spPr bwMode="white">
        <a:xfrm>
          <a:off x="0" y="1167606"/>
          <a:ext cx="1840432" cy="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b="1">
              <a:solidFill>
                <a:schemeClr val="tx1"/>
              </a:solidFill>
            </a:rPr>
            <a:t>DOCUMENTATION</a:t>
          </a:r>
          <a:endParaRPr lang="en-US" sz="1600" b="1">
            <a:solidFill>
              <a:schemeClr val="tx1"/>
            </a:solidFill>
          </a:endParaRPr>
        </a:p>
      </dsp:txBody>
      <dsp:txXfrm>
        <a:off x="0" y="1167606"/>
        <a:ext cx="1840432" cy="0"/>
      </dsp:txXfrm>
    </dsp:sp>
    <dsp:sp modelId="{84E4BC66-2A63-4AC3-A32C-25529BDC6D0A}">
      <dsp:nvSpPr>
        <dsp:cNvPr id="5" name="Rectangles 4"/>
        <dsp:cNvSpPr/>
      </dsp:nvSpPr>
      <dsp:spPr bwMode="white">
        <a:xfrm>
          <a:off x="1858287" y="1167606"/>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r" defTabSz="914400" rtl="0" eaLnBrk="1" latinLnBrk="0" hangingPunct="1">
            <a:lnSpc>
              <a:spcPct val="90000"/>
            </a:lnSpc>
            <a:spcBef>
              <a:spcPts val="1000"/>
            </a:spcBef>
            <a:spcAft>
              <a:spcPct val="35000"/>
            </a:spcAft>
            <a:buFont typeface="Arial" panose="020B0604020202020204" pitchFamily="34" charset="0"/>
            <a:buNone/>
          </a:pPr>
          <a:endParaRPr lang="en-US" sz="1600" kern="1200" spc="150" baseline="0">
            <a:solidFill>
              <a:schemeClr val="tx1"/>
            </a:solidFill>
            <a:latin typeface="+mj-lt"/>
            <a:ea typeface="+mj-ea"/>
            <a:cs typeface="+mj-cs"/>
          </a:endParaRPr>
        </a:p>
      </dsp:txBody>
      <dsp:txXfrm>
        <a:off x="1858287" y="1167606"/>
        <a:ext cx="1840432" cy="0"/>
      </dsp:txXfrm>
    </dsp:sp>
    <dsp:sp modelId="{782D366F-5D81-48E4-81CF-06604BB696D9}">
      <dsp:nvSpPr>
        <dsp:cNvPr id="6" name="Rectangles 5"/>
        <dsp:cNvSpPr/>
      </dsp:nvSpPr>
      <dsp:spPr bwMode="white">
        <a:xfrm>
          <a:off x="1858287" y="1167606"/>
          <a:ext cx="1840432" cy="0"/>
        </a:xfrm>
        <a:prstGeom prst="rect">
          <a:avLst/>
        </a:prstGeom>
        <a:solidFill>
          <a:srgbClr val="C00000"/>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a:lnSpc>
              <a:spcPct val="100000"/>
            </a:lnSpc>
            <a:spcBef>
              <a:spcPct val="0"/>
            </a:spcBef>
            <a:spcAft>
              <a:spcPct val="35000"/>
            </a:spcAft>
          </a:pPr>
          <a:endParaRPr lang="en-US" sz="1400" spc="50" baseline="0">
            <a:solidFill>
              <a:schemeClr val="dk1"/>
            </a:solidFill>
            <a:latin typeface="+mn-lt"/>
          </a:endParaRPr>
        </a:p>
      </dsp:txBody>
      <dsp:txXfrm>
        <a:off x="1858287" y="1167606"/>
        <a:ext cx="1840432" cy="0"/>
      </dsp:txXfrm>
    </dsp:sp>
    <dsp:sp modelId="{C4F84DEA-2002-4D32-8E80-70EEE05E345A}">
      <dsp:nvSpPr>
        <dsp:cNvPr id="7" name="Rectangles 6"/>
        <dsp:cNvSpPr/>
      </dsp:nvSpPr>
      <dsp:spPr bwMode="white">
        <a:xfrm>
          <a:off x="3716575" y="1167606"/>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endParaRPr lang="en-US" sz="1600" kern="1200" spc="150" baseline="0">
            <a:solidFill>
              <a:prstClr val="black"/>
            </a:solidFill>
            <a:latin typeface="Tenorite"/>
            <a:ea typeface="+mn-ea"/>
            <a:cs typeface="+mn-cs"/>
          </a:endParaRPr>
        </a:p>
      </dsp:txBody>
      <dsp:txXfrm>
        <a:off x="3716575" y="1167606"/>
        <a:ext cx="1840432" cy="0"/>
      </dsp:txXfrm>
    </dsp:sp>
    <dsp:sp modelId="{4FEB85EB-D046-4CDB-8A62-BBCE260C4490}">
      <dsp:nvSpPr>
        <dsp:cNvPr id="8" name="Rectangles 7"/>
        <dsp:cNvSpPr/>
      </dsp:nvSpPr>
      <dsp:spPr bwMode="white">
        <a:xfrm>
          <a:off x="3716575" y="1167606"/>
          <a:ext cx="1840432" cy="0"/>
        </a:xfrm>
        <a:prstGeom prst="rect">
          <a:avLst/>
        </a:prstGeom>
        <a:solidFill>
          <a:srgbClr val="C00000">
            <a:alpha val="90000"/>
          </a:srgb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a:lnSpc>
              <a:spcPct val="100000"/>
            </a:lnSpc>
            <a:spcBef>
              <a:spcPct val="0"/>
            </a:spcBef>
            <a:spcAft>
              <a:spcPct val="35000"/>
            </a:spcAft>
          </a:pPr>
          <a:endParaRPr lang="en-US" sz="1400" spc="50" baseline="0">
            <a:solidFill>
              <a:schemeClr val="dk1"/>
            </a:solidFill>
            <a:latin typeface="+mn-lt"/>
          </a:endParaRPr>
        </a:p>
      </dsp:txBody>
      <dsp:txXfrm>
        <a:off x="3716575" y="1167606"/>
        <a:ext cx="1840432" cy="0"/>
      </dsp:txXfrm>
    </dsp:sp>
    <dsp:sp modelId="{49B7F8FA-D256-41EF-9327-52A3551D9A60}">
      <dsp:nvSpPr>
        <dsp:cNvPr id="9" name="Rectangles 8"/>
        <dsp:cNvSpPr/>
      </dsp:nvSpPr>
      <dsp:spPr bwMode="white">
        <a:xfrm>
          <a:off x="5574862" y="1167606"/>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sp:txBody>
      <dsp:txXfrm>
        <a:off x="5574862" y="1167606"/>
        <a:ext cx="1840432" cy="0"/>
      </dsp:txXfrm>
    </dsp:sp>
    <dsp:sp modelId="{6B5FE59C-B471-448A-AA7A-B526DCC4D4CA}">
      <dsp:nvSpPr>
        <dsp:cNvPr id="10" name="Rectangles 9"/>
        <dsp:cNvSpPr/>
      </dsp:nvSpPr>
      <dsp:spPr bwMode="white">
        <a:xfrm>
          <a:off x="5574862" y="1167606"/>
          <a:ext cx="1840432" cy="0"/>
        </a:xfrm>
        <a:prstGeom prst="rect">
          <a:avLst/>
        </a:prstGeom>
        <a:solidFill>
          <a:srgbClr val="C00000">
            <a:alpha val="90000"/>
          </a:srgb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5574862" y="1167606"/>
        <a:ext cx="1840432" cy="0"/>
      </dsp:txXfrm>
    </dsp:sp>
    <dsp:sp modelId="{4132ECB1-6BEF-4935-AFA3-B2EAA48FDE7E}">
      <dsp:nvSpPr>
        <dsp:cNvPr id="11" name="Rectangles 10"/>
        <dsp:cNvSpPr/>
      </dsp:nvSpPr>
      <dsp:spPr bwMode="white">
        <a:xfrm>
          <a:off x="7433149" y="1167606"/>
          <a:ext cx="1840432" cy="0"/>
        </a:xfrm>
        <a:prstGeom prst="rect">
          <a:avLst/>
        </a:prstGeom>
        <a:solidFill>
          <a:schemeClr val="accent2">
            <a:lumMod val="75000"/>
          </a:schemeClr>
        </a:solidFill>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a:lnSpc>
              <a:spcPct val="100000"/>
            </a:lnSpc>
            <a:spcBef>
              <a:spcPct val="0"/>
            </a:spcBef>
            <a:spcAft>
              <a:spcPct val="35000"/>
            </a:spcAft>
          </a:pPr>
          <a:endParaRPr lang="en-US" sz="1600" kern="1200" spc="150" baseline="0">
            <a:solidFill>
              <a:prstClr val="black"/>
            </a:solidFill>
            <a:latin typeface="Tenorite"/>
            <a:ea typeface="+mn-ea"/>
            <a:cs typeface="+mn-cs"/>
          </a:endParaRPr>
        </a:p>
      </dsp:txBody>
      <dsp:txXfrm>
        <a:off x="7433149" y="1167606"/>
        <a:ext cx="1840432" cy="0"/>
      </dsp:txXfrm>
    </dsp:sp>
    <dsp:sp modelId="{C42A8BDE-B838-475D-AFDE-17B60D744AB6}">
      <dsp:nvSpPr>
        <dsp:cNvPr id="12" name="Rectangles 11"/>
        <dsp:cNvSpPr/>
      </dsp:nvSpPr>
      <dsp:spPr bwMode="white">
        <a:xfrm>
          <a:off x="7433149" y="1167606"/>
          <a:ext cx="1840432" cy="0"/>
        </a:xfrm>
        <a:prstGeom prst="rect">
          <a:avLst/>
        </a:prstGeom>
        <a:solidFill>
          <a:srgbClr val="C00000">
            <a:alpha val="90000"/>
          </a:srgb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1793" tIns="181793" rIns="181793" bIns="181793"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7433149" y="1167606"/>
        <a:ext cx="1840432" cy="0"/>
      </dsp:txXfrm>
    </dsp:sp>
    <dsp:sp modelId="{59606EB9-9F10-4D12-A33F-A242FDCC0D0F}">
      <dsp:nvSpPr>
        <dsp:cNvPr id="13" name="Rectangles 12"/>
        <dsp:cNvSpPr/>
      </dsp:nvSpPr>
      <dsp:spPr bwMode="white">
        <a:xfrm>
          <a:off x="9291436" y="1167606"/>
          <a:ext cx="1840432" cy="0"/>
        </a:xfrm>
        <a:prstGeom prst="rect">
          <a:avLst/>
        </a:prstGeom>
      </dsp:spPr>
      <dsp:style>
        <a:lnRef idx="2">
          <a:schemeClr val="accent1"/>
        </a:lnRef>
        <a:fillRef idx="1">
          <a:schemeClr val="accent1"/>
        </a:fillRef>
        <a:effectRef idx="0">
          <a:scrgbClr r="0" g="0" b="0"/>
        </a:effectRef>
        <a:fontRef idx="minor">
          <a:schemeClr val="lt1"/>
        </a:fontRef>
      </dsp:style>
      <dsp:txBody>
        <a:bodyPr lIns="145434" tIns="145434" rIns="145434" bIns="14543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0" lvl="0" indent="0" algn="ctr" defTabSz="889000">
            <a:lnSpc>
              <a:spcPct val="90000"/>
            </a:lnSpc>
            <a:spcBef>
              <a:spcPct val="0"/>
            </a:spcBef>
            <a:spcAft>
              <a:spcPct val="35000"/>
            </a:spcAft>
            <a:buNone/>
          </a:pPr>
          <a:endParaRPr lang="en-US" sz="1600" kern="1200" spc="150" baseline="0">
            <a:solidFill>
              <a:prstClr val="black"/>
            </a:solidFill>
            <a:latin typeface="Tenorite"/>
            <a:ea typeface="+mn-ea"/>
            <a:cs typeface="+mn-cs"/>
          </a:endParaRPr>
        </a:p>
      </dsp:txBody>
      <dsp:txXfrm>
        <a:off x="9291436" y="1167606"/>
        <a:ext cx="1840432" cy="0"/>
      </dsp:txXfrm>
    </dsp:sp>
    <dsp:sp modelId="{C8429E68-36DD-4F6A-A2F4-7CCDADCEFAD1}">
      <dsp:nvSpPr>
        <dsp:cNvPr id="14" name="Rectangles 13"/>
        <dsp:cNvSpPr/>
      </dsp:nvSpPr>
      <dsp:spPr bwMode="white">
        <a:xfrm>
          <a:off x="9291436" y="1167606"/>
          <a:ext cx="1840432" cy="0"/>
        </a:xfrm>
        <a:prstGeom prst="rect">
          <a:avLst/>
        </a:prstGeom>
        <a:solidFill>
          <a:srgbClr val="C00000">
            <a:alpha val="90000"/>
          </a:srgb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2880" tIns="182880" rIns="182880" bIns="18288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0" lvl="0" indent="0" algn="l" defTabSz="666750" rtl="0">
            <a:lnSpc>
              <a:spcPct val="100000"/>
            </a:lnSpc>
            <a:spcBef>
              <a:spcPct val="0"/>
            </a:spcBef>
            <a:spcAft>
              <a:spcPct val="35000"/>
            </a:spcAft>
            <a:buNone/>
          </a:pPr>
          <a:endParaRPr lang="en-US" sz="1400" kern="1200" spc="50" baseline="0">
            <a:solidFill>
              <a:prstClr val="black">
                <a:hueOff val="0"/>
                <a:satOff val="0"/>
                <a:lumOff val="0"/>
                <a:alphaOff val="0"/>
              </a:prstClr>
            </a:solidFill>
            <a:latin typeface="Tenorite"/>
            <a:ea typeface="+mn-ea"/>
            <a:cs typeface="+mn-cs"/>
          </a:endParaRPr>
        </a:p>
      </dsp:txBody>
      <dsp:txXfrm>
        <a:off x="9291436" y="1167606"/>
        <a:ext cx="1840432" cy="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bkpt" val="endCnv"/>
          <dgm:param type="contDir" val="revDir"/>
          <dgm:param type="grDir" val="tL"/>
          <dgm:param type="flowDir" val="row"/>
        </dgm:alg>
      </dgm:if>
      <dgm:else name="Name2">
        <dgm:alg type="snake">
          <dgm:param type="bkpt" val="endCnv"/>
          <dgm:param type="contDir" val="rev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endParaRPr lang="en-US"/>
          </a:p>
        </p:txBody>
      </p:sp>
      <p:sp>
        <p:nvSpPr>
          <p:cNvPr id="3" name="Subtitle 2"/>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0" y="0"/>
            <a:ext cx="2590800" cy="1027906"/>
            <a:chOff x="0" y="0"/>
            <a:chExt cx="2590800" cy="1027906"/>
          </a:xfrm>
        </p:grpSpPr>
        <p:cxnSp>
          <p:nvCxnSpPr>
            <p:cNvPr id="10" name="Straight Connector 9"/>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7" name="SmartArt Placeholder 6"/>
          <p:cNvSpPr>
            <a:spLocks noGrp="1"/>
          </p:cNvSpPr>
          <p:nvPr>
            <p:ph type="dgm" sz="quarter" idx="15" hasCustomPrompt="1"/>
          </p:nvPr>
        </p:nvSpPr>
        <p:spPr>
          <a:xfrm>
            <a:off x="838200" y="2111375"/>
            <a:ext cx="10515600" cy="3744913"/>
          </a:xfrm>
        </p:spPr>
        <p:txBody>
          <a:bodyPr/>
          <a:lstStyle/>
          <a:p>
            <a:r>
              <a:rPr lang="en-US"/>
              <a:t>Click icon to add SmartArt graphic</a:t>
            </a:r>
            <a:endParaRPr lang="en-US"/>
          </a:p>
        </p:txBody>
      </p:sp>
      <p:sp>
        <p:nvSpPr>
          <p:cNvPr id="3" name="Date Placeholder 2"/>
          <p:cNvSpPr>
            <a:spLocks noGrp="1"/>
          </p:cNvSpPr>
          <p:nvPr>
            <p:ph type="dt" sz="half" idx="10"/>
          </p:nvPr>
        </p:nvSpPr>
        <p:spPr/>
        <p:txBody>
          <a:bodyPr/>
          <a:lstStyle>
            <a:lvl1pPr>
              <a:defRPr sz="900"/>
            </a:lvl1pPr>
          </a:lstStyle>
          <a:p>
            <a:r>
              <a:rPr lang="en-US"/>
              <a:t>20XX</a:t>
            </a:r>
            <a:endParaRPr lang="en-US"/>
          </a:p>
        </p:txBody>
      </p:sp>
      <p:sp>
        <p:nvSpPr>
          <p:cNvPr id="4" name="Footer Placeholder 3"/>
          <p:cNvSpPr>
            <a:spLocks noGrp="1"/>
          </p:cNvSpPr>
          <p:nvPr>
            <p:ph type="ftr" sz="quarter" idx="11"/>
          </p:nvPr>
        </p:nvSpPr>
        <p:spPr/>
        <p:txBody>
          <a:bodyPr/>
          <a:lstStyle>
            <a:lvl1pPr>
              <a:defRPr sz="900"/>
            </a:lvl1pPr>
          </a:lstStyle>
          <a:p>
            <a:r>
              <a:rPr lang="en-US"/>
              <a:t>PRESENTATION TITLE</a:t>
            </a:r>
            <a:endParaRPr lang="en-US"/>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endParaRPr lang="en-US"/>
          </a:p>
        </p:txBody>
      </p:sp>
      <p:sp>
        <p:nvSpPr>
          <p:cNvPr id="16" name="Text Placeholder 15"/>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endParaRPr lang="en-US"/>
          </a:p>
        </p:txBody>
      </p:sp>
      <p:sp>
        <p:nvSpPr>
          <p:cNvPr id="17" name="Text Placeholder 15"/>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endParaRPr lang="en-US"/>
          </a:p>
        </p:txBody>
      </p:sp>
      <p:sp>
        <p:nvSpPr>
          <p:cNvPr id="18" name="Text Placeholder 15"/>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endParaRPr lang="en-US"/>
          </a:p>
        </p:txBody>
      </p:sp>
      <p:sp>
        <p:nvSpPr>
          <p:cNvPr id="19" name="Text Placeholder 15"/>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endParaRPr lang="en-US"/>
          </a:p>
        </p:txBody>
      </p:sp>
      <p:sp>
        <p:nvSpPr>
          <p:cNvPr id="34" name="Text Placeholder 15"/>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35" name="Text Placeholder 15"/>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36" name="Text Placeholder 15"/>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37" name="Text Placeholder 15"/>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endParaRPr lang="en-US"/>
          </a:p>
        </p:txBody>
      </p:sp>
      <p:sp>
        <p:nvSpPr>
          <p:cNvPr id="5" name="Date Placeholder 4"/>
          <p:cNvSpPr>
            <a:spLocks noGrp="1"/>
          </p:cNvSpPr>
          <p:nvPr>
            <p:ph type="dt" sz="half" idx="10"/>
          </p:nvPr>
        </p:nvSpPr>
        <p:spPr/>
        <p:txBody>
          <a:bodyPr/>
          <a:lstStyle>
            <a:lvl1pPr>
              <a:defRPr sz="900">
                <a:solidFill>
                  <a:srgbClr val="898989"/>
                </a:solidFill>
              </a:defRPr>
            </a:lvl1pPr>
          </a:lstStyle>
          <a:p>
            <a:r>
              <a:rPr lang="en-US"/>
              <a:t>20XX</a:t>
            </a:r>
            <a:endParaRPr lang="en-US"/>
          </a:p>
        </p:txBody>
      </p:sp>
      <p:sp>
        <p:nvSpPr>
          <p:cNvPr id="6" name="Footer Placeholder 5"/>
          <p:cNvSpPr>
            <a:spLocks noGrp="1"/>
          </p:cNvSpPr>
          <p:nvPr>
            <p:ph type="ftr" sz="quarter" idx="11"/>
          </p:nvPr>
        </p:nvSpPr>
        <p:spPr>
          <a:xfrm>
            <a:off x="6749143" y="6356350"/>
            <a:ext cx="3775981" cy="365125"/>
          </a:xfrm>
        </p:spPr>
        <p:txBody>
          <a:bodyPr/>
          <a:lstStyle>
            <a:lvl1pPr>
              <a:defRPr sz="900"/>
            </a:lvl1pPr>
          </a:lstStyle>
          <a:p>
            <a:r>
              <a:rPr lang="en-US"/>
              <a:t>PRESENTATION TITLE</a:t>
            </a:r>
            <a:endParaRPr lang="en-US"/>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fld>
            <a:endParaRPr lang="en-US"/>
          </a:p>
        </p:txBody>
      </p:sp>
      <p:cxnSp>
        <p:nvCxnSpPr>
          <p:cNvPr id="3" name="Straight Connector 2"/>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a:t>20XX</a:t>
            </a:r>
            <a:endParaRPr lang="en-US"/>
          </a:p>
        </p:txBody>
      </p:sp>
      <p:sp>
        <p:nvSpPr>
          <p:cNvPr id="8" name="Footer Placeholder 7"/>
          <p:cNvSpPr>
            <a:spLocks noGrp="1"/>
          </p:cNvSpPr>
          <p:nvPr>
            <p:ph type="ftr" sz="quarter" idx="11"/>
          </p:nvPr>
        </p:nvSpPr>
        <p:spPr/>
        <p:txBody>
          <a:bodyPr/>
          <a:lstStyle>
            <a:lvl1pPr>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pic>
        <p:nvPicPr>
          <p:cNvPr id="11" name="Graphic 10"/>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a:t>20XX</a:t>
            </a:r>
            <a:endParaRPr lang="en-US"/>
          </a:p>
        </p:txBody>
      </p:sp>
      <p:sp>
        <p:nvSpPr>
          <p:cNvPr id="8" name="Footer Placeholder 7"/>
          <p:cNvSpPr>
            <a:spLocks noGrp="1"/>
          </p:cNvSpPr>
          <p:nvPr>
            <p:ph type="ftr" sz="quarter" idx="11"/>
          </p:nvPr>
        </p:nvSpPr>
        <p:spPr/>
        <p:txBody>
          <a:bodyPr/>
          <a:lstStyle>
            <a:lvl1pPr>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grpSp>
        <p:nvGrpSpPr>
          <p:cNvPr id="10" name="Group 9"/>
          <p:cNvGrpSpPr/>
          <p:nvPr userDrawn="1"/>
        </p:nvGrpSpPr>
        <p:grpSpPr>
          <a:xfrm>
            <a:off x="0" y="0"/>
            <a:ext cx="2238376" cy="3105150"/>
            <a:chOff x="0" y="0"/>
            <a:chExt cx="2238376" cy="3105150"/>
          </a:xfrm>
        </p:grpSpPr>
        <p:cxnSp>
          <p:nvCxnSpPr>
            <p:cNvPr id="16" name="Straight Connector 15"/>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grpSp>
        <p:nvGrpSpPr>
          <p:cNvPr id="4" name="Group 3"/>
          <p:cNvGrpSpPr/>
          <p:nvPr userDrawn="1"/>
        </p:nvGrpSpPr>
        <p:grpSpPr>
          <a:xfrm>
            <a:off x="0" y="0"/>
            <a:ext cx="4762501" cy="5186363"/>
            <a:chOff x="0" y="0"/>
            <a:chExt cx="4762501" cy="5186363"/>
          </a:xfrm>
        </p:grpSpPr>
        <p:cxnSp>
          <p:nvCxnSpPr>
            <p:cNvPr id="23" name="Straight Connector 22"/>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a:t>20XX</a:t>
            </a:r>
            <a:endParaRPr lang="en-US"/>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a:t>PRESENTATION TITLE</a:t>
            </a:r>
            <a:endParaRPr lang="en-US"/>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endParaRPr lang="en-US"/>
          </a:p>
        </p:txBody>
      </p:sp>
      <p:sp>
        <p:nvSpPr>
          <p:cNvPr id="3" name="Subtitle 2"/>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a:t>20XX</a:t>
            </a:r>
            <a:endParaRPr lang="en-US"/>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a:t>PRESENTATION TITLE</a:t>
            </a:r>
            <a:endParaRPr lang="en-US"/>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endParaRPr lang="en-US"/>
          </a:p>
        </p:txBody>
      </p:sp>
      <p:sp>
        <p:nvSpPr>
          <p:cNvPr id="3" name="Content Placeholder 2"/>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a:t>20XX</a:t>
            </a:r>
            <a:endParaRPr lang="en-US"/>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a:t>PRESENTATION TITLE</a:t>
            </a:r>
            <a:endParaRPr lang="en-US"/>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38200" y="6356350"/>
            <a:ext cx="1219200" cy="365125"/>
          </a:xfrm>
        </p:spPr>
        <p:txBody>
          <a:bodyPr/>
          <a:lstStyle>
            <a:lvl1pPr>
              <a:defRPr sz="900"/>
            </a:lvl1pPr>
          </a:lstStyle>
          <a:p>
            <a:r>
              <a:rPr lang="en-US"/>
              <a:t>20XX</a:t>
            </a:r>
            <a:endParaRPr lang="en-US"/>
          </a:p>
        </p:txBody>
      </p:sp>
      <p:sp>
        <p:nvSpPr>
          <p:cNvPr id="5" name="Footer Placeholder 4"/>
          <p:cNvSpPr>
            <a:spLocks noGrp="1"/>
          </p:cNvSpPr>
          <p:nvPr>
            <p:ph type="ftr" sz="quarter" idx="11"/>
          </p:nvPr>
        </p:nvSpPr>
        <p:spPr>
          <a:xfrm>
            <a:off x="2463800" y="6356350"/>
            <a:ext cx="3479800" cy="365125"/>
          </a:xfrm>
        </p:spPr>
        <p:txBody>
          <a:bodyPr/>
          <a:lstStyle>
            <a:lvl1pPr>
              <a:defRPr sz="900"/>
            </a:lvl1pPr>
          </a:lstStyle>
          <a:p>
            <a:r>
              <a:rPr lang="en-US"/>
              <a:t>PRESENTATION TITLE</a:t>
            </a:r>
            <a:endParaRPr lang="en-US"/>
          </a:p>
        </p:txBody>
      </p:sp>
      <p:sp>
        <p:nvSpPr>
          <p:cNvPr id="6" name="Slide Number Placeholder 5"/>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grpSp>
        <p:nvGrpSpPr>
          <p:cNvPr id="7" name="Group 6"/>
          <p:cNvGrpSpPr/>
          <p:nvPr userDrawn="1"/>
        </p:nvGrpSpPr>
        <p:grpSpPr>
          <a:xfrm>
            <a:off x="6953250" y="-25401"/>
            <a:ext cx="5238750" cy="6902451"/>
            <a:chOff x="6953250" y="-25401"/>
            <a:chExt cx="5238750" cy="6902451"/>
          </a:xfrm>
        </p:grpSpPr>
        <p:cxnSp>
          <p:nvCxnSpPr>
            <p:cNvPr id="14" name="Straight Connector 13"/>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endParaRPr lang="en-US"/>
          </a:p>
        </p:txBody>
      </p:sp>
      <p:sp>
        <p:nvSpPr>
          <p:cNvPr id="3" name="Subtitle 2"/>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5" name="Graphic 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z="900"/>
            </a:lvl1pPr>
          </a:lstStyle>
          <a:p>
            <a:r>
              <a:rPr lang="en-US"/>
              <a:t>20XX</a:t>
            </a:r>
            <a:endParaRPr lang="en-US"/>
          </a:p>
        </p:txBody>
      </p:sp>
      <p:sp>
        <p:nvSpPr>
          <p:cNvPr id="4" name="Footer Placeholder 3"/>
          <p:cNvSpPr>
            <a:spLocks noGrp="1"/>
          </p:cNvSpPr>
          <p:nvPr>
            <p:ph type="ftr" sz="quarter" idx="11"/>
          </p:nvPr>
        </p:nvSpPr>
        <p:spPr/>
        <p:txBody>
          <a:bodyPr/>
          <a:lstStyle>
            <a:lvl1pPr>
              <a:defRPr sz="900"/>
            </a:lvl1pPr>
          </a:lstStyle>
          <a:p>
            <a:r>
              <a:rPr lang="en-US"/>
              <a:t>PRESENTATION TITLE</a:t>
            </a:r>
            <a:endParaRPr lang="en-US"/>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sp>
        <p:nvSpPr>
          <p:cNvPr id="7" name="Chart Placeholder 6"/>
          <p:cNvSpPr>
            <a:spLocks noGrp="1"/>
          </p:cNvSpPr>
          <p:nvPr>
            <p:ph type="chart" sz="quarter" idx="13" hasCustomPrompt="1"/>
          </p:nvPr>
        </p:nvSpPr>
        <p:spPr>
          <a:xfrm>
            <a:off x="838200" y="2111608"/>
            <a:ext cx="10515600" cy="3744912"/>
          </a:xfrm>
        </p:spPr>
        <p:txBody>
          <a:bodyPr/>
          <a:lstStyle/>
          <a:p>
            <a:r>
              <a:rPr lang="en-US"/>
              <a:t>Click icon to add chart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8" name="Table Placeholder 7"/>
          <p:cNvSpPr>
            <a:spLocks noGrp="1"/>
          </p:cNvSpPr>
          <p:nvPr>
            <p:ph type="tbl" sz="quarter" idx="14" hasCustomPrompt="1"/>
          </p:nvPr>
        </p:nvSpPr>
        <p:spPr>
          <a:xfrm>
            <a:off x="838200" y="2111381"/>
            <a:ext cx="10515600" cy="3744913"/>
          </a:xfrm>
        </p:spPr>
        <p:txBody>
          <a:bodyPr/>
          <a:lstStyle/>
          <a:p>
            <a:r>
              <a:rPr lang="en-US"/>
              <a:t>Click icon to add table</a:t>
            </a:r>
            <a:endParaRPr lang="en-US"/>
          </a:p>
        </p:txBody>
      </p:sp>
      <p:sp>
        <p:nvSpPr>
          <p:cNvPr id="3" name="Date Placeholder 2"/>
          <p:cNvSpPr>
            <a:spLocks noGrp="1"/>
          </p:cNvSpPr>
          <p:nvPr>
            <p:ph type="dt" sz="half" idx="10"/>
          </p:nvPr>
        </p:nvSpPr>
        <p:spPr/>
        <p:txBody>
          <a:bodyPr/>
          <a:lstStyle>
            <a:lvl1pPr>
              <a:defRPr sz="900"/>
            </a:lvl1pPr>
          </a:lstStyle>
          <a:p>
            <a:r>
              <a:rPr lang="en-US"/>
              <a:t>20XX</a:t>
            </a:r>
            <a:endParaRPr lang="en-US"/>
          </a:p>
        </p:txBody>
      </p:sp>
      <p:sp>
        <p:nvSpPr>
          <p:cNvPr id="4" name="Footer Placeholder 3"/>
          <p:cNvSpPr>
            <a:spLocks noGrp="1"/>
          </p:cNvSpPr>
          <p:nvPr>
            <p:ph type="ftr" sz="quarter" idx="11"/>
          </p:nvPr>
        </p:nvSpPr>
        <p:spPr/>
        <p:txBody>
          <a:bodyPr/>
          <a:lstStyle>
            <a:lvl1pPr>
              <a:defRPr sz="900"/>
            </a:lvl1pPr>
          </a:lstStyle>
          <a:p>
            <a:r>
              <a:rPr lang="en-US"/>
              <a:t>PRESENTATION TITLE</a:t>
            </a:r>
            <a:endParaRPr lang="en-US"/>
          </a:p>
        </p:txBody>
      </p:sp>
      <p:sp>
        <p:nvSpPr>
          <p:cNvPr id="5" name="Slide Number Placeholder 4"/>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0" name="Subtitle 2"/>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3" name="Date Placeholder 2"/>
          <p:cNvSpPr>
            <a:spLocks noGrp="1"/>
          </p:cNvSpPr>
          <p:nvPr>
            <p:ph type="dt" sz="half" idx="10"/>
          </p:nvPr>
        </p:nvSpPr>
        <p:spPr>
          <a:xfrm>
            <a:off x="4676774" y="6356350"/>
            <a:ext cx="1695450" cy="365125"/>
          </a:xfrm>
        </p:spPr>
        <p:txBody>
          <a:bodyPr/>
          <a:lstStyle>
            <a:lvl1pPr>
              <a:defRPr sz="900"/>
            </a:lvl1pPr>
          </a:lstStyle>
          <a:p>
            <a:r>
              <a:rPr lang="en-US"/>
              <a:t>20XX</a:t>
            </a:r>
            <a:endParaRPr lang="en-US"/>
          </a:p>
        </p:txBody>
      </p:sp>
      <p:sp>
        <p:nvSpPr>
          <p:cNvPr id="4" name="Footer Placeholder 3"/>
          <p:cNvSpPr>
            <a:spLocks noGrp="1"/>
          </p:cNvSpPr>
          <p:nvPr>
            <p:ph type="ftr" sz="quarter" idx="11"/>
          </p:nvPr>
        </p:nvSpPr>
        <p:spPr>
          <a:xfrm>
            <a:off x="6743699" y="6356350"/>
            <a:ext cx="2543175" cy="365125"/>
          </a:xfrm>
        </p:spPr>
        <p:txBody>
          <a:bodyPr/>
          <a:lstStyle>
            <a:lvl1pPr>
              <a:defRPr sz="900"/>
            </a:lvl1pPr>
          </a:lstStyle>
          <a:p>
            <a:r>
              <a:rPr lang="en-US"/>
              <a:t>PRESENTATION TITLE</a:t>
            </a:r>
            <a:endParaRPr lang="en-US"/>
          </a:p>
        </p:txBody>
      </p:sp>
      <p:sp>
        <p:nvSpPr>
          <p:cNvPr id="5" name="Slide Number Placeholder 4"/>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fld>
            <a:endParaRPr lang="en-US"/>
          </a:p>
        </p:txBody>
      </p:sp>
      <p:cxnSp>
        <p:nvCxnSpPr>
          <p:cNvPr id="9" name="Straight Connector 8"/>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a:p>
        </p:txBody>
      </p:sp>
      <p:sp>
        <p:nvSpPr>
          <p:cNvPr id="3" name="Text Placeholder 2"/>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a:p>
        </p:txBody>
      </p:sp>
      <p:sp>
        <p:nvSpPr>
          <p:cNvPr id="23" name="Text Placeholder 2"/>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a:p>
        </p:txBody>
      </p:sp>
      <p:sp>
        <p:nvSpPr>
          <p:cNvPr id="24" name="Text Placeholder 2"/>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a:p>
        </p:txBody>
      </p:sp>
      <p:sp>
        <p:nvSpPr>
          <p:cNvPr id="25" name="Text Placeholder 2"/>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lvl1pPr>
          </a:lstStyle>
          <a:p>
            <a:r>
              <a:rPr lang="en-US"/>
              <a:t>20XX</a:t>
            </a:r>
            <a:endParaRPr lang="en-US"/>
          </a:p>
        </p:txBody>
      </p:sp>
      <p:sp>
        <p:nvSpPr>
          <p:cNvPr id="8" name="Footer Placeholder 7"/>
          <p:cNvSpPr>
            <a:spLocks noGrp="1"/>
          </p:cNvSpPr>
          <p:nvPr>
            <p:ph type="ftr" sz="quarter" idx="11"/>
          </p:nvPr>
        </p:nvSpPr>
        <p:spPr/>
        <p:txBody>
          <a:bodyPr/>
          <a:lstStyle>
            <a:lvl1pPr>
              <a:defRPr sz="900"/>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a:p>
        </p:txBody>
      </p:sp>
      <p:grpSp>
        <p:nvGrpSpPr>
          <p:cNvPr id="4" name="Group 3"/>
          <p:cNvGrpSpPr/>
          <p:nvPr userDrawn="1"/>
        </p:nvGrpSpPr>
        <p:grpSpPr>
          <a:xfrm>
            <a:off x="7334250" y="0"/>
            <a:ext cx="4857750" cy="1724025"/>
            <a:chOff x="7334250" y="0"/>
            <a:chExt cx="4857750" cy="1724025"/>
          </a:xfrm>
        </p:grpSpPr>
        <p:cxnSp>
          <p:nvCxnSpPr>
            <p:cNvPr id="10" name="Straight Connector 9"/>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473953"/>
            <a:ext cx="12192000" cy="5621336"/>
            <a:chOff x="0" y="473953"/>
            <a:chExt cx="12192000" cy="5621336"/>
          </a:xfrm>
        </p:grpSpPr>
        <p:pic>
          <p:nvPicPr>
            <p:cNvPr id="13" name="Graphic 12"/>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23" name="Text Placeholder 2"/>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2" name="Picture Placeholder 10"/>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24" name="Text Placeholder 2"/>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2" name="Text Placeholder 2"/>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59" name="Text Placeholder 2"/>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3" name="Text Placeholder 2"/>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33" name="Picture Placeholder 10"/>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60" name="Text Placeholder 2"/>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4" name="Text Placeholder 2"/>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5" name="Text Placeholder 2"/>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a:t>20XX</a:t>
            </a:r>
            <a:endParaRPr lang="en-US"/>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a:t>PRESENTATION TITLE</a:t>
            </a:r>
            <a:endParaRPr lang="en-US"/>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microsoft.com/office/2007/relationships/media" Target="../media/media1.m4a"/><Relationship Id="rId2" Type="http://schemas.openxmlformats.org/officeDocument/2006/relationships/audio" Target="../media/media1.m4a"/><Relationship Id="rId1" Type="http://schemas.openxmlformats.org/officeDocument/2006/relationships/image" Target="../media/image17.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hyperlink" Target="https://www.itu.int/en/ITU-T/studygroups/2017-2020/20/sg20rgafr/20190827/Documents/s1-p1-edeh-EMF.pdf" TargetMode="External"/><Relationship Id="rId2" Type="http://schemas.openxmlformats.org/officeDocument/2006/relationships/hyperlink" Target="http://www.emfrf.com/emf-testing/" TargetMode="External"/><Relationship Id="rId1" Type="http://schemas.openxmlformats.org/officeDocument/2006/relationships/hyperlink" Target="https://www.frontiersin.org/articles/10.3389/fpubh.2022.894624/full"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s://www.amazon.com/Radiation-Nation-Technology-Protection-Electromagnetic/dp/0998199605" TargetMode="External"/><Relationship Id="rId1" Type="http://schemas.openxmlformats.org/officeDocument/2006/relationships/hyperlink" Target="https://link.springer.com/article/10.3103/S0735272721030055" TargetMode="Externa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7" Type="http://schemas.openxmlformats.org/officeDocument/2006/relationships/slideLayout" Target="../slideLayouts/slideLayout10.xml"/><Relationship Id="rId16" Type="http://schemas.openxmlformats.org/officeDocument/2006/relationships/image" Target="../media/image22.png"/><Relationship Id="rId15" Type="http://schemas.microsoft.com/office/2007/relationships/diagramDrawing" Target="../diagrams/drawing4.xml"/><Relationship Id="rId14" Type="http://schemas.openxmlformats.org/officeDocument/2006/relationships/diagramColors" Target="../diagrams/colors4.xml"/><Relationship Id="rId13" Type="http://schemas.openxmlformats.org/officeDocument/2006/relationships/diagramQuickStyle" Target="../diagrams/quickStyle4.xml"/><Relationship Id="rId12" Type="http://schemas.openxmlformats.org/officeDocument/2006/relationships/diagramLayout" Target="../diagrams/layout4.xml"/><Relationship Id="rId11" Type="http://schemas.openxmlformats.org/officeDocument/2006/relationships/diagramData" Target="../diagrams/data4.xml"/><Relationship Id="rId10" Type="http://schemas.microsoft.com/office/2007/relationships/diagramDrawing" Target="../diagrams/drawing3.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8.xml"/><Relationship Id="rId7" Type="http://schemas.openxmlformats.org/officeDocument/2006/relationships/image" Target="../media/image29.png"/><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hyperlink" Target="https://www.amazon.com/Radiation-Nation-Technology-Protection-Electromagnetic/dp/0998199605" TargetMode="External"/><Relationship Id="rId7" Type="http://schemas.openxmlformats.org/officeDocument/2006/relationships/hyperlink" Target="https://link.springer.com/article/10.3103/S0735272721030055" TargetMode="External"/><Relationship Id="rId6" Type="http://schemas.openxmlformats.org/officeDocument/2006/relationships/hyperlink" Target="https://www.itu.int/en/ITU-T/studygroups/2017-2020/20/sg20rgafr/20190827/Documents/s1-p1-edeh-EMF.pdf" TargetMode="External"/><Relationship Id="rId5" Type="http://schemas.openxmlformats.org/officeDocument/2006/relationships/hyperlink" Target="http://www.emfrf.com/emf-testing/" TargetMode="External"/><Relationship Id="rId4" Type="http://schemas.openxmlformats.org/officeDocument/2006/relationships/hyperlink" Target="https://www.testmyhome.com/emf-testing" TargetMode="External"/><Relationship Id="rId3" Type="http://schemas.openxmlformats.org/officeDocument/2006/relationships/hyperlink" Target="https://www.gsa.gov.gh/testing/" TargetMode="External"/><Relationship Id="rId2" Type="http://schemas.openxmlformats.org/officeDocument/2006/relationships/hyperlink" Target="https://www.betterhealth.vic.gov.au/health/healthyliving/electromagnetic-fields-emf-and-health-issues" TargetMode="External"/><Relationship Id="rId1" Type="http://schemas.openxmlformats.org/officeDocument/2006/relationships/hyperlink" Target="https://www.compeng.com.a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hyperlink" Target="https://compeng.com.au/"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hyperlink" Target="https://www.betterhealth.vic.gov.au/health/healthyliving/electromagnetic-fields-emf-and-health-issu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
          <a:srcRect l="8280" r="7802"/>
          <a:stretch>
            <a:fillRect/>
          </a:stretch>
        </p:blipFill>
        <p:spPr>
          <a:xfrm>
            <a:off x="9563098" y="3277406"/>
            <a:ext cx="2509839" cy="2990850"/>
          </a:xfrm>
          <a:prstGeom prst="rect">
            <a:avLst/>
          </a:prstGeom>
        </p:spPr>
      </p:pic>
      <p:sp>
        <p:nvSpPr>
          <p:cNvPr id="2" name="Title 1"/>
          <p:cNvSpPr>
            <a:spLocks noGrp="1"/>
          </p:cNvSpPr>
          <p:nvPr>
            <p:ph type="title"/>
          </p:nvPr>
        </p:nvSpPr>
        <p:spPr>
          <a:xfrm>
            <a:off x="119063" y="581179"/>
            <a:ext cx="9992516" cy="1525588"/>
          </a:xfrm>
        </p:spPr>
        <p:txBody>
          <a:bodyPr>
            <a:noAutofit/>
          </a:bodyPr>
          <a:lstStyle/>
          <a:p>
            <a:r>
              <a:rPr lang="en-US" sz="3600" b="1" i="0" dirty="0">
                <a:solidFill>
                  <a:srgbClr val="231F20"/>
                </a:solidFill>
                <a:effectLst/>
                <a:cs typeface="Times New Roman" panose="02020603050405020304" pitchFamily="18" charset="0"/>
              </a:rPr>
              <a:t>Assessment of the E</a:t>
            </a:r>
            <a:r>
              <a:rPr lang="en-US" sz="3600" b="1" i="0" dirty="0">
                <a:solidFill>
                  <a:srgbClr val="231F20"/>
                </a:solidFill>
                <a:effectLst/>
                <a:cs typeface="Times New Roman" panose="02020603050405020304" pitchFamily="18" charset="0"/>
              </a:rPr>
              <a:t>MF</a:t>
            </a:r>
            <a:r>
              <a:rPr lang="en-US" sz="3600" b="1" i="0" dirty="0">
                <a:solidFill>
                  <a:srgbClr val="231F20"/>
                </a:solidFill>
                <a:effectLst/>
                <a:cs typeface="Times New Roman" panose="02020603050405020304" pitchFamily="18" charset="0"/>
              </a:rPr>
              <a:t> Radiation Emissions from Electronic Devices and Areas </a:t>
            </a:r>
            <a:r>
              <a:rPr lang="en-US" sz="3600" b="1" i="0" dirty="0">
                <a:solidFill>
                  <a:srgbClr val="231F20"/>
                </a:solidFill>
                <a:effectLst/>
                <a:cs typeface="Times New Roman" panose="02020603050405020304" pitchFamily="18" charset="0"/>
              </a:rPr>
              <a:t>a</a:t>
            </a:r>
            <a:r>
              <a:rPr lang="en-US" sz="3600" b="1" i="0" dirty="0">
                <a:solidFill>
                  <a:srgbClr val="231F20"/>
                </a:solidFill>
                <a:effectLst/>
                <a:cs typeface="Times New Roman" panose="02020603050405020304" pitchFamily="18" charset="0"/>
              </a:rPr>
              <a:t>round</a:t>
            </a:r>
            <a:r>
              <a:rPr lang="en-US" sz="3600" b="1" i="0" dirty="0">
                <a:solidFill>
                  <a:srgbClr val="231F20"/>
                </a:solidFill>
                <a:effectLst/>
                <a:cs typeface="Times New Roman" panose="02020603050405020304" pitchFamily="18" charset="0"/>
              </a:rPr>
              <a:t> </a:t>
            </a:r>
            <a:r>
              <a:rPr lang="en-US" sz="3600" b="1" i="0" dirty="0">
                <a:solidFill>
                  <a:srgbClr val="231F20"/>
                </a:solidFill>
                <a:effectLst/>
                <a:cs typeface="Times New Roman" panose="02020603050405020304" pitchFamily="18" charset="0"/>
              </a:rPr>
              <a:t>Telecom Towers </a:t>
            </a:r>
            <a:endParaRPr lang="en-US" sz="3600" b="1" dirty="0">
              <a:cs typeface="Times New Roman" panose="02020603050405020304" pitchFamily="18" charset="0"/>
            </a:endParaRPr>
          </a:p>
        </p:txBody>
      </p:sp>
      <p:sp>
        <p:nvSpPr>
          <p:cNvPr id="3" name="Text Placeholder 2"/>
          <p:cNvSpPr>
            <a:spLocks noGrp="1"/>
          </p:cNvSpPr>
          <p:nvPr>
            <p:ph type="body" idx="1"/>
          </p:nvPr>
        </p:nvSpPr>
        <p:spPr>
          <a:xfrm>
            <a:off x="177801" y="2005860"/>
            <a:ext cx="6438900" cy="1639201"/>
          </a:xfrm>
        </p:spPr>
        <p:txBody>
          <a:bodyPr>
            <a:noAutofit/>
          </a:bodyPr>
          <a:lstStyle/>
          <a:p>
            <a:pPr algn="ctr"/>
            <a:r>
              <a:rPr lang="en-US" sz="2700" b="0" i="0" dirty="0">
                <a:solidFill>
                  <a:srgbClr val="231F20"/>
                </a:solidFill>
                <a:effectLst/>
                <a:cs typeface="Times New Roman" panose="02020603050405020304" pitchFamily="18" charset="0"/>
              </a:rPr>
              <a:t>By</a:t>
            </a:r>
            <a:endParaRPr lang="en-US" sz="2700" b="0" i="0" dirty="0">
              <a:solidFill>
                <a:srgbClr val="231F20"/>
              </a:solidFill>
              <a:effectLst/>
              <a:cs typeface="Times New Roman" panose="02020603050405020304" pitchFamily="18" charset="0"/>
            </a:endParaRPr>
          </a:p>
          <a:p>
            <a:pPr algn="ctr"/>
            <a:r>
              <a:rPr lang="en-US" sz="2700" b="0" i="0" dirty="0" err="1">
                <a:solidFill>
                  <a:srgbClr val="231F20"/>
                </a:solidFill>
                <a:effectLst/>
                <a:cs typeface="Times New Roman" panose="02020603050405020304" pitchFamily="18" charset="0"/>
              </a:rPr>
              <a:t>Adama</a:t>
            </a:r>
            <a:r>
              <a:rPr lang="en-US" sz="2700" b="0" i="0" dirty="0">
                <a:solidFill>
                  <a:srgbClr val="231F20"/>
                </a:solidFill>
                <a:effectLst/>
                <a:cs typeface="Times New Roman" panose="02020603050405020304" pitchFamily="18" charset="0"/>
              </a:rPr>
              <a:t> Ruth Senam</a:t>
            </a:r>
            <a:endParaRPr lang="en-US" sz="2700" dirty="0">
              <a:cs typeface="Times New Roman" panose="02020603050405020304" pitchFamily="18" charset="0"/>
            </a:endParaRPr>
          </a:p>
          <a:p>
            <a:pPr algn="ctr"/>
            <a:r>
              <a:rPr lang="en-US" sz="2700" b="0" i="0" dirty="0">
                <a:solidFill>
                  <a:srgbClr val="231F20"/>
                </a:solidFill>
                <a:effectLst/>
                <a:cs typeface="Times New Roman" panose="02020603050405020304" pitchFamily="18" charset="0"/>
              </a:rPr>
              <a:t>Yaw Afriyie Cole</a:t>
            </a:r>
            <a:endParaRPr lang="en-US" sz="2700" dirty="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
        <p:nvSpPr>
          <p:cNvPr id="8" name="TextBox 7"/>
          <p:cNvSpPr txBox="1"/>
          <p:nvPr/>
        </p:nvSpPr>
        <p:spPr>
          <a:xfrm>
            <a:off x="283321" y="4187275"/>
            <a:ext cx="8024905" cy="507831"/>
          </a:xfrm>
          <a:prstGeom prst="rect">
            <a:avLst/>
          </a:prstGeom>
          <a:noFill/>
        </p:spPr>
        <p:txBody>
          <a:bodyPr wrap="square" rtlCol="0">
            <a:spAutoFit/>
          </a:bodyPr>
          <a:lstStyle/>
          <a:p>
            <a:r>
              <a:rPr lang="en-US" sz="2700" b="0" i="0" dirty="0">
                <a:solidFill>
                  <a:srgbClr val="231F20"/>
                </a:solidFill>
                <a:effectLst/>
                <a:cs typeface="Times New Roman" panose="02020603050405020304" pitchFamily="18" charset="0"/>
              </a:rPr>
              <a:t>Subject Area: Electrical and Computer Engineering</a:t>
            </a:r>
            <a:endParaRPr lang="en-US" sz="2700" dirty="0">
              <a:cs typeface="Times New Roman" panose="02020603050405020304" pitchFamily="18" charset="0"/>
            </a:endParaRPr>
          </a:p>
        </p:txBody>
      </p:sp>
      <p:sp>
        <p:nvSpPr>
          <p:cNvPr id="9" name="TextBox 8"/>
          <p:cNvSpPr txBox="1"/>
          <p:nvPr/>
        </p:nvSpPr>
        <p:spPr>
          <a:xfrm>
            <a:off x="1046955" y="3545803"/>
            <a:ext cx="6497638" cy="954107"/>
          </a:xfrm>
          <a:prstGeom prst="rect">
            <a:avLst/>
          </a:prstGeom>
          <a:noFill/>
        </p:spPr>
        <p:txBody>
          <a:bodyPr wrap="square" rtlCol="0">
            <a:spAutoFit/>
          </a:bodyPr>
          <a:lstStyle/>
          <a:p>
            <a:r>
              <a:rPr lang="en-US" sz="2700" b="0" i="0" dirty="0">
                <a:solidFill>
                  <a:srgbClr val="231F20"/>
                </a:solidFill>
                <a:effectLst/>
                <a:cs typeface="Times New Roman" panose="02020603050405020304" pitchFamily="18" charset="0"/>
              </a:rPr>
              <a:t>Supervisor: Dr. Margaret Richardson</a:t>
            </a:r>
            <a:endParaRPr lang="en-US" sz="2700" dirty="0">
              <a:cs typeface="Times New Roman" panose="02020603050405020304" pitchFamily="18" charset="0"/>
            </a:endParaRPr>
          </a:p>
          <a:p>
            <a:endParaRPr lang="en-US" sz="2700" dirty="0"/>
          </a:p>
        </p:txBody>
      </p:sp>
      <p:sp>
        <p:nvSpPr>
          <p:cNvPr id="10" name="TextBox 9"/>
          <p:cNvSpPr txBox="1"/>
          <p:nvPr/>
        </p:nvSpPr>
        <p:spPr>
          <a:xfrm>
            <a:off x="539331" y="5084097"/>
            <a:ext cx="6255545" cy="461665"/>
          </a:xfrm>
          <a:prstGeom prst="rect">
            <a:avLst/>
          </a:prstGeom>
          <a:noFill/>
        </p:spPr>
        <p:txBody>
          <a:bodyPr wrap="square" rtlCol="0">
            <a:spAutoFit/>
          </a:bodyPr>
          <a:lstStyle/>
          <a:p>
            <a:r>
              <a:rPr lang="en-US" sz="2400" dirty="0"/>
              <a:t>COMPUTER </a:t>
            </a:r>
            <a:r>
              <a:rPr lang="en-US" sz="2400" dirty="0"/>
              <a:t>E</a:t>
            </a:r>
            <a:r>
              <a:rPr lang="en-US" sz="2400" dirty="0"/>
              <a:t>NGINEERING DEPARTMENT</a:t>
            </a:r>
            <a:endParaRPr lang="en-US" sz="2400" dirty="0"/>
          </a:p>
        </p:txBody>
      </p:sp>
      <p:sp>
        <p:nvSpPr>
          <p:cNvPr id="11" name="TextBox 10"/>
          <p:cNvSpPr txBox="1"/>
          <p:nvPr/>
        </p:nvSpPr>
        <p:spPr>
          <a:xfrm>
            <a:off x="440530" y="5907489"/>
            <a:ext cx="5072062" cy="369332"/>
          </a:xfrm>
          <a:prstGeom prst="rect">
            <a:avLst/>
          </a:prstGeom>
          <a:noFill/>
        </p:spPr>
        <p:txBody>
          <a:bodyPr wrap="square" rtlCol="0">
            <a:spAutoFit/>
          </a:bodyPr>
          <a:lstStyle/>
          <a:p>
            <a:r>
              <a:rPr lang="en-US"/>
              <a:t>17TH NOVEMBER, 2023</a:t>
            </a:r>
            <a:endParaRPr lang="en-US"/>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rcRect l="-262704" t="-125896" r="-262704" b="-125896"/>
          <a:stretch>
            <a:fillRect/>
          </a:stretch>
        </p:blipFill>
        <p:spPr>
          <a:xfrm>
            <a:off x="9144000" y="5143500"/>
            <a:ext cx="3048000" cy="1714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9561"/>
    </mc:Choice>
    <mc:Fallback>
      <p:transition advTm="95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66517" y="5841"/>
            <a:ext cx="7875917" cy="789296"/>
          </a:xfrm>
        </p:spPr>
        <p:txBody>
          <a:bodyPr>
            <a:normAutofit/>
          </a:bodyPr>
          <a:lstStyle/>
          <a:p>
            <a:r>
              <a:rPr lang="en-US" sz="2700" b="1"/>
              <a:t>Literature review</a:t>
            </a:r>
            <a:endParaRPr lang="en-US" sz="2700" b="1"/>
          </a:p>
        </p:txBody>
      </p:sp>
      <p:graphicFrame>
        <p:nvGraphicFramePr>
          <p:cNvPr id="4" name="Table 4"/>
          <p:cNvGraphicFramePr>
            <a:graphicFrameLocks noGrp="1"/>
          </p:cNvGraphicFramePr>
          <p:nvPr>
            <p:ph type="tbl" sz="quarter" idx="14"/>
          </p:nvPr>
        </p:nvGraphicFramePr>
        <p:xfrm>
          <a:off x="119062" y="750093"/>
          <a:ext cx="11713043" cy="5877679"/>
        </p:xfrm>
        <a:graphic>
          <a:graphicData uri="http://schemas.openxmlformats.org/drawingml/2006/table">
            <a:tbl>
              <a:tblPr firstRow="1" bandRow="1">
                <a:tableStyleId>{5940675A-B579-460E-94D1-54222C63F5DA}</a:tableStyleId>
              </a:tblPr>
              <a:tblGrid>
                <a:gridCol w="2291399"/>
                <a:gridCol w="2341286"/>
                <a:gridCol w="4221412"/>
                <a:gridCol w="2858946"/>
              </a:tblGrid>
              <a:tr h="286469">
                <a:tc>
                  <a:txBody>
                    <a:bodyPr/>
                    <a:lstStyle/>
                    <a:p>
                      <a:pPr lvl="0" algn="ctr">
                        <a:buNone/>
                      </a:pPr>
                      <a:r>
                        <a:rPr lang="en-US" sz="2000" b="1" u="none" strike="noStrike" baseline="0" noProof="0" dirty="0">
                          <a:solidFill>
                            <a:schemeClr val="bg1"/>
                          </a:solidFill>
                          <a:effectLst/>
                        </a:rPr>
                        <a:t>Author</a:t>
                      </a:r>
                      <a:endParaRPr lang="en-US" sz="1500" b="1" dirty="0">
                        <a:solidFill>
                          <a:schemeClr val="bg1"/>
                        </a:solidFill>
                      </a:endParaRPr>
                    </a:p>
                  </a:txBody>
                  <a:tcPr marL="68580" marR="68580" marT="34290" marB="34290" anchor="ctr">
                    <a:solidFill>
                      <a:schemeClr val="tx1"/>
                    </a:solidFill>
                  </a:tcPr>
                </a:tc>
                <a:tc>
                  <a:txBody>
                    <a:bodyPr/>
                    <a:lstStyle/>
                    <a:p>
                      <a:pPr lvl="0" algn="ctr">
                        <a:buNone/>
                      </a:pPr>
                      <a:r>
                        <a:rPr lang="en-US" sz="2000" b="1" u="none" strike="noStrike" baseline="0" noProof="0" dirty="0">
                          <a:solidFill>
                            <a:schemeClr val="bg1"/>
                          </a:solidFill>
                          <a:effectLst/>
                        </a:rPr>
                        <a:t>Title</a:t>
                      </a:r>
                      <a:r>
                        <a:rPr lang="en-US" sz="1500" b="1" u="none" strike="noStrike" baseline="0" noProof="0" dirty="0">
                          <a:solidFill>
                            <a:schemeClr val="bg1"/>
                          </a:solidFill>
                          <a:effectLst/>
                        </a:rPr>
                        <a:t> </a:t>
                      </a:r>
                      <a:endParaRPr lang="en-US" sz="1500" b="1" dirty="0">
                        <a:solidFill>
                          <a:schemeClr val="bg1"/>
                        </a:solidFill>
                      </a:endParaRPr>
                    </a:p>
                  </a:txBody>
                  <a:tcPr marL="68580" marR="68580" marT="34290" marB="34290" anchor="ctr">
                    <a:solidFill>
                      <a:schemeClr val="tx1"/>
                    </a:solidFill>
                  </a:tcPr>
                </a:tc>
                <a:tc>
                  <a:txBody>
                    <a:bodyPr/>
                    <a:lstStyle/>
                    <a:p>
                      <a:pPr lvl="0" algn="ctr">
                        <a:buNone/>
                      </a:pPr>
                      <a:r>
                        <a:rPr lang="en-US" sz="2000" b="1" u="none" strike="noStrike" noProof="0" dirty="0">
                          <a:solidFill>
                            <a:srgbClr val="FFFFFF"/>
                          </a:solidFill>
                          <a:effectLst/>
                        </a:rPr>
                        <a:t>Focus</a:t>
                      </a:r>
                      <a:endParaRPr lang="en-US" sz="1500" b="1" dirty="0"/>
                    </a:p>
                  </a:txBody>
                  <a:tcPr marL="68580" marR="68580" marT="34290" marB="34290" anchor="ctr">
                    <a:solidFill>
                      <a:schemeClr val="tx1"/>
                    </a:solidFill>
                  </a:tcPr>
                </a:tc>
                <a:tc>
                  <a:txBody>
                    <a:bodyPr/>
                    <a:lstStyle/>
                    <a:p>
                      <a:pPr lvl="0" algn="ctr">
                        <a:buNone/>
                      </a:pPr>
                      <a:r>
                        <a:rPr lang="en-US" sz="2000" b="1" u="none" strike="noStrike" kern="1200" noProof="0" dirty="0">
                          <a:solidFill>
                            <a:schemeClr val="bg1"/>
                          </a:solidFill>
                          <a:effectLst/>
                        </a:rPr>
                        <a:t>Limitations</a:t>
                      </a:r>
                      <a:r>
                        <a:rPr lang="en-US" sz="1500" b="1" kern="1200" dirty="0">
                          <a:solidFill>
                            <a:schemeClr val="bg1"/>
                          </a:solidFill>
                          <a:effectLst/>
                        </a:rPr>
                        <a:t>​</a:t>
                      </a:r>
                      <a:endParaRPr lang="en-US" sz="1500" b="1" i="0" kern="1200" dirty="0">
                        <a:solidFill>
                          <a:schemeClr val="bg1"/>
                        </a:solidFill>
                        <a:effectLst/>
                        <a:latin typeface="+mn-lt"/>
                        <a:ea typeface="+mn-ea"/>
                        <a:cs typeface="+mn-cs"/>
                      </a:endParaRPr>
                    </a:p>
                  </a:txBody>
                  <a:tcPr marL="68580" marR="68580" marT="34290" marB="34290" anchor="ctr">
                    <a:solidFill>
                      <a:schemeClr val="tx1"/>
                    </a:solidFill>
                  </a:tcPr>
                </a:tc>
              </a:tr>
              <a:tr h="1862052">
                <a:tc>
                  <a:txBody>
                    <a:bodyPr/>
                    <a:lstStyle/>
                    <a:p>
                      <a:pPr lvl="0" algn="l">
                        <a:buNone/>
                      </a:pPr>
                      <a:r>
                        <a:rPr lang="en-US" sz="2000" b="0" u="none" strike="noStrike" noProof="0" dirty="0" err="1">
                          <a:solidFill>
                            <a:schemeClr val="tx1"/>
                          </a:solidFill>
                          <a:effectLst/>
                        </a:rPr>
                        <a:t>Tongning</a:t>
                      </a:r>
                      <a:r>
                        <a:rPr lang="en-US" sz="2000" b="0" u="none" strike="noStrike" noProof="0" dirty="0">
                          <a:solidFill>
                            <a:schemeClr val="tx1"/>
                          </a:solidFill>
                          <a:effectLst/>
                        </a:rPr>
                        <a:t> Wu, </a:t>
                      </a:r>
                      <a:r>
                        <a:rPr lang="en-US" sz="2000" b="0" u="none" strike="noStrike" noProof="0" dirty="0" err="1">
                          <a:solidFill>
                            <a:schemeClr val="tx1"/>
                          </a:solidFill>
                          <a:effectLst/>
                        </a:rPr>
                        <a:t>Ruiyun</a:t>
                      </a:r>
                      <a:r>
                        <a:rPr lang="en-US" sz="2000" b="0" u="none" strike="noStrike" noProof="0" dirty="0">
                          <a:solidFill>
                            <a:schemeClr val="tx1"/>
                          </a:solidFill>
                          <a:effectLst/>
                        </a:rPr>
                        <a:t> Peng, Lei Zhang, Kun Li</a:t>
                      </a:r>
                      <a:endParaRPr lang="en-US" sz="2000" dirty="0"/>
                    </a:p>
                  </a:txBody>
                  <a:tcPr marL="68580" marR="68580" marT="34290" marB="34290"/>
                </a:tc>
                <a:tc>
                  <a:txBody>
                    <a:bodyPr/>
                    <a:lstStyle/>
                    <a:p>
                      <a:pPr lvl="0" algn="l">
                        <a:lnSpc>
                          <a:spcPct val="100000"/>
                        </a:lnSpc>
                        <a:spcBef>
                          <a:spcPts val="0"/>
                        </a:spcBef>
                        <a:spcAft>
                          <a:spcPts val="0"/>
                        </a:spcAft>
                        <a:buNone/>
                      </a:pPr>
                      <a:r>
                        <a:rPr lang="en-US" sz="2000" b="0" dirty="0">
                          <a:solidFill>
                            <a:srgbClr val="282828"/>
                          </a:solidFill>
                        </a:rPr>
                        <a:t>Human Exposure to New-Emerging Electric, Magnetic and Electromagnetic Fields</a:t>
                      </a:r>
                      <a:r>
                        <a:rPr lang="en-US" sz="2000" b="0" u="none" strike="noStrike" baseline="30000" noProof="0" dirty="0">
                          <a:solidFill>
                            <a:schemeClr val="tx1"/>
                          </a:solidFill>
                          <a:effectLst/>
                          <a:hlinkClick r:id="rId1"/>
                        </a:rPr>
                        <a:t>[4]</a:t>
                      </a:r>
                      <a:endParaRPr lang="en-US" sz="2000" b="0" i="0" u="none" strike="noStrike" noProof="0" dirty="0">
                        <a:solidFill>
                          <a:schemeClr val="tx1"/>
                        </a:solidFill>
                        <a:effectLst/>
                        <a:hlinkClick r:id="" action="ppaction://noaction"/>
                      </a:endParaRPr>
                    </a:p>
                  </a:txBody>
                  <a:tcPr marL="68580" marR="68580" marT="34290" marB="34290"/>
                </a:tc>
                <a:tc>
                  <a:txBody>
                    <a:bodyPr/>
                    <a:lstStyle/>
                    <a:p>
                      <a:pPr lvl="0" algn="l">
                        <a:buNone/>
                      </a:pPr>
                      <a:r>
                        <a:rPr lang="en-US" sz="2000" b="0" u="none" strike="noStrike" noProof="0">
                          <a:solidFill>
                            <a:srgbClr val="111111"/>
                          </a:solidFill>
                          <a:effectLst/>
                        </a:rPr>
                        <a:t>The health effects of EMF exposure, particularly neurological effects. It also advocates for the application of novel techniques, such as neuroviral tracers, neuroimaging, and neuro electrophysiology</a:t>
                      </a:r>
                      <a:r>
                        <a:rPr lang="en-US" sz="2000" b="0">
                          <a:solidFill>
                            <a:schemeClr val="tx1"/>
                          </a:solidFill>
                          <a:effectLst/>
                        </a:rPr>
                        <a:t> </a:t>
                      </a:r>
                      <a:endParaRPr lang="en-US" sz="2000">
                        <a:solidFill>
                          <a:schemeClr val="tx1"/>
                        </a:solidFill>
                      </a:endParaRPr>
                    </a:p>
                  </a:txBody>
                  <a:tcPr marL="68580" marR="68580" marT="34290" marB="34290"/>
                </a:tc>
                <a:tc>
                  <a:txBody>
                    <a:bodyPr/>
                    <a:lstStyle/>
                    <a:p>
                      <a:pPr lvl="0" algn="l">
                        <a:buNone/>
                      </a:pPr>
                      <a:r>
                        <a:rPr lang="en-US" sz="2000" dirty="0"/>
                        <a:t>The health effects records mentioned does not include data from Ghanaians</a:t>
                      </a:r>
                      <a:endParaRPr lang="en-US" sz="2000" dirty="0"/>
                    </a:p>
                  </a:txBody>
                  <a:tcPr marL="68580" marR="68580" marT="34290" marB="34290"/>
                </a:tc>
              </a:tr>
              <a:tr h="1536526">
                <a:tc>
                  <a:txBody>
                    <a:bodyPr/>
                    <a:lstStyle/>
                    <a:p>
                      <a:pPr lvl="0" algn="l">
                        <a:buNone/>
                      </a:pPr>
                      <a:r>
                        <a:rPr lang="en-US" sz="2000" b="0" u="none" strike="noStrike" noProof="0">
                          <a:solidFill>
                            <a:srgbClr val="333F50"/>
                          </a:solidFill>
                          <a:effectLst/>
                        </a:rPr>
                        <a:t> </a:t>
                      </a:r>
                      <a:r>
                        <a:rPr lang="en-US" sz="2000" b="0" u="none" strike="noStrike" noProof="0">
                          <a:solidFill>
                            <a:srgbClr val="333F50"/>
                          </a:solidFill>
                          <a:effectLst/>
                          <a:hlinkClick r:id="rId2"/>
                        </a:rPr>
                        <a:t>(emfrf.com)</a:t>
                      </a:r>
                      <a:endParaRPr lang="en-US" sz="2000">
                        <a:hlinkClick r:id="" action="ppaction://noaction"/>
                      </a:endParaRPr>
                    </a:p>
                  </a:txBody>
                  <a:tcPr marL="68580" marR="68580" marT="34290" marB="34290"/>
                </a:tc>
                <a:tc>
                  <a:txBody>
                    <a:bodyPr/>
                    <a:lstStyle/>
                    <a:p>
                      <a:pPr lvl="0" algn="l">
                        <a:buNone/>
                      </a:pPr>
                      <a:r>
                        <a:rPr lang="en-US" sz="2000" b="0" u="none" strike="noStrike" noProof="0" dirty="0">
                          <a:solidFill>
                            <a:schemeClr val="tx1"/>
                          </a:solidFill>
                          <a:effectLst/>
                        </a:rPr>
                        <a:t>EMF Testing, EMF Surveys and EMF Assessments</a:t>
                      </a:r>
                      <a:r>
                        <a:rPr lang="en-US" sz="2000" b="0" u="none" strike="noStrike" baseline="30000" noProof="0" dirty="0">
                          <a:solidFill>
                            <a:schemeClr val="tx1"/>
                          </a:solidFill>
                          <a:effectLst/>
                          <a:hlinkClick r:id="rId2"/>
                        </a:rPr>
                        <a:t>[5]</a:t>
                      </a:r>
                      <a:endParaRPr lang="en-US" sz="2000" dirty="0">
                        <a:solidFill>
                          <a:schemeClr val="tx1"/>
                        </a:solidFill>
                        <a:hlinkClick r:id="" action="ppaction://noaction"/>
                      </a:endParaRPr>
                    </a:p>
                  </a:txBody>
                  <a:tcPr marL="68580" marR="68580" marT="34290" marB="34290"/>
                </a:tc>
                <a:tc>
                  <a:txBody>
                    <a:bodyPr/>
                    <a:lstStyle/>
                    <a:p>
                      <a:pPr algn="l" rtl="0" fontAlgn="base"/>
                      <a:r>
                        <a:rPr lang="en-US" sz="2000" b="0">
                          <a:solidFill>
                            <a:schemeClr val="tx1"/>
                          </a:solidFill>
                          <a:effectLst/>
                        </a:rPr>
                        <a:t>EMF Radiation Testing</a:t>
                      </a:r>
                      <a:endParaRPr lang="en-US" sz="2000" b="0" i="0">
                        <a:solidFill>
                          <a:schemeClr val="tx1"/>
                        </a:solidFill>
                        <a:effectLst/>
                        <a:latin typeface="+mn-lt"/>
                      </a:endParaRPr>
                    </a:p>
                  </a:txBody>
                  <a:tcPr marL="68580" marR="68580" marT="34290" marB="34290"/>
                </a:tc>
                <a:tc>
                  <a:txBody>
                    <a:bodyPr/>
                    <a:lstStyle/>
                    <a:p>
                      <a:pPr lvl="0" algn="l">
                        <a:buNone/>
                      </a:pPr>
                      <a:r>
                        <a:rPr lang="en-US" sz="2000" b="0" i="0" u="none" strike="noStrike" noProof="0" dirty="0">
                          <a:solidFill>
                            <a:schemeClr val="tx1"/>
                          </a:solidFill>
                          <a:effectLst/>
                        </a:rPr>
                        <a:t>Their database does not contain data from Ghana</a:t>
                      </a:r>
                      <a:endParaRPr lang="en-US" sz="2000" b="0" i="0" u="none" strike="noStrike" noProof="0" dirty="0">
                        <a:solidFill>
                          <a:schemeClr val="tx1"/>
                        </a:solidFill>
                        <a:effectLst/>
                      </a:endParaRPr>
                    </a:p>
                  </a:txBody>
                  <a:tcPr marL="68580" marR="68580" marT="34290" marB="34290"/>
                </a:tc>
              </a:tr>
              <a:tr h="2070393">
                <a:tc>
                  <a:txBody>
                    <a:bodyPr/>
                    <a:lstStyle/>
                    <a:p>
                      <a:pPr lvl="0" algn="l">
                        <a:buNone/>
                      </a:pPr>
                      <a:r>
                        <a:rPr lang="en-US" sz="2000" b="0" u="none" strike="noStrike" noProof="0">
                          <a:solidFill>
                            <a:schemeClr val="tx1"/>
                          </a:solidFill>
                          <a:effectLst/>
                        </a:rPr>
                        <a:t>Edwin </a:t>
                      </a:r>
                      <a:r>
                        <a:rPr lang="en-US" sz="2000" b="0" u="none" strike="noStrike" noProof="0" err="1">
                          <a:solidFill>
                            <a:schemeClr val="tx1"/>
                          </a:solidFill>
                          <a:effectLst/>
                        </a:rPr>
                        <a:t>Isotu</a:t>
                      </a:r>
                      <a:r>
                        <a:rPr lang="en-US" sz="2000" b="0" u="none" strike="noStrike" noProof="0">
                          <a:solidFill>
                            <a:schemeClr val="tx1"/>
                          </a:solidFill>
                          <a:effectLst/>
                        </a:rPr>
                        <a:t> Edeh</a:t>
                      </a:r>
                      <a:endParaRPr lang="en-US" sz="2000"/>
                    </a:p>
                  </a:txBody>
                  <a:tcPr marL="68580" marR="68580" marT="34290" marB="34290"/>
                </a:tc>
                <a:tc>
                  <a:txBody>
                    <a:bodyPr/>
                    <a:lstStyle/>
                    <a:p>
                      <a:pPr lvl="0" algn="l">
                        <a:lnSpc>
                          <a:spcPct val="100000"/>
                        </a:lnSpc>
                        <a:spcBef>
                          <a:spcPts val="0"/>
                        </a:spcBef>
                        <a:spcAft>
                          <a:spcPts val="0"/>
                        </a:spcAft>
                        <a:buNone/>
                      </a:pPr>
                      <a:r>
                        <a:rPr lang="en-US" sz="2000" b="0" u="none" strike="noStrike" noProof="0">
                          <a:solidFill>
                            <a:schemeClr val="tx1"/>
                          </a:solidFill>
                          <a:effectLst/>
                        </a:rPr>
                        <a:t>Electromagnetic Fields (EMFs) and Public Health</a:t>
                      </a:r>
                      <a:r>
                        <a:rPr lang="en-US" sz="2000" b="0" u="none" strike="noStrike" noProof="0">
                          <a:solidFill>
                            <a:schemeClr val="tx1"/>
                          </a:solidFill>
                          <a:effectLst/>
                          <a:hlinkClick r:id="rId3"/>
                        </a:rPr>
                        <a:t>[6]</a:t>
                      </a:r>
                      <a:endParaRPr lang="en-US" sz="2000"/>
                    </a:p>
                    <a:p>
                      <a:pPr lvl="0" algn="l">
                        <a:buNone/>
                      </a:pPr>
                      <a:endParaRPr lang="en-US" sz="2000" b="0" i="0">
                        <a:solidFill>
                          <a:schemeClr val="tx1"/>
                        </a:solidFill>
                        <a:effectLst/>
                        <a:latin typeface="+mn-lt"/>
                      </a:endParaRPr>
                    </a:p>
                  </a:txBody>
                  <a:tcPr marL="68580" marR="68580" marT="34290" marB="34290"/>
                </a:tc>
                <a:tc>
                  <a:txBody>
                    <a:bodyPr/>
                    <a:lstStyle/>
                    <a:p>
                      <a:pPr lvl="0" algn="l">
                        <a:lnSpc>
                          <a:spcPct val="100000"/>
                        </a:lnSpc>
                        <a:spcBef>
                          <a:spcPts val="0"/>
                        </a:spcBef>
                        <a:spcAft>
                          <a:spcPts val="0"/>
                        </a:spcAft>
                        <a:buNone/>
                      </a:pPr>
                      <a:r>
                        <a:rPr lang="en-US" sz="2000" b="0" u="none" strike="noStrike" noProof="0">
                          <a:solidFill>
                            <a:schemeClr val="tx1"/>
                          </a:solidFill>
                          <a:effectLst/>
                        </a:rPr>
                        <a:t>An overview of EMFs, sources, and their potential health effects. It discusses the concerns raised about continuous exposure to EMF radiation from telecom towers</a:t>
                      </a:r>
                      <a:endParaRPr lang="en-US" sz="2000"/>
                    </a:p>
                  </a:txBody>
                  <a:tcPr marL="68580" marR="68580" marT="34290" marB="34290"/>
                </a:tc>
                <a:tc>
                  <a:txBody>
                    <a:bodyPr/>
                    <a:lstStyle/>
                    <a:p>
                      <a:pPr lvl="0" algn="l">
                        <a:buNone/>
                      </a:pPr>
                      <a:r>
                        <a:rPr lang="en-US" sz="2000" b="0" u="none" strike="noStrike" noProof="0" dirty="0">
                          <a:solidFill>
                            <a:schemeClr val="tx1"/>
                          </a:solidFill>
                          <a:effectLst/>
                        </a:rPr>
                        <a:t>Their </a:t>
                      </a:r>
                      <a:r>
                        <a:rPr lang="en-US" sz="2000" b="0" u="none" strike="noStrike" noProof="0" dirty="0">
                          <a:solidFill>
                            <a:schemeClr val="tx1"/>
                          </a:solidFill>
                          <a:effectLst/>
                        </a:rPr>
                        <a:t>research </a:t>
                      </a:r>
                      <a:r>
                        <a:rPr lang="en-US" sz="2000" b="0" u="none" strike="noStrike" noProof="0" dirty="0">
                          <a:solidFill>
                            <a:schemeClr val="tx1"/>
                          </a:solidFill>
                          <a:effectLst/>
                        </a:rPr>
                        <a:t>does not cover EMR emissions in Ghana</a:t>
                      </a:r>
                      <a:endParaRPr lang="en-US" sz="2000" dirty="0"/>
                    </a:p>
                  </a:txBody>
                  <a:tcPr marL="68580" marR="68580" marT="34290" marB="3429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1298" y="136810"/>
            <a:ext cx="7875917" cy="789296"/>
          </a:xfrm>
        </p:spPr>
        <p:txBody>
          <a:bodyPr>
            <a:normAutofit/>
          </a:bodyPr>
          <a:lstStyle/>
          <a:p>
            <a:r>
              <a:rPr lang="en-US" sz="2700" b="1"/>
              <a:t>Literature review</a:t>
            </a:r>
            <a:endParaRPr lang="en-US" sz="2700" b="1"/>
          </a:p>
        </p:txBody>
      </p:sp>
      <p:graphicFrame>
        <p:nvGraphicFramePr>
          <p:cNvPr id="4" name="Table 4"/>
          <p:cNvGraphicFramePr>
            <a:graphicFrameLocks noGrp="1"/>
          </p:cNvGraphicFramePr>
          <p:nvPr>
            <p:ph type="tbl" sz="quarter" idx="14"/>
          </p:nvPr>
        </p:nvGraphicFramePr>
        <p:xfrm>
          <a:off x="631031" y="988218"/>
          <a:ext cx="11103343" cy="5363879"/>
        </p:xfrm>
        <a:graphic>
          <a:graphicData uri="http://schemas.openxmlformats.org/drawingml/2006/table">
            <a:tbl>
              <a:tblPr firstRow="1" bandRow="1">
                <a:tableStyleId>{7E9639D4-E3E2-4D34-9284-5A2195B3D0D7}</a:tableStyleId>
              </a:tblPr>
              <a:tblGrid>
                <a:gridCol w="2172125"/>
                <a:gridCol w="3101673"/>
                <a:gridCol w="3395048"/>
                <a:gridCol w="2434497"/>
              </a:tblGrid>
              <a:tr h="398246">
                <a:tc>
                  <a:txBody>
                    <a:bodyPr/>
                    <a:lstStyle/>
                    <a:p>
                      <a:pPr lvl="0" algn="ctr">
                        <a:buNone/>
                      </a:pPr>
                      <a:r>
                        <a:rPr lang="en-US" sz="1600" b="1" i="0" u="none" strike="noStrike" baseline="0" noProof="0">
                          <a:solidFill>
                            <a:schemeClr val="bg1"/>
                          </a:solidFill>
                          <a:effectLst/>
                          <a:latin typeface="Tenorite"/>
                        </a:rPr>
                        <a:t>Author</a:t>
                      </a:r>
                      <a:endParaRPr lang="en-US" sz="1600" b="1">
                        <a:solidFill>
                          <a:schemeClr val="bg1"/>
                        </a:solidFill>
                      </a:endParaRPr>
                    </a:p>
                  </a:txBody>
                  <a:tcPr marL="68580" marR="68580" marT="34290" marB="34290" anchor="ctr">
                    <a:lnB w="12700">
                      <a:solidFill>
                        <a:schemeClr val="tx1"/>
                      </a:solidFill>
                    </a:lnB>
                  </a:tcPr>
                </a:tc>
                <a:tc>
                  <a:txBody>
                    <a:bodyPr/>
                    <a:lstStyle/>
                    <a:p>
                      <a:pPr lvl="0" algn="ctr">
                        <a:buNone/>
                      </a:pPr>
                      <a:r>
                        <a:rPr lang="en-US" sz="1600" b="1" i="0" u="none" strike="noStrike" baseline="0" noProof="0">
                          <a:solidFill>
                            <a:schemeClr val="bg1"/>
                          </a:solidFill>
                          <a:effectLst/>
                          <a:latin typeface="Tenorite"/>
                        </a:rPr>
                        <a:t>Title </a:t>
                      </a:r>
                      <a:endParaRPr lang="en-US" sz="1600" b="1">
                        <a:solidFill>
                          <a:schemeClr val="bg1"/>
                        </a:solidFill>
                      </a:endParaRPr>
                    </a:p>
                  </a:txBody>
                  <a:tcPr marL="68580" marR="68580" marT="34290" marB="34290" anchor="ctr">
                    <a:lnB w="12700">
                      <a:solidFill>
                        <a:schemeClr val="tx1"/>
                      </a:solidFill>
                    </a:lnB>
                  </a:tcPr>
                </a:tc>
                <a:tc>
                  <a:txBody>
                    <a:bodyPr/>
                    <a:lstStyle/>
                    <a:p>
                      <a:pPr lvl="0" algn="ctr">
                        <a:buNone/>
                      </a:pPr>
                      <a:r>
                        <a:rPr lang="en-US" sz="1600" b="1" i="0" u="none" strike="noStrike" noProof="0">
                          <a:solidFill>
                            <a:srgbClr val="FFFFFF"/>
                          </a:solidFill>
                          <a:effectLst/>
                        </a:rPr>
                        <a:t>Focus</a:t>
                      </a:r>
                      <a:endParaRPr lang="en-US" sz="1600" b="1"/>
                    </a:p>
                  </a:txBody>
                  <a:tcPr marL="68580" marR="68580" marT="34290" marB="34290" anchor="ctr">
                    <a:lnB w="12700">
                      <a:solidFill>
                        <a:schemeClr val="tx1"/>
                      </a:solidFill>
                    </a:lnB>
                  </a:tcPr>
                </a:tc>
                <a:tc>
                  <a:txBody>
                    <a:bodyPr/>
                    <a:lstStyle/>
                    <a:p>
                      <a:pPr lvl="0" algn="ctr">
                        <a:buNone/>
                      </a:pPr>
                      <a:r>
                        <a:rPr lang="en-US" sz="1600" b="1" i="0" u="none" strike="noStrike" kern="1200" noProof="0">
                          <a:solidFill>
                            <a:schemeClr val="bg1"/>
                          </a:solidFill>
                          <a:effectLst/>
                        </a:rPr>
                        <a:t>Limitations</a:t>
                      </a:r>
                      <a:r>
                        <a:rPr lang="en-US" sz="1600" b="1" i="0" kern="1200">
                          <a:solidFill>
                            <a:schemeClr val="bg1"/>
                          </a:solidFill>
                          <a:effectLst/>
                          <a:latin typeface="+mn-lt"/>
                          <a:ea typeface="+mn-ea"/>
                          <a:cs typeface="+mn-cs"/>
                        </a:rPr>
                        <a:t>​</a:t>
                      </a:r>
                      <a:endParaRPr lang="en-US" sz="1600" b="1" i="0" kern="1200">
                        <a:solidFill>
                          <a:schemeClr val="bg1"/>
                        </a:solidFill>
                        <a:effectLst/>
                        <a:latin typeface="+mn-lt"/>
                        <a:ea typeface="+mn-ea"/>
                        <a:cs typeface="+mn-cs"/>
                      </a:endParaRPr>
                    </a:p>
                  </a:txBody>
                  <a:tcPr marL="68580" marR="68580" marT="34290" marB="34290" anchor="ctr">
                    <a:lnB w="12700">
                      <a:solidFill>
                        <a:schemeClr val="tx1"/>
                      </a:solidFill>
                    </a:lnB>
                  </a:tcPr>
                </a:tc>
              </a:tr>
              <a:tr h="2874847">
                <a:tc>
                  <a:txBody>
                    <a:bodyPr/>
                    <a:lstStyle/>
                    <a:p>
                      <a:pPr lvl="0" algn="l">
                        <a:buNone/>
                      </a:pPr>
                      <a:r>
                        <a:rPr lang="en-US" sz="2000" b="0" i="0" u="none" strike="noStrike" noProof="0" dirty="0">
                          <a:solidFill>
                            <a:srgbClr val="333F50"/>
                          </a:solidFill>
                          <a:effectLst/>
                        </a:rPr>
                        <a:t> </a:t>
                      </a:r>
                      <a:r>
                        <a:rPr lang="en-US" sz="2000" b="0" i="0" u="none" strike="noStrike" noProof="0" dirty="0">
                          <a:solidFill>
                            <a:srgbClr val="000000"/>
                          </a:solidFill>
                          <a:effectLst/>
                          <a:latin typeface="Tenorite"/>
                        </a:rPr>
                        <a:t>Marwah T. Ali, Yousif R. </a:t>
                      </a:r>
                      <a:r>
                        <a:rPr lang="en-US" sz="2000" b="0" i="0" u="none" strike="noStrike" noProof="0" dirty="0" err="1">
                          <a:solidFill>
                            <a:srgbClr val="000000"/>
                          </a:solidFill>
                          <a:effectLst/>
                          <a:latin typeface="Tenorite"/>
                        </a:rPr>
                        <a:t>Muhsen</a:t>
                      </a:r>
                      <a:r>
                        <a:rPr lang="en-US" sz="2000" b="0" i="0" u="none" strike="noStrike" noProof="0" dirty="0">
                          <a:solidFill>
                            <a:srgbClr val="000000"/>
                          </a:solidFill>
                          <a:effectLst/>
                          <a:latin typeface="Tenorite"/>
                        </a:rPr>
                        <a:t>, </a:t>
                      </a:r>
                      <a:r>
                        <a:rPr lang="en-US" sz="2000" b="0" i="0" u="none" strike="noStrike" noProof="0" dirty="0" err="1">
                          <a:solidFill>
                            <a:srgbClr val="000000"/>
                          </a:solidFill>
                          <a:effectLst/>
                          <a:latin typeface="Tenorite"/>
                        </a:rPr>
                        <a:t>Raad</a:t>
                      </a:r>
                      <a:r>
                        <a:rPr lang="en-US" sz="2000" b="0" i="0" u="none" strike="noStrike" noProof="0" dirty="0">
                          <a:solidFill>
                            <a:srgbClr val="000000"/>
                          </a:solidFill>
                          <a:effectLst/>
                          <a:latin typeface="Tenorite"/>
                        </a:rPr>
                        <a:t> Farhood </a:t>
                      </a:r>
                      <a:r>
                        <a:rPr lang="en-US" sz="2000" b="0" i="0" u="none" strike="noStrike" noProof="0" dirty="0" err="1">
                          <a:solidFill>
                            <a:srgbClr val="000000"/>
                          </a:solidFill>
                          <a:effectLst/>
                          <a:latin typeface="Tenorite"/>
                        </a:rPr>
                        <a:t>Chisab</a:t>
                      </a:r>
                      <a:r>
                        <a:rPr lang="en-US" sz="2000" b="0" i="0" u="none" strike="noStrike" noProof="0" dirty="0">
                          <a:solidFill>
                            <a:srgbClr val="000000"/>
                          </a:solidFill>
                          <a:effectLst/>
                          <a:latin typeface="Tenorite"/>
                        </a:rPr>
                        <a:t>, </a:t>
                      </a:r>
                      <a:r>
                        <a:rPr lang="en-US" sz="2000" b="0" i="0" u="none" strike="noStrike" noProof="0" dirty="0" err="1">
                          <a:solidFill>
                            <a:srgbClr val="000000"/>
                          </a:solidFill>
                          <a:effectLst/>
                          <a:latin typeface="Tenorite"/>
                        </a:rPr>
                        <a:t>Sameeha</a:t>
                      </a:r>
                      <a:r>
                        <a:rPr lang="en-US" sz="2000" b="0" i="0" u="none" strike="noStrike" noProof="0" dirty="0">
                          <a:solidFill>
                            <a:srgbClr val="000000"/>
                          </a:solidFill>
                          <a:effectLst/>
                          <a:latin typeface="Tenorite"/>
                        </a:rPr>
                        <a:t> N. Abed</a:t>
                      </a:r>
                      <a:endParaRPr lang="en-US" sz="2000" dirty="0">
                        <a:hlinkClick r:id="" action="ppaction://noaction"/>
                      </a:endParaRPr>
                    </a:p>
                  </a:txBody>
                  <a:tcPr marL="68580" marR="68580" marT="34290" marB="34290">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FFFFF"/>
                    </a:solidFill>
                  </a:tcPr>
                </a:tc>
                <a:tc>
                  <a:txBody>
                    <a:bodyPr/>
                    <a:lstStyle/>
                    <a:p>
                      <a:pPr lvl="0" algn="l">
                        <a:buNone/>
                      </a:pPr>
                      <a:r>
                        <a:rPr lang="en-US" sz="2000" b="0" i="0" u="none" strike="noStrike" baseline="0" noProof="0">
                          <a:solidFill>
                            <a:schemeClr val="tx1"/>
                          </a:solidFill>
                          <a:effectLst/>
                          <a:latin typeface="Tenorite"/>
                        </a:rPr>
                        <a:t>Evaluation Study of Radio Frequency Radiation Effects from Cell Phone Towers on Human Health</a:t>
                      </a:r>
                      <a:r>
                        <a:rPr lang="en-US" sz="2000" b="0" i="0" u="none" strike="noStrike" baseline="0" noProof="0">
                          <a:solidFill>
                            <a:schemeClr val="tx1"/>
                          </a:solidFill>
                          <a:effectLst/>
                          <a:latin typeface="Tenorite"/>
                          <a:hlinkClick r:id="rId1"/>
                        </a:rPr>
                        <a:t>[7]</a:t>
                      </a:r>
                      <a:endParaRPr lang="en-US" sz="2000" baseline="0">
                        <a:latin typeface="Tenorite"/>
                        <a:hlinkClick r:id="" action="ppaction://noaction"/>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FFFFF"/>
                    </a:solidFill>
                  </a:tcPr>
                </a:tc>
                <a:tc>
                  <a:txBody>
                    <a:bodyPr/>
                    <a:lstStyle/>
                    <a:p>
                      <a:pPr lvl="0" algn="l">
                        <a:buNone/>
                      </a:pPr>
                      <a:r>
                        <a:rPr lang="en-US" sz="2000" b="0" i="0" u="none" strike="noStrike" noProof="0">
                          <a:solidFill>
                            <a:srgbClr val="111111"/>
                          </a:solidFill>
                          <a:effectLst/>
                        </a:rPr>
                        <a:t>health impact of EMF radiation from cell phone towers and how it affects human immunity to diseases. It found that people living closer to the towers suffered more health problems than those living farther away.</a:t>
                      </a:r>
                      <a:endParaRPr lang="en-US" sz="2000" b="0" i="0" u="none" strike="noStrike" noProof="0">
                        <a:solidFill>
                          <a:srgbClr val="111111"/>
                        </a:solidFill>
                        <a:effectLst/>
                      </a:endParaRPr>
                    </a:p>
                    <a:p>
                      <a:pPr lvl="0" algn="l">
                        <a:buNone/>
                      </a:pPr>
                      <a:endParaRPr lang="en-US" sz="2000" b="0" i="0">
                        <a:solidFill>
                          <a:schemeClr val="tx1"/>
                        </a:solidFill>
                        <a:effectLst/>
                        <a:latin typeface="+mn-l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FFFFF"/>
                    </a:solidFill>
                  </a:tcPr>
                </a:tc>
                <a:tc>
                  <a:txBody>
                    <a:bodyPr/>
                    <a:lstStyle/>
                    <a:p>
                      <a:pPr lvl="0" algn="l">
                        <a:buNone/>
                      </a:pPr>
                      <a:r>
                        <a:rPr lang="en-US" sz="2000" b="0" i="0" u="none" strike="noStrike" baseline="0" noProof="0" dirty="0">
                          <a:solidFill>
                            <a:srgbClr val="000000"/>
                          </a:solidFill>
                          <a:effectLst/>
                          <a:latin typeface="Tenorite"/>
                        </a:rPr>
                        <a:t>the study was limited to a small city in Iraq, so its findings may not be generalizable to other locations</a:t>
                      </a:r>
                      <a:r>
                        <a:rPr lang="en-US" sz="2000" b="0" i="0" u="none" strike="noStrike" baseline="0" noProof="0" dirty="0">
                          <a:solidFill>
                            <a:srgbClr val="000000"/>
                          </a:solidFill>
                          <a:effectLst/>
                          <a:latin typeface="Tenorite"/>
                        </a:rPr>
                        <a:t> i.e. Ghana</a:t>
                      </a:r>
                      <a:r>
                        <a:rPr lang="en-US" sz="2000" b="0" i="0" u="none" strike="noStrike" baseline="0" noProof="0" dirty="0">
                          <a:solidFill>
                            <a:srgbClr val="000000"/>
                          </a:solidFill>
                          <a:effectLst/>
                          <a:latin typeface="Tenorite"/>
                        </a:rPr>
                        <a:t>.</a:t>
                      </a:r>
                      <a:endParaRPr lang="en-US" sz="2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FFFFF"/>
                    </a:solidFill>
                  </a:tcPr>
                </a:tc>
              </a:tr>
              <a:tr h="2090786">
                <a:tc>
                  <a:txBody>
                    <a:bodyPr/>
                    <a:lstStyle/>
                    <a:p>
                      <a:pPr lvl="0" algn="l">
                        <a:buNone/>
                      </a:pPr>
                      <a:r>
                        <a:rPr lang="en-US" sz="2000" b="0" i="0" u="none" strike="noStrike" noProof="0">
                          <a:solidFill>
                            <a:schemeClr val="tx1"/>
                          </a:solidFill>
                          <a:effectLst/>
                        </a:rPr>
                        <a:t>Daniel T. DeBaun, Ryan DeBaun</a:t>
                      </a:r>
                      <a:endParaRPr lang="en-US" sz="2000"/>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rgbClr val="FFFFFF"/>
                    </a:solidFill>
                  </a:tcPr>
                </a:tc>
                <a:tc>
                  <a:txBody>
                    <a:bodyPr/>
                    <a:lstStyle/>
                    <a:p>
                      <a:pPr lvl="0" algn="l">
                        <a:lnSpc>
                          <a:spcPct val="100000"/>
                        </a:lnSpc>
                        <a:spcBef>
                          <a:spcPts val="0"/>
                        </a:spcBef>
                        <a:spcAft>
                          <a:spcPts val="0"/>
                        </a:spcAft>
                        <a:buNone/>
                      </a:pPr>
                      <a:r>
                        <a:rPr lang="en-US" sz="2000" b="0" i="0" u="none" strike="noStrike" noProof="0" dirty="0">
                          <a:solidFill>
                            <a:schemeClr val="tx1"/>
                          </a:solidFill>
                          <a:effectLst/>
                          <a:latin typeface="Tenorite"/>
                        </a:rPr>
                        <a:t>Radiation Nation: Fallout of Modern Technology – Your Complete Guide to EMF Protection &amp; Safety</a:t>
                      </a:r>
                      <a:r>
                        <a:rPr lang="en-US" sz="2000" b="0" i="0" u="none" strike="noStrike" noProof="0" dirty="0">
                          <a:solidFill>
                            <a:schemeClr val="tx1"/>
                          </a:solidFill>
                          <a:effectLst/>
                          <a:latin typeface="Tenorite"/>
                          <a:hlinkClick r:id="rId2"/>
                        </a:rPr>
                        <a:t>[8]</a:t>
                      </a:r>
                      <a:endParaRPr lang="en-US" sz="2000" dirty="0"/>
                    </a:p>
                    <a:p>
                      <a:pPr lvl="0" algn="l">
                        <a:buNone/>
                      </a:pPr>
                      <a:endParaRPr lang="en-US" sz="2000" b="0" i="0" dirty="0">
                        <a:solidFill>
                          <a:schemeClr val="tx1"/>
                        </a:solidFill>
                        <a:effectLst/>
                        <a:latin typeface="+mn-lt"/>
                      </a:endParaRPr>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rgbClr val="FFFFFF"/>
                    </a:solidFill>
                  </a:tcPr>
                </a:tc>
                <a:tc>
                  <a:txBody>
                    <a:bodyPr/>
                    <a:lstStyle/>
                    <a:p>
                      <a:pPr lvl="0" algn="l">
                        <a:lnSpc>
                          <a:spcPct val="100000"/>
                        </a:lnSpc>
                        <a:spcBef>
                          <a:spcPts val="0"/>
                        </a:spcBef>
                        <a:spcAft>
                          <a:spcPts val="0"/>
                        </a:spcAft>
                        <a:buNone/>
                      </a:pPr>
                      <a:r>
                        <a:rPr lang="en-US" sz="2000" b="0" i="0" u="none" strike="noStrike" noProof="0">
                          <a:solidFill>
                            <a:schemeClr val="tx1"/>
                          </a:solidFill>
                          <a:effectLst/>
                          <a:latin typeface="Tenorite"/>
                        </a:rPr>
                        <a:t> long and short-term effects of EMF exposure, especially on children</a:t>
                      </a:r>
                      <a:endParaRPr lang="en-US" sz="2000"/>
                    </a:p>
                  </a:txBody>
                  <a:tcPr marL="68580" marR="68580" marT="34290" marB="34290">
                    <a:lnL w="12700">
                      <a:solidFill>
                        <a:schemeClr val="tx1"/>
                      </a:solidFill>
                    </a:lnL>
                    <a:lnR w="12700">
                      <a:solidFill>
                        <a:schemeClr val="tx1"/>
                      </a:solidFill>
                    </a:lnR>
                    <a:lnT w="12700">
                      <a:solidFill>
                        <a:schemeClr val="tx1"/>
                      </a:solidFill>
                    </a:lnT>
                    <a:lnB w="12700">
                      <a:solidFill>
                        <a:schemeClr val="tx1"/>
                      </a:solidFill>
                    </a:lnB>
                    <a:solidFill>
                      <a:srgbClr val="FFFFFF"/>
                    </a:solidFill>
                  </a:tcPr>
                </a:tc>
                <a:tc>
                  <a:txBody>
                    <a:bodyPr/>
                    <a:lstStyle/>
                    <a:p>
                      <a:pPr lvl="0" algn="l">
                        <a:buNone/>
                      </a:pPr>
                      <a:r>
                        <a:rPr lang="en-US" sz="2000" b="0" i="0" u="none" strike="noStrike" noProof="0" dirty="0">
                          <a:solidFill>
                            <a:schemeClr val="tx1"/>
                          </a:solidFill>
                          <a:effectLst/>
                        </a:rPr>
                        <a:t>it does not cover all aspects of EMF radiation, particularly those related to telecom towers</a:t>
                      </a:r>
                      <a:endParaRPr lang="en-US" sz="2000" dirty="0"/>
                    </a:p>
                  </a:txBody>
                  <a:tcPr marL="68580" marR="68580" marT="34290" marB="34290">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571" y="518366"/>
            <a:ext cx="8421688" cy="1052394"/>
          </a:xfrm>
        </p:spPr>
        <p:txBody>
          <a:bodyPr>
            <a:normAutofit/>
          </a:bodyPr>
          <a:lstStyle/>
          <a:p>
            <a:pPr algn="l"/>
            <a:r>
              <a:rPr lang="en-US" sz="3600" b="1">
                <a:ea typeface="+mj-lt"/>
                <a:cs typeface="+mj-lt"/>
              </a:rPr>
              <a:t>Research methodology</a:t>
            </a:r>
            <a:endParaRPr lang="en-US" sz="3600" b="1"/>
          </a:p>
          <a:p>
            <a:endParaRPr lang="en-US" sz="3600" b="1"/>
          </a:p>
        </p:txBody>
      </p:sp>
      <p:sp>
        <p:nvSpPr>
          <p:cNvPr id="25" name="Slide Number Placeholder 24"/>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sp>
        <p:nvSpPr>
          <p:cNvPr id="41" name="TextBox 40"/>
          <p:cNvSpPr txBox="1"/>
          <p:nvPr/>
        </p:nvSpPr>
        <p:spPr>
          <a:xfrm>
            <a:off x="970045" y="1804737"/>
            <a:ext cx="9903493" cy="43764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a:p>
        </p:txBody>
      </p:sp>
      <p:graphicFrame>
        <p:nvGraphicFramePr>
          <p:cNvPr id="43" name="Diagram 42"/>
          <p:cNvGraphicFramePr/>
          <p:nvPr/>
        </p:nvGraphicFramePr>
        <p:xfrm>
          <a:off x="402568" y="1571445"/>
          <a:ext cx="11386863" cy="47790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 y="1"/>
            <a:ext cx="10515600" cy="1173480"/>
          </a:xfrm>
        </p:spPr>
        <p:txBody>
          <a:bodyPr>
            <a:normAutofit/>
          </a:bodyPr>
          <a:lstStyle/>
          <a:p>
            <a:r>
              <a:rPr lang="en-US" sz="3600" b="1" dirty="0"/>
              <a:t>PROJECT TIMELINE</a:t>
            </a:r>
            <a:endParaRPr lang="en-US" sz="3600" b="1" dirty="0"/>
          </a:p>
        </p:txBody>
      </p:sp>
      <p:graphicFrame>
        <p:nvGraphicFramePr>
          <p:cNvPr id="33" name="Content Placeholder 3" descr="Timeline Placeholder "/>
          <p:cNvGraphicFramePr>
            <a:graphicFrameLocks noGrp="1"/>
          </p:cNvGraphicFramePr>
          <p:nvPr>
            <p:ph type="dgm" sz="quarter" idx="15"/>
          </p:nvPr>
        </p:nvGraphicFramePr>
        <p:xfrm>
          <a:off x="855344" y="728662"/>
          <a:ext cx="11131869" cy="27344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Footer Placeholder 6"/>
          <p:cNvSpPr>
            <a:spLocks noGrp="1"/>
          </p:cNvSpPr>
          <p:nvPr>
            <p:ph type="ftr" sz="quarter" idx="11"/>
          </p:nvPr>
        </p:nvSpPr>
        <p:spPr>
          <a:xfrm>
            <a:off x="4038600" y="6356350"/>
            <a:ext cx="4114800" cy="365125"/>
          </a:xfrm>
        </p:spPr>
        <p:txBody>
          <a:bodyPr/>
          <a:lstStyle/>
          <a:p>
            <a:r>
              <a:rPr lang="en-US"/>
              <a:t>PRESENTATION TITLE</a:t>
            </a:r>
            <a:endParaRPr lang="en-US"/>
          </a:p>
        </p:txBody>
      </p:sp>
      <p:sp>
        <p:nvSpPr>
          <p:cNvPr id="8" name="Slide Number Placeholder 7"/>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graphicFrame>
        <p:nvGraphicFramePr>
          <p:cNvPr id="9" name="Content Placeholder 3" descr="Timeline Placeholder "/>
          <p:cNvGraphicFramePr>
            <a:graphicFrameLocks noGrp="1"/>
          </p:cNvGraphicFramePr>
          <p:nvPr/>
        </p:nvGraphicFramePr>
        <p:xfrm>
          <a:off x="855339" y="2008670"/>
          <a:ext cx="11131867" cy="30295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0" name="Content Placeholder 3" descr="Timeline Placeholder "/>
          <p:cNvGraphicFramePr>
            <a:graphicFrameLocks noGrp="1"/>
          </p:cNvGraphicFramePr>
          <p:nvPr/>
        </p:nvGraphicFramePr>
        <p:xfrm>
          <a:off x="855342" y="3436938"/>
          <a:ext cx="11131868" cy="233521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1" name="TextBox 10"/>
          <p:cNvSpPr txBox="1"/>
          <p:nvPr/>
        </p:nvSpPr>
        <p:spPr>
          <a:xfrm>
            <a:off x="2628901" y="1337673"/>
            <a:ext cx="2357437" cy="338554"/>
          </a:xfrm>
          <a:prstGeom prst="rect">
            <a:avLst/>
          </a:prstGeom>
          <a:noFill/>
        </p:spPr>
        <p:txBody>
          <a:bodyPr wrap="square" rtlCol="0">
            <a:spAutoFit/>
          </a:bodyPr>
          <a:lstStyle/>
          <a:p>
            <a:r>
              <a:rPr lang="en-US" sz="1600" b="1"/>
              <a:t>OCTOBER-DECEMBER</a:t>
            </a:r>
            <a:endParaRPr lang="en-US" b="1"/>
          </a:p>
        </p:txBody>
      </p:sp>
      <p:pic>
        <p:nvPicPr>
          <p:cNvPr id="4" name="Picture 3"/>
          <p:cNvPicPr>
            <a:picLocks noChangeAspect="1"/>
          </p:cNvPicPr>
          <p:nvPr/>
        </p:nvPicPr>
        <p:blipFill>
          <a:blip r:embed="rId16"/>
          <a:stretch>
            <a:fillRect/>
          </a:stretch>
        </p:blipFill>
        <p:spPr>
          <a:xfrm>
            <a:off x="0" y="35796"/>
            <a:ext cx="12192000" cy="6854653"/>
          </a:xfrm>
          <a:prstGeom prst="rect">
            <a:avLst/>
          </a:prstGeom>
        </p:spPr>
      </p:pic>
      <p:sp>
        <p:nvSpPr>
          <p:cNvPr id="2" name="Text Box 1"/>
          <p:cNvSpPr txBox="1"/>
          <p:nvPr/>
        </p:nvSpPr>
        <p:spPr>
          <a:xfrm>
            <a:off x="13830935" y="1386840"/>
            <a:ext cx="4064000" cy="368300"/>
          </a:xfrm>
          <a:prstGeom prst="rect">
            <a:avLst/>
          </a:prstGeom>
          <a:noFill/>
        </p:spPr>
        <p:txBody>
          <a:bodyPr wrap="square" rtlCol="0">
            <a:spAutoFit/>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Delegation of tasks</a:t>
            </a:r>
            <a:endParaRPr lang="en-US" sz="3600" b="1" dirty="0"/>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graphicFrame>
        <p:nvGraphicFramePr>
          <p:cNvPr id="9" name="Table Placeholder 8"/>
          <p:cNvGraphicFramePr>
            <a:graphicFrameLocks noGrp="1"/>
          </p:cNvGraphicFramePr>
          <p:nvPr>
            <p:ph type="tbl" sz="quarter" idx="14"/>
          </p:nvPr>
        </p:nvGraphicFramePr>
        <p:xfrm>
          <a:off x="838200" y="1784310"/>
          <a:ext cx="10515597" cy="4572040"/>
        </p:xfrm>
        <a:graphic>
          <a:graphicData uri="http://schemas.openxmlformats.org/drawingml/2006/table">
            <a:tbl>
              <a:tblPr firstRow="1" bandRow="1">
                <a:tableStyleId>{5940675A-B579-460E-94D1-54222C63F5DA}</a:tableStyleId>
              </a:tblPr>
              <a:tblGrid>
                <a:gridCol w="3505199"/>
                <a:gridCol w="3505199"/>
                <a:gridCol w="3505199"/>
              </a:tblGrid>
              <a:tr h="670570">
                <a:tc>
                  <a:txBody>
                    <a:bodyPr/>
                    <a:lstStyle/>
                    <a:p>
                      <a:r>
                        <a:rPr lang="en-US" sz="2800" dirty="0"/>
                        <a:t>Tasks</a:t>
                      </a:r>
                      <a:endParaRPr lang="en-US" sz="2400" dirty="0"/>
                    </a:p>
                  </a:txBody>
                  <a:tcPr/>
                </a:tc>
                <a:tc>
                  <a:txBody>
                    <a:bodyPr/>
                    <a:lstStyle/>
                    <a:p>
                      <a:r>
                        <a:rPr lang="en-US" sz="2800" dirty="0"/>
                        <a:t>Ruth Senam Adama</a:t>
                      </a:r>
                      <a:endParaRPr lang="en-US" sz="2800" dirty="0"/>
                    </a:p>
                  </a:txBody>
                  <a:tcPr/>
                </a:tc>
                <a:tc>
                  <a:txBody>
                    <a:bodyPr/>
                    <a:lstStyle/>
                    <a:p>
                      <a:r>
                        <a:rPr lang="en-US" sz="2800" dirty="0"/>
                        <a:t>Yaw Afriyie Cole</a:t>
                      </a:r>
                      <a:endParaRPr lang="en-US" sz="2800" dirty="0"/>
                    </a:p>
                  </a:txBody>
                  <a:tcPr/>
                </a:tc>
              </a:tr>
              <a:tr h="670570">
                <a:tc>
                  <a:txBody>
                    <a:bodyPr/>
                    <a:lstStyle/>
                    <a:p>
                      <a:r>
                        <a:rPr lang="en-US" sz="2800" dirty="0"/>
                        <a:t>Literature Review</a:t>
                      </a:r>
                      <a:endParaRPr lang="en-US" sz="2800" dirty="0"/>
                    </a:p>
                  </a:txBody>
                  <a:tcPr/>
                </a:tc>
                <a:tc>
                  <a:txBody>
                    <a:bodyPr/>
                    <a:lstStyle/>
                    <a:p>
                      <a:endParaRPr lang="en-US" dirty="0"/>
                    </a:p>
                  </a:txBody>
                  <a:tcPr>
                    <a:solidFill>
                      <a:schemeClr val="accent3">
                        <a:lumMod val="75000"/>
                      </a:schemeClr>
                    </a:solidFill>
                  </a:tcPr>
                </a:tc>
                <a:tc>
                  <a:txBody>
                    <a:bodyPr/>
                    <a:lstStyle/>
                    <a:p>
                      <a:endParaRPr lang="en-US" dirty="0"/>
                    </a:p>
                  </a:txBody>
                  <a:tcPr>
                    <a:solidFill>
                      <a:schemeClr val="accent3">
                        <a:lumMod val="75000"/>
                      </a:schemeClr>
                    </a:solidFill>
                  </a:tcPr>
                </a:tc>
              </a:tr>
              <a:tr h="670570">
                <a:tc>
                  <a:txBody>
                    <a:bodyPr/>
                    <a:lstStyle/>
                    <a:p>
                      <a:r>
                        <a:rPr lang="en-US" sz="2800" dirty="0"/>
                        <a:t>Device/Tower Selection</a:t>
                      </a:r>
                      <a:endParaRPr lang="en-US" sz="2800" dirty="0"/>
                    </a:p>
                  </a:txBody>
                  <a:tcPr/>
                </a:tc>
                <a:tc>
                  <a:txBody>
                    <a:bodyPr/>
                    <a:lstStyle/>
                    <a:p>
                      <a:endParaRPr lang="en-US" sz="2400" dirty="0"/>
                    </a:p>
                  </a:txBody>
                  <a:tcPr>
                    <a:solidFill>
                      <a:schemeClr val="accent3">
                        <a:lumMod val="75000"/>
                      </a:schemeClr>
                    </a:solidFill>
                  </a:tcPr>
                </a:tc>
                <a:tc>
                  <a:txBody>
                    <a:bodyPr/>
                    <a:lstStyle/>
                    <a:p>
                      <a:endParaRPr lang="en-US" dirty="0"/>
                    </a:p>
                  </a:txBody>
                  <a:tcPr>
                    <a:solidFill>
                      <a:schemeClr val="accent3">
                        <a:lumMod val="75000"/>
                      </a:schemeClr>
                    </a:solidFill>
                  </a:tcPr>
                </a:tc>
              </a:tr>
              <a:tr h="670570">
                <a:tc>
                  <a:txBody>
                    <a:bodyPr/>
                    <a:lstStyle/>
                    <a:p>
                      <a:r>
                        <a:rPr lang="en-US" sz="2800" dirty="0"/>
                        <a:t>Data Preprocessing</a:t>
                      </a:r>
                      <a:endParaRPr lang="en-US" sz="2800" dirty="0"/>
                    </a:p>
                  </a:txBody>
                  <a:tcPr/>
                </a:tc>
                <a:tc>
                  <a:txBody>
                    <a:bodyPr/>
                    <a:lstStyle/>
                    <a:p>
                      <a:endParaRPr lang="en-US" dirty="0"/>
                    </a:p>
                  </a:txBody>
                  <a:tcPr>
                    <a:solidFill>
                      <a:schemeClr val="bg1"/>
                    </a:solidFill>
                  </a:tcPr>
                </a:tc>
                <a:tc>
                  <a:txBody>
                    <a:bodyPr/>
                    <a:lstStyle/>
                    <a:p>
                      <a:endParaRPr lang="en-US" dirty="0"/>
                    </a:p>
                  </a:txBody>
                  <a:tcPr>
                    <a:solidFill>
                      <a:schemeClr val="accent3">
                        <a:lumMod val="75000"/>
                      </a:schemeClr>
                    </a:solidFill>
                  </a:tcPr>
                </a:tc>
              </a:tr>
              <a:tr h="670570">
                <a:tc>
                  <a:txBody>
                    <a:bodyPr/>
                    <a:lstStyle/>
                    <a:p>
                      <a:r>
                        <a:rPr lang="en-US" sz="2800" dirty="0"/>
                        <a:t>Data Analysis and Visualization</a:t>
                      </a:r>
                      <a:endParaRPr lang="en-US" sz="2800" dirty="0"/>
                    </a:p>
                  </a:txBody>
                  <a:tcPr/>
                </a:tc>
                <a:tc>
                  <a:txBody>
                    <a:bodyPr/>
                    <a:lstStyle/>
                    <a:p>
                      <a:endParaRPr lang="en-US" dirty="0"/>
                    </a:p>
                  </a:txBody>
                  <a:tcPr>
                    <a:solidFill>
                      <a:schemeClr val="accent3">
                        <a:lumMod val="75000"/>
                      </a:schemeClr>
                    </a:solidFill>
                  </a:tcPr>
                </a:tc>
                <a:tc>
                  <a:txBody>
                    <a:bodyPr/>
                    <a:lstStyle/>
                    <a:p>
                      <a:endParaRPr lang="en-US" dirty="0"/>
                    </a:p>
                  </a:txBody>
                  <a:tcPr>
                    <a:solidFill>
                      <a:schemeClr val="accent3">
                        <a:lumMod val="75000"/>
                      </a:schemeClr>
                    </a:solidFill>
                  </a:tcPr>
                </a:tc>
              </a:tr>
              <a:tr h="670570">
                <a:tc>
                  <a:txBody>
                    <a:bodyPr/>
                    <a:lstStyle/>
                    <a:p>
                      <a:r>
                        <a:rPr lang="en-US" sz="2800" dirty="0"/>
                        <a:t>Documentation</a:t>
                      </a:r>
                      <a:endParaRPr lang="en-US" sz="3200" dirty="0"/>
                    </a:p>
                  </a:txBody>
                  <a:tcPr/>
                </a:tc>
                <a:tc>
                  <a:txBody>
                    <a:bodyPr/>
                    <a:lstStyle/>
                    <a:p>
                      <a:endParaRPr lang="en-US" dirty="0"/>
                    </a:p>
                  </a:txBody>
                  <a:tcPr>
                    <a:solidFill>
                      <a:schemeClr val="accent3">
                        <a:lumMod val="75000"/>
                      </a:schemeClr>
                    </a:solidFill>
                  </a:tcPr>
                </a:tc>
                <a:tc>
                  <a:txBody>
                    <a:bodyPr/>
                    <a:lstStyle/>
                    <a:p>
                      <a:endParaRPr lang="en-US" dirty="0"/>
                    </a:p>
                  </a:txBody>
                  <a:tcPr>
                    <a:solidFill>
                      <a:schemeClr val="accent3">
                        <a:lumMod val="75000"/>
                      </a:scheme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489611"/>
            <a:ext cx="8421688" cy="1325563"/>
          </a:xfrm>
        </p:spPr>
        <p:txBody>
          <a:bodyPr>
            <a:normAutofit/>
          </a:bodyPr>
          <a:lstStyle/>
          <a:p>
            <a:r>
              <a:rPr lang="en-US" sz="3600" b="1"/>
              <a:t>Materials resources Required</a:t>
            </a:r>
            <a:endParaRPr lang="en-US" sz="3600" b="1"/>
          </a:p>
        </p:txBody>
      </p:sp>
      <p:sp>
        <p:nvSpPr>
          <p:cNvPr id="9" name="Slide Number Placeholder 8"/>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sp>
        <p:nvSpPr>
          <p:cNvPr id="11" name="TextBox 10"/>
          <p:cNvSpPr txBox="1"/>
          <p:nvPr/>
        </p:nvSpPr>
        <p:spPr>
          <a:xfrm>
            <a:off x="2168032" y="2012646"/>
            <a:ext cx="9457425"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nSpc>
                <a:spcPct val="150000"/>
              </a:lnSpc>
              <a:buFont typeface="Arial" panose="020B0604020202020204" pitchFamily="34" charset="0"/>
              <a:buChar char="•"/>
            </a:pPr>
            <a:r>
              <a:rPr lang="en-US" sz="3200" dirty="0">
                <a:latin typeface="Tenorite"/>
                <a:cs typeface="Times New Roman" panose="02020603050405020304"/>
              </a:rPr>
              <a:t> </a:t>
            </a:r>
            <a:r>
              <a:rPr lang="en-US" sz="2800" dirty="0">
                <a:latin typeface="Tenorite"/>
                <a:cs typeface="Times New Roman" panose="02020603050405020304"/>
              </a:rPr>
              <a:t>EM</a:t>
            </a:r>
            <a:r>
              <a:rPr lang="en-US" sz="2800" dirty="0">
                <a:latin typeface="Tenorite"/>
                <a:cs typeface="Times New Roman" panose="02020603050405020304"/>
              </a:rPr>
              <a:t>R</a:t>
            </a:r>
            <a:r>
              <a:rPr lang="en-US" sz="2800" dirty="0">
                <a:latin typeface="Tenorite"/>
                <a:cs typeface="Times New Roman" panose="02020603050405020304"/>
              </a:rPr>
              <a:t> testing equipment (spectrum analyzers, antennas, E</a:t>
            </a:r>
            <a:r>
              <a:rPr lang="en-US" sz="2800" dirty="0">
                <a:latin typeface="Tenorite"/>
                <a:cs typeface="Times New Roman" panose="02020603050405020304"/>
              </a:rPr>
              <a:t>MR Meter</a:t>
            </a:r>
            <a:r>
              <a:rPr lang="en-US" sz="2800" dirty="0">
                <a:latin typeface="Tenorite"/>
                <a:cs typeface="Times New Roman" panose="02020603050405020304"/>
              </a:rPr>
              <a:t>, </a:t>
            </a:r>
            <a:r>
              <a:rPr lang="en-US" sz="2800" dirty="0">
                <a:ea typeface="+mn-lt"/>
                <a:cs typeface="+mn-lt"/>
              </a:rPr>
              <a:t>Safety Gear</a:t>
            </a:r>
            <a:r>
              <a:rPr lang="en-US" sz="2800" dirty="0">
                <a:latin typeface="Tenorite"/>
                <a:cs typeface="Times New Roman" panose="02020603050405020304"/>
              </a:rPr>
              <a:t> etc.)</a:t>
            </a:r>
            <a:endParaRPr lang="en-US" dirty="0"/>
          </a:p>
          <a:p>
            <a:pPr marL="457200" indent="-457200">
              <a:lnSpc>
                <a:spcPct val="150000"/>
              </a:lnSpc>
              <a:buFont typeface="Arial" panose="020B0604020202020204" pitchFamily="34" charset="0"/>
              <a:buChar char="•"/>
            </a:pPr>
            <a:r>
              <a:rPr lang="en-US" sz="2800" dirty="0">
                <a:latin typeface="Tenorite"/>
                <a:cs typeface="Times New Roman" panose="02020603050405020304"/>
              </a:rPr>
              <a:t> Computers and software (Tableau AI, data analysis tools)</a:t>
            </a:r>
            <a:endParaRPr lang="en-US" sz="2800" dirty="0">
              <a:latin typeface="Tenorite"/>
              <a:cs typeface="Times New Roman" panose="02020603050405020304"/>
            </a:endParaRPr>
          </a:p>
          <a:p>
            <a:pPr marL="457200" indent="-457200">
              <a:lnSpc>
                <a:spcPct val="150000"/>
              </a:lnSpc>
              <a:buFont typeface="Arial" panose="020B0604020202020204" pitchFamily="34" charset="0"/>
              <a:buChar char="•"/>
            </a:pPr>
            <a:r>
              <a:rPr lang="en-US" sz="2800" dirty="0">
                <a:latin typeface="Tenorite"/>
                <a:cs typeface="Times New Roman" panose="02020603050405020304"/>
              </a:rPr>
              <a:t> Transportation and logistics</a:t>
            </a:r>
            <a:endParaRPr lang="en-US" sz="2800" dirty="0">
              <a:latin typeface="Tenorite"/>
              <a:cs typeface="Times New Roman" panose="02020603050405020304"/>
            </a:endParaRPr>
          </a:p>
          <a:p>
            <a:pPr marL="457200" indent="-457200">
              <a:lnSpc>
                <a:spcPct val="150000"/>
              </a:lnSpc>
              <a:buFont typeface="Arial" panose="020B0604020202020204" pitchFamily="34" charset="0"/>
              <a:buChar char="•"/>
            </a:pPr>
            <a:r>
              <a:rPr lang="en-US" sz="2800" dirty="0">
                <a:latin typeface="Tenorite"/>
                <a:cs typeface="Times New Roman" panose="02020603050405020304"/>
              </a:rPr>
              <a:t> Miscellaneous expenses</a:t>
            </a:r>
            <a:endParaRPr lang="en-US" sz="2800" dirty="0">
              <a:latin typeface="Tenorite"/>
              <a:cs typeface="Times New Roman" panose="02020603050405020304"/>
            </a:endParaRPr>
          </a:p>
          <a:p>
            <a:pPr marL="285750" indent="-285750" algn="l">
              <a:buFont typeface="Arial" panose="020B0604020202020204" pitchFamily="34" charset="0"/>
              <a:buChar char="•"/>
            </a:pPr>
            <a:endParaRPr lang="en-US" dirty="0">
              <a:latin typeface="Tenorit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nvGraphicFramePr>
        <p:xfrm>
          <a:off x="4106487" y="1928553"/>
          <a:ext cx="3973484" cy="4006734"/>
        </p:xfrm>
        <a:graphic>
          <a:graphicData uri="http://schemas.openxmlformats.org/drawingml/2006/table">
            <a:tbl>
              <a:tblPr/>
              <a:tblGrid>
                <a:gridCol w="3973484"/>
              </a:tblGrid>
              <a:tr h="400673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4" name="Table 13"/>
          <p:cNvGraphicFramePr>
            <a:graphicFrameLocks noGrp="1"/>
          </p:cNvGraphicFramePr>
          <p:nvPr/>
        </p:nvGraphicFramePr>
        <p:xfrm>
          <a:off x="8063345" y="1928553"/>
          <a:ext cx="3906982" cy="4006734"/>
        </p:xfrm>
        <a:graphic>
          <a:graphicData uri="http://schemas.openxmlformats.org/drawingml/2006/table">
            <a:tbl>
              <a:tblPr/>
              <a:tblGrid>
                <a:gridCol w="3906982"/>
              </a:tblGrid>
              <a:tr h="4006734">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5" name="Table 14"/>
          <p:cNvGraphicFramePr>
            <a:graphicFrameLocks noGrp="1"/>
          </p:cNvGraphicFramePr>
          <p:nvPr/>
        </p:nvGraphicFramePr>
        <p:xfrm>
          <a:off x="465513" y="1945178"/>
          <a:ext cx="11504814" cy="698269"/>
        </p:xfrm>
        <a:graphic>
          <a:graphicData uri="http://schemas.openxmlformats.org/drawingml/2006/table">
            <a:tbl>
              <a:tblPr/>
              <a:tblGrid>
                <a:gridCol w="11504814"/>
              </a:tblGrid>
              <a:tr h="698269">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1" name="Table 10"/>
          <p:cNvGraphicFramePr>
            <a:graphicFrameLocks noGrp="1"/>
          </p:cNvGraphicFramePr>
          <p:nvPr/>
        </p:nvGraphicFramePr>
        <p:xfrm>
          <a:off x="465513" y="1928553"/>
          <a:ext cx="3657600" cy="4023360"/>
        </p:xfrm>
        <a:graphic>
          <a:graphicData uri="http://schemas.openxmlformats.org/drawingml/2006/table">
            <a:tbl>
              <a:tblPr/>
              <a:tblGrid>
                <a:gridCol w="3657600"/>
              </a:tblGrid>
              <a:tr h="402336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2" name="Title 1"/>
          <p:cNvSpPr>
            <a:spLocks noGrp="1"/>
          </p:cNvSpPr>
          <p:nvPr>
            <p:ph type="title"/>
          </p:nvPr>
        </p:nvSpPr>
        <p:spPr>
          <a:xfrm>
            <a:off x="1885156" y="503988"/>
            <a:ext cx="8421688" cy="1325563"/>
          </a:xfrm>
        </p:spPr>
        <p:txBody>
          <a:bodyPr>
            <a:normAutofit/>
          </a:bodyPr>
          <a:lstStyle/>
          <a:p>
            <a:pPr algn="l"/>
            <a:r>
              <a:rPr lang="en-US" sz="3600" b="1" dirty="0">
                <a:ea typeface="+mj-lt"/>
                <a:cs typeface="+mj-lt"/>
              </a:rPr>
              <a:t>EMF RADIATION TESTING</a:t>
            </a:r>
            <a:r>
              <a:rPr lang="en-US" sz="3600" b="1" dirty="0">
                <a:ea typeface="+mj-lt"/>
                <a:cs typeface="+mj-lt"/>
              </a:rPr>
              <a:t> Equipment</a:t>
            </a:r>
            <a:endParaRPr lang="en-US" sz="3600" dirty="0">
              <a:ea typeface="+mj-lt"/>
              <a:cs typeface="+mj-lt"/>
            </a:endParaRPr>
          </a:p>
        </p:txBody>
      </p:sp>
      <p:sp>
        <p:nvSpPr>
          <p:cNvPr id="3" name="Text Placeholder 2"/>
          <p:cNvSpPr>
            <a:spLocks noGrp="1"/>
          </p:cNvSpPr>
          <p:nvPr>
            <p:ph type="body" idx="1"/>
          </p:nvPr>
        </p:nvSpPr>
        <p:spPr>
          <a:xfrm>
            <a:off x="826161" y="1727389"/>
            <a:ext cx="3112512" cy="737648"/>
          </a:xfrm>
        </p:spPr>
        <p:txBody>
          <a:bodyPr/>
          <a:lstStyle/>
          <a:p>
            <a:r>
              <a:rPr lang="en-US" sz="2400" dirty="0">
                <a:ea typeface="+mj-lt"/>
                <a:cs typeface="+mj-lt"/>
              </a:rPr>
              <a:t>Cell phones</a:t>
            </a:r>
            <a:endParaRPr lang="en-US" sz="2400" dirty="0">
              <a:ea typeface="+mj-lt"/>
              <a:cs typeface="+mj-lt"/>
            </a:endParaRPr>
          </a:p>
        </p:txBody>
      </p:sp>
      <p:sp>
        <p:nvSpPr>
          <p:cNvPr id="4" name="Content Placeholder 3"/>
          <p:cNvSpPr>
            <a:spLocks noGrp="1"/>
          </p:cNvSpPr>
          <p:nvPr>
            <p:ph sz="half" idx="2"/>
          </p:nvPr>
        </p:nvSpPr>
        <p:spPr>
          <a:xfrm>
            <a:off x="-309652" y="2670040"/>
            <a:ext cx="4550246" cy="3766282"/>
          </a:xfrm>
        </p:spPr>
        <p:txBody>
          <a:bodyPr vert="horz" lIns="91440" tIns="45720" rIns="91440" bIns="45720" rtlCol="0" anchor="t">
            <a:normAutofit/>
          </a:bodyPr>
          <a:lstStyle/>
          <a:p>
            <a:pPr lvl="2"/>
            <a:r>
              <a:rPr lang="en-US" sz="2400" dirty="0">
                <a:ea typeface="+mn-lt"/>
                <a:cs typeface="+mn-lt"/>
              </a:rPr>
              <a:t>Equipment required:</a:t>
            </a:r>
            <a:endParaRPr lang="en-US" sz="2400" dirty="0">
              <a:ea typeface="+mn-lt"/>
              <a:cs typeface="+mn-lt"/>
            </a:endParaRPr>
          </a:p>
          <a:p>
            <a:pPr marL="1257300" lvl="2" indent="-342900">
              <a:buChar char="•"/>
            </a:pPr>
            <a:r>
              <a:rPr lang="en-US" sz="2400" dirty="0">
                <a:ea typeface="+mn-lt"/>
                <a:cs typeface="+mn-lt"/>
              </a:rPr>
              <a:t> Log Periodic Antenna</a:t>
            </a:r>
            <a:endParaRPr lang="en-US" sz="2400" dirty="0">
              <a:ea typeface="+mn-lt"/>
              <a:cs typeface="+mn-lt"/>
            </a:endParaRPr>
          </a:p>
          <a:p>
            <a:pPr marL="1257300" lvl="2" indent="-342900">
              <a:buChar char="•"/>
            </a:pPr>
            <a:r>
              <a:rPr lang="en-US" sz="2400" dirty="0">
                <a:ea typeface="+mn-lt"/>
                <a:cs typeface="+mn-lt"/>
              </a:rPr>
              <a:t> Com-Power ACS-181 </a:t>
            </a:r>
            <a:endParaRPr lang="en-US" sz="2400" dirty="0">
              <a:ea typeface="+mn-lt"/>
              <a:cs typeface="+mn-lt"/>
            </a:endParaRPr>
          </a:p>
          <a:p>
            <a:pPr marL="1257300" lvl="2" indent="-342900">
              <a:buChar char="•"/>
            </a:pPr>
            <a:r>
              <a:rPr lang="en-US" sz="2400" dirty="0">
                <a:ea typeface="+mn-lt"/>
                <a:cs typeface="+mn-lt"/>
              </a:rPr>
              <a:t>RESA Realtime EMC Spectrum Analyzer</a:t>
            </a:r>
            <a:endParaRPr lang="en-US" sz="2400" dirty="0"/>
          </a:p>
          <a:p>
            <a:pPr marL="1257300" indent="-342900">
              <a:buFont typeface="Arial" panose="020B0604020202020204" pitchFamily="34" charset="0"/>
              <a:buChar char="•"/>
            </a:pPr>
            <a:r>
              <a:rPr lang="en-US" sz="2400" dirty="0">
                <a:ea typeface="+mn-lt"/>
                <a:cs typeface="+mn-lt"/>
              </a:rPr>
              <a:t>EMR Meter</a:t>
            </a:r>
            <a:endParaRPr lang="en-US" sz="2400" dirty="0"/>
          </a:p>
          <a:p>
            <a:pPr marL="1257300" indent="-342900">
              <a:buFont typeface="Arial" panose="020B0604020202020204" pitchFamily="34" charset="0"/>
              <a:buChar char="•"/>
            </a:pPr>
            <a:endParaRPr lang="en-US" sz="2400" b="1" dirty="0">
              <a:latin typeface="Arial" panose="020B0604020202020204"/>
              <a:cs typeface="Arial" panose="020B0604020202020204"/>
            </a:endParaRPr>
          </a:p>
          <a:p>
            <a:pPr marL="1257300" lvl="2" indent="-342900">
              <a:buChar char="•"/>
            </a:pPr>
            <a:endParaRPr lang="en-US" sz="2400" dirty="0"/>
          </a:p>
          <a:p>
            <a:endParaRPr lang="en-US" sz="2400" dirty="0"/>
          </a:p>
        </p:txBody>
      </p:sp>
      <p:sp>
        <p:nvSpPr>
          <p:cNvPr id="5" name="Text Placeholder 4"/>
          <p:cNvSpPr>
            <a:spLocks noGrp="1"/>
          </p:cNvSpPr>
          <p:nvPr>
            <p:ph type="body" sz="quarter" idx="3"/>
          </p:nvPr>
        </p:nvSpPr>
        <p:spPr>
          <a:xfrm>
            <a:off x="4245099" y="1741766"/>
            <a:ext cx="3414255" cy="723272"/>
          </a:xfrm>
        </p:spPr>
        <p:txBody>
          <a:bodyPr/>
          <a:lstStyle/>
          <a:p>
            <a:pPr lvl="1"/>
            <a:r>
              <a:rPr lang="en-US" sz="2400" b="0" dirty="0">
                <a:ea typeface="+mn-lt"/>
                <a:cs typeface="+mn-lt"/>
              </a:rPr>
              <a:t>Network Towers</a:t>
            </a:r>
            <a:endParaRPr lang="en-US" sz="2400" b="0" dirty="0">
              <a:ea typeface="+mn-lt"/>
              <a:cs typeface="+mn-lt"/>
            </a:endParaRPr>
          </a:p>
        </p:txBody>
      </p:sp>
      <p:sp>
        <p:nvSpPr>
          <p:cNvPr id="6" name="Content Placeholder 5"/>
          <p:cNvSpPr>
            <a:spLocks noGrp="1"/>
          </p:cNvSpPr>
          <p:nvPr>
            <p:ph sz="quarter" idx="4"/>
          </p:nvPr>
        </p:nvSpPr>
        <p:spPr>
          <a:xfrm>
            <a:off x="3483100" y="2842569"/>
            <a:ext cx="4348783" cy="3421224"/>
          </a:xfrm>
        </p:spPr>
        <p:txBody>
          <a:bodyPr vert="horz" lIns="91440" tIns="45720" rIns="91440" bIns="45720" rtlCol="0" anchor="t">
            <a:normAutofit/>
          </a:bodyPr>
          <a:lstStyle/>
          <a:p>
            <a:pPr lvl="2"/>
            <a:r>
              <a:rPr lang="en-US" sz="2400" dirty="0">
                <a:latin typeface="Tenorite"/>
                <a:cs typeface="Times New Roman" panose="02020603050405020304"/>
              </a:rPr>
              <a:t>Equipment required:</a:t>
            </a:r>
            <a:endParaRPr lang="en-US" sz="2400" dirty="0">
              <a:latin typeface="Tenorite"/>
              <a:cs typeface="Times New Roman" panose="02020603050405020304"/>
            </a:endParaRPr>
          </a:p>
          <a:p>
            <a:pPr marL="1257300" lvl="2" indent="-342900">
              <a:buChar char="•"/>
            </a:pPr>
            <a:r>
              <a:rPr lang="en-US" sz="2400" dirty="0">
                <a:ea typeface="+mn-lt"/>
                <a:cs typeface="+mn-lt"/>
              </a:rPr>
              <a:t>Horn Antenna</a:t>
            </a:r>
            <a:endParaRPr lang="en-US" sz="2400" dirty="0">
              <a:ea typeface="+mn-lt"/>
              <a:cs typeface="+mn-lt"/>
            </a:endParaRPr>
          </a:p>
          <a:p>
            <a:pPr marL="1257300" lvl="2" indent="-342900">
              <a:buChar char="•"/>
            </a:pPr>
            <a:r>
              <a:rPr lang="en-US" sz="2400" dirty="0">
                <a:ea typeface="+mn-lt"/>
                <a:cs typeface="+mn-lt"/>
              </a:rPr>
              <a:t>Com-Power ACS-181</a:t>
            </a:r>
            <a:endParaRPr lang="en-US" sz="2400" dirty="0">
              <a:ea typeface="+mn-lt"/>
              <a:cs typeface="+mn-lt"/>
            </a:endParaRPr>
          </a:p>
          <a:p>
            <a:pPr marL="1257300" lvl="2" indent="-342900">
              <a:buFont typeface="Arial" panose="020B0604020202020204" pitchFamily="34" charset="0"/>
              <a:buChar char="•"/>
            </a:pPr>
            <a:r>
              <a:rPr lang="en-US" sz="2400" dirty="0">
                <a:ea typeface="+mn-lt"/>
                <a:cs typeface="+mn-lt"/>
              </a:rPr>
              <a:t>Field Strength Meter</a:t>
            </a:r>
            <a:endParaRPr lang="en-US" sz="2400" dirty="0">
              <a:ea typeface="+mn-lt"/>
              <a:cs typeface="+mn-lt"/>
            </a:endParaRPr>
          </a:p>
          <a:p>
            <a:pPr marL="1200150" lvl="2" indent="-285750">
              <a:buChar char="•"/>
            </a:pPr>
            <a:endParaRPr lang="en-US" sz="2800" dirty="0">
              <a:cs typeface="Times New Roman" panose="02020603050405020304"/>
            </a:endParaRPr>
          </a:p>
          <a:p>
            <a:endParaRPr lang="en-US" sz="1600" dirty="0"/>
          </a:p>
        </p:txBody>
      </p:sp>
      <p:sp>
        <p:nvSpPr>
          <p:cNvPr id="7" name="Text Placeholder 6"/>
          <p:cNvSpPr>
            <a:spLocks noGrp="1"/>
          </p:cNvSpPr>
          <p:nvPr>
            <p:ph type="body" idx="13"/>
          </p:nvPr>
        </p:nvSpPr>
        <p:spPr>
          <a:xfrm>
            <a:off x="7836383" y="1425465"/>
            <a:ext cx="3428814" cy="1255232"/>
          </a:xfrm>
        </p:spPr>
        <p:txBody>
          <a:bodyPr/>
          <a:lstStyle/>
          <a:p>
            <a:pPr lvl="1"/>
            <a:r>
              <a:rPr lang="en-US" sz="2400" b="0" dirty="0">
                <a:latin typeface="+mj-lt"/>
                <a:ea typeface="+mj-lt"/>
                <a:cs typeface="+mj-lt"/>
              </a:rPr>
              <a:t>Miscellaneous electronic devices</a:t>
            </a:r>
            <a:endParaRPr lang="en-US" dirty="0"/>
          </a:p>
        </p:txBody>
      </p:sp>
      <p:sp>
        <p:nvSpPr>
          <p:cNvPr id="8" name="Content Placeholder 7"/>
          <p:cNvSpPr>
            <a:spLocks noGrp="1"/>
          </p:cNvSpPr>
          <p:nvPr>
            <p:ph sz="half" idx="14"/>
          </p:nvPr>
        </p:nvSpPr>
        <p:spPr>
          <a:xfrm>
            <a:off x="7390686" y="2756304"/>
            <a:ext cx="4794662" cy="3680018"/>
          </a:xfrm>
        </p:spPr>
        <p:txBody>
          <a:bodyPr vert="horz" lIns="91440" tIns="45720" rIns="91440" bIns="45720" rtlCol="0" anchor="t">
            <a:normAutofit/>
          </a:bodyPr>
          <a:lstStyle/>
          <a:p>
            <a:pPr lvl="2"/>
            <a:r>
              <a:rPr lang="en-US" sz="2400" dirty="0">
                <a:latin typeface="Tenorite"/>
                <a:cs typeface="Times New Roman" panose="02020603050405020304"/>
              </a:rPr>
              <a:t>Equipment required: </a:t>
            </a:r>
            <a:endParaRPr lang="en-US" sz="2400" dirty="0">
              <a:latin typeface="Tenorite"/>
            </a:endParaRPr>
          </a:p>
          <a:p>
            <a:pPr marL="1257300" lvl="2" indent="-342900">
              <a:buFont typeface="Arial" panose="020B0604020202020204" pitchFamily="34" charset="0"/>
              <a:buChar char="•"/>
            </a:pPr>
            <a:r>
              <a:rPr lang="en-US" sz="2400" dirty="0">
                <a:latin typeface="Tenorite"/>
                <a:cs typeface="Times New Roman" panose="02020603050405020304"/>
              </a:rPr>
              <a:t>ETS-Lindgren Model 5503 strip line-type electric field generator</a:t>
            </a:r>
            <a:endParaRPr lang="en-US" sz="2400" dirty="0">
              <a:latin typeface="Tenorite"/>
            </a:endParaRPr>
          </a:p>
          <a:p>
            <a:pPr marL="1257300" lvl="2" indent="-342900">
              <a:buFont typeface="Arial" panose="020B0604020202020204" pitchFamily="34" charset="0"/>
              <a:buChar char="•"/>
            </a:pPr>
            <a:r>
              <a:rPr lang="en-US" sz="2400" dirty="0">
                <a:latin typeface="Tenorite"/>
                <a:cs typeface="Times New Roman" panose="02020603050405020304"/>
              </a:rPr>
              <a:t>RESA Realtime EMC Spectrum Analyzer</a:t>
            </a:r>
            <a:endParaRPr lang="en-US" sz="2400" dirty="0">
              <a:latin typeface="Tenorite"/>
              <a:cs typeface="Times New Roman" panose="02020603050405020304"/>
            </a:endParaRPr>
          </a:p>
          <a:p>
            <a:pPr marL="1257300" lvl="2" indent="-342900">
              <a:buFont typeface="Arial" panose="020B0604020202020204" pitchFamily="34" charset="0"/>
              <a:buChar char="•"/>
            </a:pPr>
            <a:r>
              <a:rPr lang="en-US" sz="2400" dirty="0">
                <a:ea typeface="+mn-lt"/>
                <a:cs typeface="+mn-lt"/>
              </a:rPr>
              <a:t>EMR Meter</a:t>
            </a:r>
            <a:endParaRPr lang="en-US" sz="2400" dirty="0">
              <a:cs typeface="Times New Roman" panose="02020603050405020304"/>
            </a:endParaRPr>
          </a:p>
          <a:p>
            <a:endParaRPr lang="en-US" sz="2400" dirty="0"/>
          </a:p>
        </p:txBody>
      </p:sp>
      <p:sp>
        <p:nvSpPr>
          <p:cNvPr id="10" name="Slide Number Placeholder 9"/>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61" y="283916"/>
            <a:ext cx="8421688" cy="1134097"/>
          </a:xfrm>
        </p:spPr>
        <p:txBody>
          <a:bodyPr>
            <a:normAutofit/>
          </a:bodyPr>
          <a:lstStyle/>
          <a:p>
            <a:pPr algn="l"/>
            <a:r>
              <a:rPr lang="en-US" sz="3600" b="1" dirty="0">
                <a:ea typeface="+mj-lt"/>
                <a:cs typeface="+mj-lt"/>
              </a:rPr>
              <a:t>EMF radiation Testing Equipment</a:t>
            </a:r>
            <a:endParaRPr lang="en-US" sz="3600" dirty="0">
              <a:ea typeface="+mj-lt"/>
              <a:cs typeface="+mj-lt"/>
            </a:endParaRPr>
          </a:p>
          <a:p>
            <a:endParaRPr lang="en-US" sz="3600" dirty="0"/>
          </a:p>
        </p:txBody>
      </p:sp>
      <p:sp>
        <p:nvSpPr>
          <p:cNvPr id="25" name="Slide Number Placeholder 24"/>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pic>
        <p:nvPicPr>
          <p:cNvPr id="4" name="Picture 3" descr="A machine with a hair dryer&#10;&#10;Description automatically generated"/>
          <p:cNvPicPr>
            <a:picLocks noChangeAspect="1"/>
          </p:cNvPicPr>
          <p:nvPr/>
        </p:nvPicPr>
        <p:blipFill>
          <a:blip r:embed="rId1"/>
          <a:stretch>
            <a:fillRect/>
          </a:stretch>
        </p:blipFill>
        <p:spPr>
          <a:xfrm>
            <a:off x="630665" y="3940888"/>
            <a:ext cx="3218330" cy="2054907"/>
          </a:xfrm>
          <a:prstGeom prst="rect">
            <a:avLst/>
          </a:prstGeom>
        </p:spPr>
      </p:pic>
      <p:pic>
        <p:nvPicPr>
          <p:cNvPr id="5" name="Picture 4" descr="A close-up of a tool&#10;&#10;Description automatically generated"/>
          <p:cNvPicPr>
            <a:picLocks noChangeAspect="1"/>
          </p:cNvPicPr>
          <p:nvPr/>
        </p:nvPicPr>
        <p:blipFill>
          <a:blip r:embed="rId2"/>
          <a:stretch>
            <a:fillRect/>
          </a:stretch>
        </p:blipFill>
        <p:spPr>
          <a:xfrm>
            <a:off x="4708277" y="1322335"/>
            <a:ext cx="3549627" cy="1782178"/>
          </a:xfrm>
          <a:prstGeom prst="rect">
            <a:avLst/>
          </a:prstGeom>
        </p:spPr>
      </p:pic>
      <p:pic>
        <p:nvPicPr>
          <p:cNvPr id="7" name="Picture 6" descr="A metal speaker on a pole&#10;&#10;Description automatically generated"/>
          <p:cNvPicPr>
            <a:picLocks noChangeAspect="1"/>
          </p:cNvPicPr>
          <p:nvPr/>
        </p:nvPicPr>
        <p:blipFill>
          <a:blip r:embed="rId3"/>
          <a:stretch>
            <a:fillRect/>
          </a:stretch>
        </p:blipFill>
        <p:spPr>
          <a:xfrm>
            <a:off x="8622547" y="4160470"/>
            <a:ext cx="2719306" cy="1926693"/>
          </a:xfrm>
          <a:prstGeom prst="rect">
            <a:avLst/>
          </a:prstGeom>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390" y="1132984"/>
            <a:ext cx="3222149" cy="20109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0604" y="1270691"/>
            <a:ext cx="2923244" cy="18441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0005" y="4142932"/>
            <a:ext cx="2951532" cy="19266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703216" y="2871518"/>
            <a:ext cx="3222149" cy="1015663"/>
          </a:xfrm>
          <a:prstGeom prst="rect">
            <a:avLst/>
          </a:prstGeom>
          <a:noFill/>
        </p:spPr>
        <p:txBody>
          <a:bodyPr wrap="square" rtlCol="0">
            <a:spAutoFit/>
          </a:bodyPr>
          <a:lstStyle/>
          <a:p>
            <a:r>
              <a:rPr lang="en-US" sz="2000" dirty="0"/>
              <a:t>ETS-Lindgren Model 5503 </a:t>
            </a:r>
            <a:r>
              <a:rPr lang="en-US" sz="2000" dirty="0" err="1"/>
              <a:t>stripline</a:t>
            </a:r>
            <a:r>
              <a:rPr lang="en-US" sz="2000" dirty="0"/>
              <a:t>-type electric field generator</a:t>
            </a:r>
            <a:endParaRPr lang="en-US" sz="2000" dirty="0"/>
          </a:p>
        </p:txBody>
      </p:sp>
      <p:sp>
        <p:nvSpPr>
          <p:cNvPr id="10" name="TextBox 9"/>
          <p:cNvSpPr txBox="1"/>
          <p:nvPr/>
        </p:nvSpPr>
        <p:spPr>
          <a:xfrm>
            <a:off x="8854724" y="2967562"/>
            <a:ext cx="2923244" cy="707886"/>
          </a:xfrm>
          <a:prstGeom prst="rect">
            <a:avLst/>
          </a:prstGeom>
          <a:noFill/>
        </p:spPr>
        <p:txBody>
          <a:bodyPr wrap="square" rtlCol="0">
            <a:spAutoFit/>
          </a:bodyPr>
          <a:lstStyle/>
          <a:p>
            <a:r>
              <a:rPr lang="en-US" sz="2000" dirty="0"/>
              <a:t>COM-Power ACS 181 Power Amplifier</a:t>
            </a:r>
            <a:endParaRPr lang="en-US" sz="2000" dirty="0"/>
          </a:p>
        </p:txBody>
      </p:sp>
      <p:sp>
        <p:nvSpPr>
          <p:cNvPr id="11" name="TextBox 10"/>
          <p:cNvSpPr txBox="1"/>
          <p:nvPr/>
        </p:nvSpPr>
        <p:spPr>
          <a:xfrm>
            <a:off x="774390" y="2967562"/>
            <a:ext cx="3032839" cy="707886"/>
          </a:xfrm>
          <a:prstGeom prst="rect">
            <a:avLst/>
          </a:prstGeom>
          <a:noFill/>
        </p:spPr>
        <p:txBody>
          <a:bodyPr wrap="square" rtlCol="0">
            <a:spAutoFit/>
          </a:bodyPr>
          <a:lstStyle/>
          <a:p>
            <a:r>
              <a:rPr lang="pt-BR" sz="2000" dirty="0"/>
              <a:t>RESA Realtime EMC Spectrum Analyzer</a:t>
            </a:r>
            <a:endParaRPr lang="en-US" sz="2000" dirty="0"/>
          </a:p>
        </p:txBody>
      </p:sp>
      <p:sp>
        <p:nvSpPr>
          <p:cNvPr id="12" name="TextBox 11"/>
          <p:cNvSpPr txBox="1"/>
          <p:nvPr/>
        </p:nvSpPr>
        <p:spPr>
          <a:xfrm>
            <a:off x="774391" y="6047946"/>
            <a:ext cx="2417696" cy="400110"/>
          </a:xfrm>
          <a:prstGeom prst="rect">
            <a:avLst/>
          </a:prstGeom>
          <a:noFill/>
        </p:spPr>
        <p:txBody>
          <a:bodyPr wrap="square" rtlCol="0">
            <a:spAutoFit/>
          </a:bodyPr>
          <a:lstStyle/>
          <a:p>
            <a:r>
              <a:rPr lang="en-US" sz="2000" dirty="0"/>
              <a:t>EMR meter</a:t>
            </a:r>
            <a:endParaRPr lang="en-US" sz="2000" dirty="0"/>
          </a:p>
        </p:txBody>
      </p:sp>
      <p:sp>
        <p:nvSpPr>
          <p:cNvPr id="13" name="TextBox 12"/>
          <p:cNvSpPr txBox="1"/>
          <p:nvPr/>
        </p:nvSpPr>
        <p:spPr>
          <a:xfrm>
            <a:off x="4703216" y="6173974"/>
            <a:ext cx="3008321" cy="400110"/>
          </a:xfrm>
          <a:prstGeom prst="rect">
            <a:avLst/>
          </a:prstGeom>
          <a:noFill/>
        </p:spPr>
        <p:txBody>
          <a:bodyPr wrap="square" rtlCol="0">
            <a:spAutoFit/>
          </a:bodyPr>
          <a:lstStyle/>
          <a:p>
            <a:r>
              <a:rPr lang="en-US" sz="2000" dirty="0"/>
              <a:t>Log Period Antenna</a:t>
            </a:r>
            <a:endParaRPr lang="en-US" sz="2000" dirty="0"/>
          </a:p>
        </p:txBody>
      </p:sp>
      <p:sp>
        <p:nvSpPr>
          <p:cNvPr id="14" name="TextBox 13"/>
          <p:cNvSpPr txBox="1"/>
          <p:nvPr/>
        </p:nvSpPr>
        <p:spPr>
          <a:xfrm>
            <a:off x="8643936" y="6203767"/>
            <a:ext cx="2956580" cy="400110"/>
          </a:xfrm>
          <a:prstGeom prst="rect">
            <a:avLst/>
          </a:prstGeom>
          <a:noFill/>
        </p:spPr>
        <p:txBody>
          <a:bodyPr wrap="square" rtlCol="0">
            <a:spAutoFit/>
          </a:bodyPr>
          <a:lstStyle/>
          <a:p>
            <a:r>
              <a:rPr lang="en-US" sz="2000" dirty="0"/>
              <a:t>Horn Antenna</a:t>
            </a:r>
            <a:endParaRPr lang="en-US" sz="2000" dirty="0"/>
          </a:p>
        </p:txBody>
      </p:sp>
      <p:pic>
        <p:nvPicPr>
          <p:cNvPr id="16" name="Picture 15"/>
          <p:cNvPicPr>
            <a:picLocks noChangeAspect="1"/>
          </p:cNvPicPr>
          <p:nvPr/>
        </p:nvPicPr>
        <p:blipFill>
          <a:blip r:embed="rId7"/>
          <a:stretch>
            <a:fillRect/>
          </a:stretch>
        </p:blipFill>
        <p:spPr>
          <a:xfrm>
            <a:off x="774390" y="3990795"/>
            <a:ext cx="3372856" cy="205490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908620"/>
          </a:xfrm>
        </p:spPr>
        <p:txBody>
          <a:bodyPr>
            <a:normAutofit/>
          </a:bodyPr>
          <a:lstStyle/>
          <a:p>
            <a:r>
              <a:rPr lang="en-US" sz="3600" b="1"/>
              <a:t>Budget</a:t>
            </a:r>
            <a:endParaRPr lang="en-US" sz="3600" b="1"/>
          </a:p>
        </p:txBody>
      </p:sp>
      <p:graphicFrame>
        <p:nvGraphicFramePr>
          <p:cNvPr id="4" name="Table 4"/>
          <p:cNvGraphicFramePr>
            <a:graphicFrameLocks noGrp="1"/>
          </p:cNvGraphicFramePr>
          <p:nvPr>
            <p:ph type="tbl" sz="quarter" idx="14"/>
          </p:nvPr>
        </p:nvGraphicFramePr>
        <p:xfrm>
          <a:off x="603849" y="1207698"/>
          <a:ext cx="11071269" cy="5074262"/>
        </p:xfrm>
        <a:graphic>
          <a:graphicData uri="http://schemas.openxmlformats.org/drawingml/2006/table">
            <a:tbl>
              <a:tblPr firstRow="1" bandRow="1">
                <a:tableStyleId>{7E9639D4-E3E2-4D34-9284-5A2195B3D0D7}</a:tableStyleId>
              </a:tblPr>
              <a:tblGrid>
                <a:gridCol w="7094348"/>
                <a:gridCol w="3976921"/>
              </a:tblGrid>
              <a:tr h="773221">
                <a:tc>
                  <a:txBody>
                    <a:bodyPr/>
                    <a:lstStyle/>
                    <a:p>
                      <a:pPr algn="ctr" rtl="0" fontAlgn="base"/>
                      <a:r>
                        <a:rPr lang="en-US" sz="2400" b="1" i="0" kern="1200">
                          <a:solidFill>
                            <a:schemeClr val="accent1"/>
                          </a:solidFill>
                          <a:effectLst/>
                          <a:latin typeface="+mn-lt"/>
                          <a:ea typeface="+mn-ea"/>
                          <a:cs typeface="+mn-cs"/>
                        </a:rPr>
                        <a:t>MATERIAL RESOURCES</a:t>
                      </a:r>
                      <a:endParaRPr lang="en-US" sz="2400" b="1" i="0" kern="1200">
                        <a:solidFill>
                          <a:schemeClr val="accent1"/>
                        </a:solidFill>
                        <a:effectLst/>
                        <a:latin typeface="+mn-lt"/>
                        <a:ea typeface="+mn-ea"/>
                        <a:cs typeface="+mn-cs"/>
                      </a:endParaRPr>
                    </a:p>
                  </a:txBody>
                  <a:tcPr anchor="ctr">
                    <a:lnB w="12700">
                      <a:solidFill>
                        <a:schemeClr val="tx1"/>
                      </a:solidFill>
                    </a:lnB>
                  </a:tcPr>
                </a:tc>
                <a:tc>
                  <a:txBody>
                    <a:bodyPr/>
                    <a:lstStyle/>
                    <a:p>
                      <a:pPr algn="ctr" rtl="0" fontAlgn="base"/>
                      <a:r>
                        <a:rPr lang="en-US" sz="2400" b="1" i="0" kern="1200">
                          <a:solidFill>
                            <a:schemeClr val="bg1"/>
                          </a:solidFill>
                          <a:effectLst/>
                          <a:latin typeface="+mn-lt"/>
                          <a:ea typeface="+mn-ea"/>
                          <a:cs typeface="+mn-cs"/>
                        </a:rPr>
                        <a:t>COST(</a:t>
                      </a:r>
                      <a:r>
                        <a:rPr lang="en-US" sz="2400" b="1" i="0" u="none" strike="noStrike" kern="1200" noProof="0">
                          <a:solidFill>
                            <a:schemeClr val="bg1"/>
                          </a:solidFill>
                          <a:effectLst/>
                        </a:rPr>
                        <a:t> GH₵.</a:t>
                      </a:r>
                      <a:r>
                        <a:rPr lang="en-US" sz="2400" b="1" i="0" kern="1200">
                          <a:solidFill>
                            <a:schemeClr val="bg1"/>
                          </a:solidFill>
                          <a:effectLst/>
                          <a:latin typeface="+mn-lt"/>
                          <a:ea typeface="+mn-ea"/>
                          <a:cs typeface="+mn-cs"/>
                        </a:rPr>
                        <a:t>)</a:t>
                      </a:r>
                      <a:endParaRPr lang="en-US" sz="2400" b="1" i="0" kern="1200">
                        <a:solidFill>
                          <a:schemeClr val="bg1"/>
                        </a:solidFill>
                        <a:effectLst/>
                        <a:latin typeface="+mn-lt"/>
                        <a:ea typeface="+mn-ea"/>
                        <a:cs typeface="+mn-cs"/>
                      </a:endParaRPr>
                    </a:p>
                  </a:txBody>
                  <a:tcPr anchor="ctr">
                    <a:lnB w="12700">
                      <a:solidFill>
                        <a:schemeClr val="tx1"/>
                      </a:solidFill>
                    </a:lnB>
                  </a:tcPr>
                </a:tc>
              </a:tr>
              <a:tr h="990689">
                <a:tc>
                  <a:txBody>
                    <a:bodyPr/>
                    <a:lstStyle/>
                    <a:p>
                      <a:pPr lvl="0" algn="ctr">
                        <a:buNone/>
                      </a:pPr>
                      <a:r>
                        <a:rPr lang="en-US" sz="2600" b="0" i="0" u="none" strike="noStrike" noProof="0">
                          <a:solidFill>
                            <a:schemeClr val="tx1"/>
                          </a:solidFill>
                          <a:effectLst/>
                          <a:latin typeface="Tenorite"/>
                        </a:rPr>
                        <a:t>EMC testing equipment (spectrum analyzers, antennas, ESD generators, etc.)</a:t>
                      </a:r>
                      <a:endParaRPr lang="en-US" sz="2600">
                        <a:solidFill>
                          <a:schemeClr val="tx1"/>
                        </a:solidFill>
                        <a:latin typeface="Tenorite"/>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2600" b="1" i="0" u="none" strike="noStrike" noProof="0">
                          <a:solidFill>
                            <a:srgbClr val="111111"/>
                          </a:solidFill>
                          <a:effectLst/>
                        </a:rPr>
                        <a:t> </a:t>
                      </a:r>
                      <a:r>
                        <a:rPr lang="en-US" sz="2600" b="0" i="0">
                          <a:solidFill>
                            <a:srgbClr val="333F50"/>
                          </a:solidFill>
                          <a:effectLst/>
                          <a:latin typeface="+mn-lt"/>
                        </a:rPr>
                        <a:t>7800</a:t>
                      </a:r>
                      <a:endParaRPr lang="en-US" sz="2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r>
              <a:tr h="990689">
                <a:tc>
                  <a:txBody>
                    <a:bodyPr/>
                    <a:lstStyle/>
                    <a:p>
                      <a:pPr lvl="0" algn="ctr">
                        <a:buNone/>
                      </a:pPr>
                      <a:r>
                        <a:rPr lang="en-US" sz="2600" b="0" i="0" u="none" strike="noStrike" noProof="0">
                          <a:solidFill>
                            <a:schemeClr val="tx1"/>
                          </a:solidFill>
                          <a:effectLst/>
                          <a:latin typeface="Tenorite"/>
                        </a:rPr>
                        <a:t>Computers and software (Tableau AI, data analysis tools)</a:t>
                      </a:r>
                      <a:endParaRPr lang="en-US" sz="2600">
                        <a:solidFill>
                          <a:schemeClr val="tx1"/>
                        </a:solidFill>
                        <a:latin typeface="Tenorite"/>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rtl="0">
                        <a:buNone/>
                      </a:pPr>
                      <a:r>
                        <a:rPr lang="en-US" sz="2600" b="0" i="0">
                          <a:solidFill>
                            <a:srgbClr val="333F50"/>
                          </a:solidFill>
                          <a:effectLst/>
                          <a:latin typeface="+mn-lt"/>
                        </a:rPr>
                        <a:t>0</a:t>
                      </a:r>
                      <a:endParaRPr lang="en-US" sz="2600"/>
                    </a:p>
                  </a:txBody>
                  <a:tcPr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r>
              <a:tr h="773221">
                <a:tc>
                  <a:txBody>
                    <a:bodyPr/>
                    <a:lstStyle/>
                    <a:p>
                      <a:pPr lvl="0" algn="ctr" rtl="0">
                        <a:buNone/>
                      </a:pPr>
                      <a:r>
                        <a:rPr lang="en-US" sz="2600" b="0" i="0">
                          <a:solidFill>
                            <a:schemeClr val="tx1"/>
                          </a:solidFill>
                          <a:effectLst/>
                          <a:latin typeface="+mn-lt"/>
                        </a:rPr>
                        <a:t>Transportation and logistics</a:t>
                      </a:r>
                      <a:endParaRPr lang="en-US" sz="2600" b="0" i="0">
                        <a:solidFill>
                          <a:schemeClr val="tx1"/>
                        </a:solidFill>
                        <a:effectLst/>
                        <a:latin typeface="+mn-lt"/>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rtl="0">
                        <a:buNone/>
                      </a:pPr>
                      <a:r>
                        <a:rPr lang="en-US" sz="2600" b="0" i="0">
                          <a:solidFill>
                            <a:srgbClr val="333F50"/>
                          </a:solidFill>
                          <a:effectLst/>
                          <a:latin typeface="+mn-lt"/>
                        </a:rPr>
                        <a:t>500</a:t>
                      </a:r>
                      <a:endParaRPr lang="en-US" sz="2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73221">
                <a:tc>
                  <a:txBody>
                    <a:bodyPr/>
                    <a:lstStyle/>
                    <a:p>
                      <a:pPr lvl="0" algn="ctr">
                        <a:buNone/>
                      </a:pPr>
                      <a:r>
                        <a:rPr lang="en-US" sz="2600" b="0" i="0">
                          <a:solidFill>
                            <a:schemeClr val="tx1"/>
                          </a:solidFill>
                          <a:effectLst/>
                          <a:latin typeface="+mn-lt"/>
                        </a:rPr>
                        <a:t>Miscellaneous Expenses</a:t>
                      </a:r>
                      <a:endParaRPr lang="en-US" sz="2600" b="0" i="0">
                        <a:solidFill>
                          <a:schemeClr val="tx1"/>
                        </a:solidFill>
                        <a:effectLst/>
                        <a:latin typeface="+mn-l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lgn="ctr">
                        <a:buNone/>
                      </a:pPr>
                      <a:r>
                        <a:rPr lang="en-US" sz="2600" b="0" i="0">
                          <a:solidFill>
                            <a:srgbClr val="333F50"/>
                          </a:solidFill>
                          <a:effectLst/>
                          <a:latin typeface="+mn-lt"/>
                        </a:rPr>
                        <a:t>200</a:t>
                      </a:r>
                      <a:endParaRPr lang="en-US" sz="260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r>
              <a:tr h="773221">
                <a:tc>
                  <a:txBody>
                    <a:bodyPr/>
                    <a:lstStyle/>
                    <a:p>
                      <a:pPr lvl="0" algn="ctr">
                        <a:buNone/>
                      </a:pPr>
                      <a:r>
                        <a:rPr lang="en-US" sz="2600" b="0" i="0">
                          <a:solidFill>
                            <a:schemeClr val="tx1"/>
                          </a:solidFill>
                          <a:effectLst/>
                          <a:latin typeface="+mn-lt"/>
                        </a:rPr>
                        <a:t>Total</a:t>
                      </a:r>
                      <a:endParaRPr lang="en-US" sz="2600" b="0" i="0">
                        <a:solidFill>
                          <a:schemeClr val="tx1"/>
                        </a:solidFill>
                        <a:effectLst/>
                        <a:latin typeface="+mn-l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2600" b="0" i="0" dirty="0">
                          <a:solidFill>
                            <a:srgbClr val="333F50"/>
                          </a:solidFill>
                          <a:effectLst/>
                          <a:latin typeface="+mn-lt"/>
                        </a:rPr>
                        <a:t>8500</a:t>
                      </a:r>
                      <a:endParaRPr lang="en-US" sz="2600" dirty="0"/>
                    </a:p>
                  </a:txBody>
                  <a:tcPr anchor="ctr">
                    <a:lnL w="12700">
                      <a:solidFill>
                        <a:schemeClr val="tx1"/>
                      </a:solidFill>
                    </a:lnL>
                    <a:lnR w="12700">
                      <a:solidFill>
                        <a:schemeClr val="tx1"/>
                      </a:solidFill>
                    </a:lnR>
                    <a:lnT w="12700">
                      <a:solidFill>
                        <a:schemeClr val="tx1"/>
                      </a:solidFill>
                    </a:lnT>
                    <a:lnB w="12700">
                      <a:solidFill>
                        <a:schemeClr val="tx1"/>
                      </a:solidFill>
                    </a:lnB>
                  </a:tcPr>
                </a:tc>
              </a:tr>
            </a:tbl>
          </a:graphicData>
        </a:graphic>
      </p:graphicFrame>
      <p:sp>
        <p:nvSpPr>
          <p:cNvPr id="9" name="Slide Number Placeholder 8"/>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84490" y="354190"/>
            <a:ext cx="9169310" cy="1325563"/>
          </a:xfrm>
        </p:spPr>
        <p:txBody>
          <a:bodyPr>
            <a:normAutofit/>
          </a:bodyPr>
          <a:lstStyle/>
          <a:p>
            <a:r>
              <a:rPr lang="en-US" sz="3600" b="1" dirty="0">
                <a:solidFill>
                  <a:srgbClr val="010101"/>
                </a:solidFill>
                <a:ea typeface="+mj-lt"/>
                <a:cs typeface="+mj-lt"/>
              </a:rPr>
              <a:t>Expected Outcome and Conclusion</a:t>
            </a:r>
            <a:endParaRPr lang="en-US" sz="3600" b="1" dirty="0"/>
          </a:p>
        </p:txBody>
      </p:sp>
      <p:sp>
        <p:nvSpPr>
          <p:cNvPr id="3" name="Text Placeholder 2"/>
          <p:cNvSpPr>
            <a:spLocks noGrp="1"/>
          </p:cNvSpPr>
          <p:nvPr>
            <p:ph type="body" idx="1"/>
          </p:nvPr>
        </p:nvSpPr>
        <p:spPr>
          <a:xfrm>
            <a:off x="1948578" y="1929447"/>
            <a:ext cx="9373317" cy="1341496"/>
          </a:xfrm>
        </p:spPr>
        <p:txBody>
          <a:bodyPr/>
          <a:lstStyle/>
          <a:p>
            <a:pPr marL="457200" indent="-457200">
              <a:buFont typeface="Arial" panose="020B0604020202020204" pitchFamily="34" charset="0"/>
              <a:buChar char="•"/>
            </a:pPr>
            <a:r>
              <a:rPr lang="en-US" sz="2800" dirty="0">
                <a:ea typeface="+mj-lt"/>
                <a:cs typeface="+mj-lt"/>
              </a:rPr>
              <a:t>Detailed assessment and comparison of electromagnetic radiation (EMR) levels emitted by new and second-hand electronic devices.</a:t>
            </a:r>
            <a:endParaRPr lang="en-US" sz="2800" dirty="0"/>
          </a:p>
        </p:txBody>
      </p:sp>
      <p:sp>
        <p:nvSpPr>
          <p:cNvPr id="9" name="Slide Number Placeholder 8"/>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sp>
        <p:nvSpPr>
          <p:cNvPr id="13" name="TextBox 12"/>
          <p:cNvSpPr txBox="1"/>
          <p:nvPr/>
        </p:nvSpPr>
        <p:spPr>
          <a:xfrm>
            <a:off x="1840475" y="3429000"/>
            <a:ext cx="980288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l" rtl="0" fontAlgn="base">
              <a:buFont typeface="Arial" panose="020B0604020202020204" pitchFamily="34" charset="0"/>
              <a:buChar char="•"/>
            </a:pPr>
            <a:r>
              <a:rPr lang="en-US" sz="2800" b="0" i="0" u="none" strike="noStrike" dirty="0">
                <a:solidFill>
                  <a:srgbClr val="000000"/>
                </a:solidFill>
                <a:effectLst/>
                <a:latin typeface="Tenorite" panose="00000500000000000000" pitchFamily="2" charset="0"/>
              </a:rPr>
              <a:t>Thorough evaluation of EMR levels in the areas surrounding cell sites/towers.</a:t>
            </a:r>
            <a:r>
              <a:rPr lang="en-US" sz="2800" b="0" i="0" dirty="0">
                <a:solidFill>
                  <a:srgbClr val="000000"/>
                </a:solidFill>
                <a:effectLst/>
                <a:latin typeface="Tenorite" panose="00000500000000000000" pitchFamily="2" charset="0"/>
              </a:rPr>
              <a:t>​</a:t>
            </a:r>
            <a:endParaRPr lang="en-US" sz="2800" b="0" i="0" dirty="0">
              <a:solidFill>
                <a:srgbClr val="000000"/>
              </a:solidFill>
              <a:effectLst/>
              <a:latin typeface="Tenorite" panose="00000500000000000000" pitchFamily="2" charset="0"/>
            </a:endParaRPr>
          </a:p>
          <a:p>
            <a:pPr marL="457200" indent="-457200" algn="l" rtl="0" fontAlgn="base">
              <a:buFont typeface="Arial" panose="020B0604020202020204" pitchFamily="34" charset="0"/>
              <a:buChar char="•"/>
            </a:pPr>
            <a:endParaRPr lang="en-US" sz="2800" b="0" i="0" dirty="0">
              <a:solidFill>
                <a:srgbClr val="000000"/>
              </a:solidFill>
              <a:effectLst/>
              <a:latin typeface="Arial" panose="020B0604020202020204" pitchFamily="34" charset="0"/>
            </a:endParaRPr>
          </a:p>
          <a:p>
            <a:pPr marL="457200" indent="-457200" algn="l" rtl="0" fontAlgn="base">
              <a:buFont typeface="Arial" panose="020B0604020202020204" pitchFamily="34" charset="0"/>
              <a:buChar char="•"/>
            </a:pPr>
            <a:r>
              <a:rPr lang="en-US" sz="2800" b="0" i="0" u="none" strike="noStrike" dirty="0">
                <a:solidFill>
                  <a:srgbClr val="000000"/>
                </a:solidFill>
                <a:effectLst/>
                <a:latin typeface="Tenorite" panose="00000500000000000000" pitchFamily="2" charset="0"/>
              </a:rPr>
              <a:t>By the conclusion of this project, we expect to produce a clear and visually appealing representation of the EMR data, making it accessible for a wide audience.</a:t>
            </a:r>
            <a:r>
              <a:rPr lang="en-US" sz="2800" b="0" i="0" dirty="0">
                <a:solidFill>
                  <a:srgbClr val="000000"/>
                </a:solidFill>
                <a:effectLst/>
                <a:latin typeface="Tenorite" panose="00000500000000000000" pitchFamily="2" charset="0"/>
              </a:rPr>
              <a:t>​</a:t>
            </a:r>
            <a:endParaRPr lang="en-US" sz="2800" b="0" i="0" dirty="0">
              <a:solidFill>
                <a:srgbClr val="000000"/>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9" y="327345"/>
            <a:ext cx="2895600" cy="717233"/>
          </a:xfrm>
        </p:spPr>
        <p:txBody>
          <a:bodyPr>
            <a:normAutofit/>
          </a:bodyPr>
          <a:lstStyle/>
          <a:p>
            <a:r>
              <a:rPr lang="en-US" sz="3600" b="1" dirty="0"/>
              <a:t>OUTLINE</a:t>
            </a:r>
            <a:endParaRPr lang="en-US" sz="3600" b="1" dirty="0"/>
          </a:p>
        </p:txBody>
      </p:sp>
      <p:sp>
        <p:nvSpPr>
          <p:cNvPr id="3" name="Content Placeholder 2"/>
          <p:cNvSpPr>
            <a:spLocks noGrp="1"/>
          </p:cNvSpPr>
          <p:nvPr>
            <p:ph idx="1"/>
          </p:nvPr>
        </p:nvSpPr>
        <p:spPr>
          <a:xfrm>
            <a:off x="990599" y="1171836"/>
            <a:ext cx="5381626" cy="4857750"/>
          </a:xfrm>
        </p:spPr>
        <p:txBody>
          <a:bodyPr vert="horz" lIns="91440" tIns="45720" rIns="91440" bIns="45720" rtlCol="0" anchor="t">
            <a:noAutofit/>
          </a:bodyPr>
          <a:lstStyle/>
          <a:p>
            <a:pPr marL="342900" indent="-342900">
              <a:lnSpc>
                <a:spcPct val="100000"/>
              </a:lnSpc>
              <a:buFont typeface="Arial" panose="020B0604020202020204" pitchFamily="34" charset="0"/>
              <a:buChar char="•"/>
            </a:pPr>
            <a:r>
              <a:rPr lang="en-US" sz="2400" b="1" dirty="0"/>
              <a:t>Introduction</a:t>
            </a:r>
            <a:endParaRPr lang="en-US" sz="2400" b="1" dirty="0"/>
          </a:p>
          <a:p>
            <a:pPr marL="342900" indent="-342900">
              <a:lnSpc>
                <a:spcPct val="100000"/>
              </a:lnSpc>
              <a:buFont typeface="Arial" panose="020B0604020202020204" pitchFamily="34" charset="0"/>
              <a:buChar char="•"/>
            </a:pPr>
            <a:r>
              <a:rPr lang="en-US" sz="2400" b="1" dirty="0"/>
              <a:t>Problem Statement</a:t>
            </a:r>
            <a:endParaRPr lang="en-US" sz="2400" b="1" dirty="0"/>
          </a:p>
          <a:p>
            <a:pPr marL="342900" indent="-342900">
              <a:lnSpc>
                <a:spcPct val="100000"/>
              </a:lnSpc>
              <a:buFont typeface="Arial" panose="020B0604020202020204" pitchFamily="34" charset="0"/>
              <a:buChar char="•"/>
            </a:pPr>
            <a:r>
              <a:rPr lang="en-US" sz="2400" b="1" dirty="0"/>
              <a:t>Relevance of Project</a:t>
            </a:r>
            <a:endParaRPr lang="en-US" sz="2400" b="1" dirty="0"/>
          </a:p>
          <a:p>
            <a:pPr marL="342900" indent="-342900">
              <a:lnSpc>
                <a:spcPct val="100000"/>
              </a:lnSpc>
              <a:buFont typeface="Arial" panose="020B0604020202020204" pitchFamily="34" charset="0"/>
              <a:buChar char="•"/>
            </a:pPr>
            <a:r>
              <a:rPr lang="en-US" sz="2400" b="1" dirty="0"/>
              <a:t>Objectives</a:t>
            </a:r>
            <a:endParaRPr lang="en-US" sz="2400" b="1" dirty="0"/>
          </a:p>
          <a:p>
            <a:pPr marL="342900" indent="-342900">
              <a:lnSpc>
                <a:spcPct val="100000"/>
              </a:lnSpc>
              <a:buFont typeface="Arial" panose="020B0604020202020204" pitchFamily="34" charset="0"/>
              <a:buChar char="•"/>
            </a:pPr>
            <a:r>
              <a:rPr lang="en-US" sz="2400" b="1" dirty="0"/>
              <a:t>Literature review</a:t>
            </a:r>
            <a:endParaRPr lang="en-US" sz="2400" b="1" dirty="0"/>
          </a:p>
          <a:p>
            <a:pPr marL="342900" indent="-342900">
              <a:lnSpc>
                <a:spcPct val="100000"/>
              </a:lnSpc>
              <a:buFont typeface="Arial" panose="020B0604020202020204" pitchFamily="34" charset="0"/>
              <a:buChar char="•"/>
            </a:pPr>
            <a:r>
              <a:rPr lang="en-US" sz="2400" b="1" dirty="0"/>
              <a:t>Research methodology</a:t>
            </a:r>
            <a:endParaRPr lang="en-US" sz="2400" b="1" dirty="0"/>
          </a:p>
          <a:p>
            <a:pPr marL="342900" indent="-342900">
              <a:lnSpc>
                <a:spcPct val="100000"/>
              </a:lnSpc>
              <a:buFont typeface="Arial" panose="020B0604020202020204" pitchFamily="34" charset="0"/>
              <a:buChar char="•"/>
            </a:pPr>
            <a:r>
              <a:rPr lang="en-US" sz="2400" b="1" dirty="0"/>
              <a:t>Project Timeline</a:t>
            </a:r>
            <a:endParaRPr lang="en-US" sz="2400" b="1" dirty="0"/>
          </a:p>
          <a:p>
            <a:pPr marL="342900" indent="-342900">
              <a:lnSpc>
                <a:spcPct val="100000"/>
              </a:lnSpc>
              <a:buFont typeface="Arial" panose="020B0604020202020204" pitchFamily="34" charset="0"/>
              <a:buChar char="•"/>
            </a:pPr>
            <a:r>
              <a:rPr lang="en-US" sz="2400" b="1" dirty="0"/>
              <a:t>Delegation of Tasks</a:t>
            </a:r>
            <a:endParaRPr lang="en-US" sz="2400" b="1" dirty="0"/>
          </a:p>
          <a:p>
            <a:pPr marL="342900" indent="-342900">
              <a:lnSpc>
                <a:spcPct val="100000"/>
              </a:lnSpc>
              <a:buFont typeface="Arial" panose="020B0604020202020204" pitchFamily="34" charset="0"/>
              <a:buChar char="•"/>
            </a:pPr>
            <a:r>
              <a:rPr lang="en-US" sz="2400" b="1" dirty="0"/>
              <a:t>Material Resources and Budget</a:t>
            </a:r>
            <a:endParaRPr lang="en-US" sz="2400" b="1" dirty="0"/>
          </a:p>
          <a:p>
            <a:pPr marL="342900" indent="-342900">
              <a:lnSpc>
                <a:spcPct val="100000"/>
              </a:lnSpc>
              <a:buFont typeface="Arial" panose="020B0604020202020204" pitchFamily="34" charset="0"/>
              <a:buChar char="•"/>
            </a:pPr>
            <a:r>
              <a:rPr lang="en-US" sz="2400" b="1" dirty="0"/>
              <a:t>Equipment</a:t>
            </a:r>
            <a:r>
              <a:rPr lang="en-US" sz="2400" b="1" dirty="0"/>
              <a:t> Visualization</a:t>
            </a:r>
            <a:endParaRPr lang="en-US" sz="2400" b="1" dirty="0"/>
          </a:p>
          <a:p>
            <a:pPr marL="342900" indent="-342900">
              <a:lnSpc>
                <a:spcPct val="100000"/>
              </a:lnSpc>
              <a:buFont typeface="Arial" panose="020B0604020202020204" pitchFamily="34" charset="0"/>
              <a:buChar char="•"/>
            </a:pPr>
            <a:r>
              <a:rPr lang="en-US" sz="2400" b="1" dirty="0"/>
              <a:t>Expected Outcome and Conclusion</a:t>
            </a:r>
            <a:endParaRPr lang="en-US" sz="2400" b="1" dirty="0"/>
          </a:p>
        </p:txBody>
      </p:sp>
      <p:sp>
        <p:nvSpPr>
          <p:cNvPr id="6" name="Slide Number Placeholder 5"/>
          <p:cNvSpPr>
            <a:spLocks noGrp="1"/>
          </p:cNvSpPr>
          <p:nvPr>
            <p:ph type="sldNum" sz="quarter" idx="12"/>
          </p:nvPr>
        </p:nvSpPr>
        <p:spPr>
          <a:xfrm>
            <a:off x="5536305" y="6356350"/>
            <a:ext cx="987552" cy="365125"/>
          </a:xfrm>
        </p:spPr>
        <p:txBody>
          <a:bodyPr/>
          <a:lstStyle/>
          <a:p>
            <a:fld id="{A49DFD55-3C28-40EF-9E31-A92D2E4017FF}"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84490" y="354190"/>
            <a:ext cx="9169310" cy="1325563"/>
          </a:xfrm>
        </p:spPr>
        <p:txBody>
          <a:bodyPr>
            <a:normAutofit/>
          </a:bodyPr>
          <a:lstStyle/>
          <a:p>
            <a:r>
              <a:rPr lang="en-US" sz="3600" b="1" dirty="0">
                <a:solidFill>
                  <a:srgbClr val="010101"/>
                </a:solidFill>
                <a:ea typeface="+mj-lt"/>
                <a:cs typeface="+mj-lt"/>
              </a:rPr>
              <a:t>References</a:t>
            </a:r>
            <a:endParaRPr lang="en-US" sz="3600" b="1" dirty="0"/>
          </a:p>
        </p:txBody>
      </p:sp>
      <p:sp>
        <p:nvSpPr>
          <p:cNvPr id="9" name="Slide Number Placeholder 8"/>
          <p:cNvSpPr>
            <a:spLocks noGrp="1"/>
          </p:cNvSpPr>
          <p:nvPr>
            <p:ph type="sldNum" sz="quarter" idx="12"/>
          </p:nvPr>
        </p:nvSpPr>
        <p:spPr>
          <a:xfrm>
            <a:off x="8610600" y="6356350"/>
            <a:ext cx="2743200" cy="365125"/>
          </a:xfrm>
        </p:spPr>
        <p:txBody>
          <a:bodyPr/>
          <a:lstStyle/>
          <a:p>
            <a:fld id="{A49DFD55-3C28-40EF-9E31-A92D2E4017FF}" type="slidenum">
              <a:rPr lang="en-US" smtClean="0"/>
            </a:fld>
            <a:endParaRPr lang="en-US"/>
          </a:p>
        </p:txBody>
      </p:sp>
      <p:sp>
        <p:nvSpPr>
          <p:cNvPr id="13" name="TextBox 12"/>
          <p:cNvSpPr txBox="1"/>
          <p:nvPr/>
        </p:nvSpPr>
        <p:spPr>
          <a:xfrm>
            <a:off x="2184490" y="1522154"/>
            <a:ext cx="980288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rtl="0" fontAlgn="base"/>
            <a:r>
              <a:rPr lang="en-US" sz="2000" b="0" i="0" u="none" strike="noStrike" dirty="0">
                <a:solidFill>
                  <a:srgbClr val="000000"/>
                </a:solidFill>
                <a:effectLst/>
                <a:latin typeface="Tenorite" panose="00000500000000000000" pitchFamily="2" charset="0"/>
              </a:rPr>
              <a:t>[1] </a:t>
            </a:r>
            <a:r>
              <a:rPr lang="en-US" sz="2000" b="0" i="0" u="sng" strike="noStrike" dirty="0">
                <a:solidFill>
                  <a:srgbClr val="0563C1"/>
                </a:solidFill>
                <a:effectLst/>
                <a:latin typeface="Tenorite" panose="00000500000000000000" pitchFamily="2" charset="0"/>
                <a:hlinkClick r:id="rId1"/>
              </a:rPr>
              <a:t>Compliance Engineering: EMC Testing &amp; RCM Certification </a:t>
            </a:r>
            <a:r>
              <a:rPr lang="en-US" sz="2000" b="0" i="0" u="none" strike="noStrike" dirty="0">
                <a:solidFill>
                  <a:srgbClr val="000000"/>
                </a:solidFill>
                <a:effectLst/>
                <a:latin typeface="Tenorite" panose="00000500000000000000" pitchFamily="2" charset="0"/>
              </a:rPr>
              <a:t>in </a:t>
            </a:r>
            <a:r>
              <a:rPr lang="en-US" sz="2000" b="0" i="0" u="sng" strike="noStrike" dirty="0">
                <a:solidFill>
                  <a:srgbClr val="0563C1"/>
                </a:solidFill>
                <a:effectLst/>
                <a:latin typeface="Tenorite" panose="00000500000000000000" pitchFamily="2" charset="0"/>
                <a:hlinkClick r:id="rId1"/>
              </a:rPr>
              <a:t>Melbourne (compeng.com.au)</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[2] </a:t>
            </a:r>
            <a:r>
              <a:rPr lang="en-US" sz="2000" b="0" i="0" u="sng" strike="noStrike" dirty="0">
                <a:solidFill>
                  <a:srgbClr val="0563C1"/>
                </a:solidFill>
                <a:effectLst/>
                <a:latin typeface="Tenorite" panose="00000500000000000000" pitchFamily="2" charset="0"/>
                <a:hlinkClick r:id="rId2"/>
              </a:rPr>
              <a:t>https://www.betterhealth.vic.gov.au/health/healthyliving/electromagnetic-fields-emf-and-health-issues</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[3] </a:t>
            </a:r>
            <a:r>
              <a:rPr lang="en-US" sz="2000" b="0" i="0" u="sng" strike="noStrike" dirty="0">
                <a:solidFill>
                  <a:srgbClr val="0563C1"/>
                </a:solidFill>
                <a:effectLst/>
                <a:latin typeface="Tenorite" panose="00000500000000000000" pitchFamily="2" charset="0"/>
                <a:hlinkClick r:id="rId3"/>
              </a:rPr>
              <a:t>https://www.gsa.gov.gh/testing/</a:t>
            </a:r>
            <a:r>
              <a:rPr lang="en-US" sz="2000" b="0" i="0" u="none" strike="noStrike" dirty="0">
                <a:solidFill>
                  <a:srgbClr val="000000"/>
                </a:solidFill>
                <a:effectLst/>
                <a:latin typeface="Tenorite" panose="00000500000000000000" pitchFamily="2" charset="0"/>
              </a:rPr>
              <a:t> </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[4] </a:t>
            </a:r>
            <a:r>
              <a:rPr lang="en-US" sz="2000" b="0" i="0" u="sng" strike="noStrike" dirty="0">
                <a:solidFill>
                  <a:srgbClr val="0563C1"/>
                </a:solidFill>
                <a:effectLst/>
                <a:latin typeface="Tenorite" panose="00000500000000000000" pitchFamily="2" charset="0"/>
                <a:hlinkClick r:id="rId4"/>
              </a:rPr>
              <a:t>https://www.testmyhome.com/emf-testing</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[5] </a:t>
            </a:r>
            <a:r>
              <a:rPr lang="en-US" sz="2000" b="0" i="0" u="sng" strike="noStrike" dirty="0">
                <a:solidFill>
                  <a:srgbClr val="0563C1"/>
                </a:solidFill>
                <a:effectLst/>
                <a:latin typeface="Tenorite" panose="00000500000000000000" pitchFamily="2" charset="0"/>
                <a:hlinkClick r:id="rId5"/>
              </a:rPr>
              <a:t>EMF Testing, EMF Surveys and EMF Assessments By EMF &amp; RF Solutions</a:t>
            </a:r>
            <a:r>
              <a:rPr lang="en-US" sz="2000" b="0" i="0" u="none" strike="noStrike" dirty="0">
                <a:solidFill>
                  <a:srgbClr val="000000"/>
                </a:solidFill>
                <a:effectLst/>
                <a:latin typeface="Tenorite" panose="00000500000000000000" pitchFamily="2" charset="0"/>
              </a:rPr>
              <a:t> </a:t>
            </a:r>
            <a:r>
              <a:rPr lang="en-US" sz="2000" b="0" i="0" u="sng" strike="noStrike" dirty="0">
                <a:solidFill>
                  <a:srgbClr val="0563C1"/>
                </a:solidFill>
                <a:effectLst/>
                <a:latin typeface="Tenorite" panose="00000500000000000000" pitchFamily="2" charset="0"/>
                <a:hlinkClick r:id="rId5"/>
              </a:rPr>
              <a:t>(emfrf.com)</a:t>
            </a:r>
            <a:r>
              <a:rPr lang="en-US" sz="2000" b="0" i="0" u="none" strike="noStrike" dirty="0">
                <a:solidFill>
                  <a:srgbClr val="000000"/>
                </a:solidFill>
                <a:effectLst/>
                <a:latin typeface="Tenorite" panose="00000500000000000000" pitchFamily="2" charset="0"/>
              </a:rPr>
              <a:t> </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[6] “Human Exposure to New-Emerging Electric, Magnetic and Electromagnetic Fields” - Authors: </a:t>
            </a:r>
            <a:r>
              <a:rPr lang="en-US" sz="2000" b="0" i="0" u="none" strike="noStrike" dirty="0" err="1">
                <a:solidFill>
                  <a:srgbClr val="000000"/>
                </a:solidFill>
                <a:effectLst/>
                <a:latin typeface="Tenorite" panose="00000500000000000000" pitchFamily="2" charset="0"/>
              </a:rPr>
              <a:t>Tongning</a:t>
            </a:r>
            <a:r>
              <a:rPr lang="en-US" sz="2000" b="0" i="0" u="none" strike="noStrike" dirty="0">
                <a:solidFill>
                  <a:srgbClr val="000000"/>
                </a:solidFill>
                <a:effectLst/>
                <a:latin typeface="Tenorite" panose="00000500000000000000" pitchFamily="2" charset="0"/>
              </a:rPr>
              <a:t> Wu, </a:t>
            </a:r>
            <a:r>
              <a:rPr lang="en-US" sz="2000" b="0" i="0" u="none" strike="noStrike" dirty="0" err="1">
                <a:solidFill>
                  <a:srgbClr val="000000"/>
                </a:solidFill>
                <a:effectLst/>
                <a:latin typeface="Tenorite" panose="00000500000000000000" pitchFamily="2" charset="0"/>
              </a:rPr>
              <a:t>Ruiyun</a:t>
            </a:r>
            <a:r>
              <a:rPr lang="en-US" sz="2000" b="0" i="0" u="none" strike="noStrike" dirty="0">
                <a:solidFill>
                  <a:srgbClr val="000000"/>
                </a:solidFill>
                <a:effectLst/>
                <a:latin typeface="Tenorite" panose="00000500000000000000" pitchFamily="2" charset="0"/>
              </a:rPr>
              <a:t> Peng, Lei Zhang, Kun Li1.</a:t>
            </a:r>
            <a:r>
              <a:rPr lang="en-US" sz="2000" b="0" i="0" u="sng" strike="noStrike" dirty="0">
                <a:solidFill>
                  <a:srgbClr val="0563C1"/>
                </a:solidFill>
                <a:effectLst/>
                <a:latin typeface="Tenorite" panose="00000500000000000000" pitchFamily="2" charset="0"/>
                <a:hlinkClick r:id="rId6"/>
              </a:rPr>
              <a:t>https://www.itu.int/en/ITU-T/studygroups/2017-2020/20/sg20rgafr/20190827/Documents/s1-p1-edeh-EMF.pdf</a:t>
            </a:r>
            <a:r>
              <a:rPr lang="en-US" sz="2000" b="0" i="0" dirty="0">
                <a:solidFill>
                  <a:srgbClr val="000000"/>
                </a:solidFill>
                <a:effectLst/>
                <a:latin typeface="Tenorite" panose="00000500000000000000" pitchFamily="2" charset="0"/>
              </a:rPr>
              <a:t>​</a:t>
            </a:r>
            <a:endParaRPr lang="en-US" sz="2000" b="0" i="0" dirty="0">
              <a:solidFill>
                <a:srgbClr val="000000"/>
              </a:solidFill>
              <a:effectLst/>
              <a:latin typeface="Segoe UI" panose="020B0502040204020203" pitchFamily="34" charset="0"/>
            </a:endParaRPr>
          </a:p>
          <a:p>
            <a:pPr algn="l" rtl="0" fontAlgn="base"/>
            <a:r>
              <a:rPr lang="en-US" sz="2000" b="0" i="0" u="none" strike="noStrike" dirty="0">
                <a:solidFill>
                  <a:srgbClr val="000000"/>
                </a:solidFill>
                <a:effectLst/>
                <a:latin typeface="Tenorite" panose="00000500000000000000" pitchFamily="2" charset="0"/>
              </a:rPr>
              <a:t>[7] “Electromagnetic Fields (EMFs) and Public Health” - Author: Edwin </a:t>
            </a:r>
            <a:r>
              <a:rPr lang="en-US" sz="2000" b="0" i="0" u="none" strike="noStrike" dirty="0" err="1">
                <a:solidFill>
                  <a:srgbClr val="000000"/>
                </a:solidFill>
                <a:effectLst/>
                <a:latin typeface="Tenorite" panose="00000500000000000000" pitchFamily="2" charset="0"/>
              </a:rPr>
              <a:t>Isotu</a:t>
            </a:r>
            <a:r>
              <a:rPr lang="en-US" sz="2000" b="0" i="0" u="none" strike="noStrike" dirty="0">
                <a:solidFill>
                  <a:srgbClr val="000000"/>
                </a:solidFill>
                <a:effectLst/>
                <a:latin typeface="Tenorite" panose="00000500000000000000" pitchFamily="2" charset="0"/>
              </a:rPr>
              <a:t> Edeh2.</a:t>
            </a:r>
            <a:r>
              <a:rPr lang="en-US" sz="2000" b="0" i="0" u="sng" strike="noStrike" dirty="0">
                <a:solidFill>
                  <a:srgbClr val="0563C1"/>
                </a:solidFill>
                <a:effectLst/>
                <a:latin typeface="Tenorite" panose="00000500000000000000" pitchFamily="2" charset="0"/>
                <a:hlinkClick r:id="rId7"/>
              </a:rPr>
              <a:t>https://link.springer.com/article/10.3103/S0735272721030055</a:t>
            </a:r>
            <a:r>
              <a:rPr lang="en-US" sz="2000" b="0" i="0" dirty="0">
                <a:solidFill>
                  <a:srgbClr val="000000"/>
                </a:solidFill>
                <a:effectLst/>
                <a:latin typeface="Tenorite" panose="00000500000000000000" pitchFamily="2" charset="0"/>
              </a:rPr>
              <a:t>​</a:t>
            </a:r>
            <a:r>
              <a:rPr lang="en-US" sz="2000" b="0" i="0" dirty="0">
                <a:solidFill>
                  <a:srgbClr val="000000"/>
                </a:solidFill>
                <a:effectLst/>
                <a:latin typeface="Tenorite" panose="00000500000000000000" pitchFamily="2" charset="0"/>
              </a:rPr>
              <a:t> </a:t>
            </a:r>
            <a:endParaRPr lang="en-US" sz="2000" b="0" i="0" dirty="0">
              <a:solidFill>
                <a:srgbClr val="000000"/>
              </a:solidFill>
              <a:effectLst/>
              <a:latin typeface="Tenorite" panose="00000500000000000000" pitchFamily="2" charset="0"/>
            </a:endParaRPr>
          </a:p>
          <a:p>
            <a:pPr algn="l" rtl="0" fontAlgn="base"/>
            <a:r>
              <a:rPr lang="en-US" sz="2000" dirty="0">
                <a:solidFill>
                  <a:srgbClr val="000000"/>
                </a:solidFill>
                <a:latin typeface="Tenorite" panose="00000500000000000000" pitchFamily="2" charset="0"/>
              </a:rPr>
              <a:t>[8]</a:t>
            </a:r>
            <a:r>
              <a:rPr lang="en-US" sz="2000" dirty="0">
                <a:solidFill>
                  <a:srgbClr val="000000"/>
                </a:solidFill>
                <a:latin typeface="Tenorite" panose="00000500000000000000" pitchFamily="2" charset="0"/>
              </a:rPr>
              <a:t> “Evaluation Study of Radio Frequency Radiation Effects from Cell Phone Towers on Human Health” - Authors: Marwah T. Ali, Yousif R. </a:t>
            </a:r>
            <a:r>
              <a:rPr lang="en-US" sz="2000" dirty="0" err="1">
                <a:solidFill>
                  <a:srgbClr val="000000"/>
                </a:solidFill>
                <a:latin typeface="Tenorite" panose="00000500000000000000" pitchFamily="2" charset="0"/>
              </a:rPr>
              <a:t>Muhsen</a:t>
            </a:r>
            <a:r>
              <a:rPr lang="en-US" sz="2000" dirty="0">
                <a:solidFill>
                  <a:srgbClr val="000000"/>
                </a:solidFill>
                <a:latin typeface="Tenorite" panose="00000500000000000000" pitchFamily="2" charset="0"/>
              </a:rPr>
              <a:t>, </a:t>
            </a:r>
            <a:r>
              <a:rPr lang="en-US" sz="2000" dirty="0" err="1">
                <a:solidFill>
                  <a:srgbClr val="000000"/>
                </a:solidFill>
                <a:latin typeface="Tenorite" panose="00000500000000000000" pitchFamily="2" charset="0"/>
              </a:rPr>
              <a:t>Raad</a:t>
            </a:r>
            <a:r>
              <a:rPr lang="en-US" sz="2000" dirty="0">
                <a:solidFill>
                  <a:srgbClr val="000000"/>
                </a:solidFill>
                <a:latin typeface="Tenorite" panose="00000500000000000000" pitchFamily="2" charset="0"/>
              </a:rPr>
              <a:t> Farhood </a:t>
            </a:r>
            <a:r>
              <a:rPr lang="en-US" sz="2000" dirty="0" err="1">
                <a:solidFill>
                  <a:srgbClr val="000000"/>
                </a:solidFill>
                <a:latin typeface="Tenorite" panose="00000500000000000000" pitchFamily="2" charset="0"/>
              </a:rPr>
              <a:t>Chisab</a:t>
            </a:r>
            <a:r>
              <a:rPr lang="en-US" sz="2000" dirty="0">
                <a:solidFill>
                  <a:srgbClr val="000000"/>
                </a:solidFill>
                <a:latin typeface="Tenorite" panose="00000500000000000000" pitchFamily="2" charset="0"/>
              </a:rPr>
              <a:t>, </a:t>
            </a:r>
            <a:r>
              <a:rPr lang="en-US" sz="2000" dirty="0" err="1">
                <a:solidFill>
                  <a:srgbClr val="000000"/>
                </a:solidFill>
                <a:latin typeface="Tenorite" panose="00000500000000000000" pitchFamily="2" charset="0"/>
              </a:rPr>
              <a:t>Sameeha</a:t>
            </a:r>
            <a:r>
              <a:rPr lang="en-US" sz="2000" dirty="0">
                <a:solidFill>
                  <a:srgbClr val="000000"/>
                </a:solidFill>
                <a:latin typeface="Tenorite" panose="00000500000000000000" pitchFamily="2" charset="0"/>
              </a:rPr>
              <a:t> N. Abed3.</a:t>
            </a:r>
            <a:r>
              <a:rPr lang="en-US" sz="2000" dirty="0">
                <a:solidFill>
                  <a:srgbClr val="000000"/>
                </a:solidFill>
                <a:latin typeface="Tenorite" panose="00000500000000000000" pitchFamily="2" charset="0"/>
              </a:rPr>
              <a:t> </a:t>
            </a:r>
            <a:r>
              <a:rPr kumimoji="0" lang="en-US" sz="2000" b="0" i="0" u="none" strike="noStrike" kern="0" cap="none" spc="0" normalizeH="0" baseline="0" noProof="0" dirty="0">
                <a:ln>
                  <a:noFill/>
                </a:ln>
                <a:solidFill>
                  <a:sysClr val="windowText" lastClr="000000"/>
                </a:solidFill>
                <a:effectLst/>
                <a:uLnTx/>
                <a:uFillTx/>
                <a:hlinkClick r:id="rId8"/>
              </a:rPr>
              <a:t>https://www.amazon.com/Radiation-Nation-Technology-Protection-Electromagnetic/dp/0998199605</a:t>
            </a:r>
            <a:endParaRPr lang="en-US" sz="2000" b="0" i="0" dirty="0">
              <a:solidFill>
                <a:srgbClr val="000000"/>
              </a:solidFill>
              <a:effectLst/>
              <a:latin typeface="Segoe UI"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615736"/>
            <a:ext cx="4179570" cy="1524735"/>
          </a:xfrm>
        </p:spPr>
        <p:txBody>
          <a:bodyPr/>
          <a:lstStyle/>
          <a:p>
            <a:r>
              <a:rPr lang="en-US" sz="4000" b="1" dirty="0"/>
              <a:t>THANK YOU</a:t>
            </a:r>
            <a:endParaRPr lang="en-US" sz="4000" b="1" dirty="0"/>
          </a:p>
        </p:txBody>
      </p:sp>
      <p:sp>
        <p:nvSpPr>
          <p:cNvPr id="5" name="Footer Placeholder 4"/>
          <p:cNvSpPr>
            <a:spLocks noGrp="1"/>
          </p:cNvSpPr>
          <p:nvPr>
            <p:ph type="ftr" sz="quarter" idx="11"/>
          </p:nvPr>
        </p:nvSpPr>
        <p:spPr>
          <a:xfrm>
            <a:off x="6479721" y="6356350"/>
            <a:ext cx="2661557" cy="365125"/>
          </a:xfrm>
        </p:spPr>
        <p:txBody>
          <a:bodyPr/>
          <a:lstStyle/>
          <a:p>
            <a:r>
              <a:rPr lang="en-US"/>
              <a:t>PRESENTATION TITLE</a:t>
            </a:r>
            <a:endParaRPr lang="en-US"/>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smtClean="0"/>
            </a:fld>
            <a:endParaRPr lang="en-US"/>
          </a:p>
        </p:txBody>
      </p:sp>
      <p:sp>
        <p:nvSpPr>
          <p:cNvPr id="7" name="Subtitle 6"/>
          <p:cNvSpPr>
            <a:spLocks noGrp="1"/>
          </p:cNvSpPr>
          <p:nvPr>
            <p:ph type="subTitle"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pic>
        <p:nvPicPr>
          <p:cNvPr id="7" name="Picture 6"/>
          <p:cNvPicPr>
            <a:picLocks noChangeAspect="1"/>
          </p:cNvPicPr>
          <p:nvPr/>
        </p:nvPicPr>
        <p:blipFill>
          <a:blip r:embed="rId1"/>
          <a:stretch>
            <a:fillRect/>
          </a:stretch>
        </p:blipFill>
        <p:spPr>
          <a:xfrm>
            <a:off x="481703" y="1308823"/>
            <a:ext cx="5222989" cy="3741590"/>
          </a:xfrm>
          <a:prstGeom prst="rect">
            <a:avLst/>
          </a:prstGeom>
        </p:spPr>
      </p:pic>
      <p:pic>
        <p:nvPicPr>
          <p:cNvPr id="11" name="Picture 10"/>
          <p:cNvPicPr>
            <a:picLocks noChangeAspect="1"/>
          </p:cNvPicPr>
          <p:nvPr/>
        </p:nvPicPr>
        <p:blipFill>
          <a:blip r:embed="rId2"/>
          <a:stretch>
            <a:fillRect/>
          </a:stretch>
        </p:blipFill>
        <p:spPr>
          <a:xfrm>
            <a:off x="5965637" y="345154"/>
            <a:ext cx="5289926" cy="3357472"/>
          </a:xfrm>
          <a:prstGeom prst="rect">
            <a:avLst/>
          </a:prstGeom>
        </p:spPr>
      </p:pic>
      <p:pic>
        <p:nvPicPr>
          <p:cNvPr id="3" name="Picture 2"/>
          <p:cNvPicPr>
            <a:picLocks noChangeAspect="1"/>
          </p:cNvPicPr>
          <p:nvPr/>
        </p:nvPicPr>
        <p:blipFill>
          <a:blip r:embed="rId3"/>
          <a:stretch>
            <a:fillRect/>
          </a:stretch>
        </p:blipFill>
        <p:spPr>
          <a:xfrm>
            <a:off x="5965637" y="3939998"/>
            <a:ext cx="5289926" cy="27814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0304" y="245417"/>
            <a:ext cx="7553865" cy="980507"/>
          </a:xfrm>
        </p:spPr>
        <p:txBody>
          <a:bodyPr>
            <a:normAutofit/>
          </a:bodyPr>
          <a:lstStyle/>
          <a:p>
            <a:r>
              <a:rPr lang="en-US" sz="3600" b="1" dirty="0"/>
              <a:t>INTRODUCTION</a:t>
            </a:r>
            <a:endParaRPr lang="en-US" sz="3600" b="1" dirty="0"/>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
        <p:nvSpPr>
          <p:cNvPr id="3" name="Content Placeholder 2"/>
          <p:cNvSpPr>
            <a:spLocks noGrp="1"/>
          </p:cNvSpPr>
          <p:nvPr>
            <p:ph idx="4294967295"/>
          </p:nvPr>
        </p:nvSpPr>
        <p:spPr>
          <a:xfrm>
            <a:off x="487973" y="1225924"/>
            <a:ext cx="11216053" cy="4698164"/>
          </a:xfrm>
        </p:spPr>
        <p:txBody>
          <a:bodyPr vert="horz" lIns="91440" tIns="45720" rIns="91440" bIns="45720" rtlCol="0" anchor="t">
            <a:no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700" b="0" i="0" u="none" strike="noStrike" kern="1200" cap="none" spc="50" normalizeH="0" baseline="0" noProof="0" dirty="0">
                <a:ln>
                  <a:noFill/>
                </a:ln>
                <a:solidFill>
                  <a:prstClr val="black"/>
                </a:solidFill>
                <a:effectLst/>
                <a:uLnTx/>
                <a:uFillTx/>
                <a:ea typeface="+mn-ea"/>
                <a:cs typeface="+mn-cs"/>
              </a:rPr>
              <a:t>In the modern world, we are surrounded by electronic devices and telecommunication towers that emit electromagnetic field (EMF) radiation.</a:t>
            </a:r>
            <a:r>
              <a:rPr kumimoji="0" lang="en-US" sz="2700" b="0" i="0" u="none" strike="noStrike" kern="1200" cap="none" spc="50" normalizeH="0" baseline="0" noProof="0" dirty="0">
                <a:ln>
                  <a:noFill/>
                </a:ln>
                <a:solidFill>
                  <a:prstClr val="black"/>
                </a:solidFill>
                <a:effectLst/>
                <a:uLnTx/>
                <a:uFillTx/>
                <a:ea typeface="+mn-ea"/>
                <a:cs typeface="+mn-cs"/>
              </a:rPr>
              <a:t> </a:t>
            </a:r>
            <a:endParaRPr kumimoji="0" lang="en-US" sz="2700" b="0" i="0" u="none" strike="noStrike" kern="1200" cap="none" spc="50" normalizeH="0" baseline="0" noProof="0" dirty="0">
              <a:ln>
                <a:noFill/>
              </a:ln>
              <a:solidFill>
                <a:prstClr val="black"/>
              </a:solidFill>
              <a:effectLst/>
              <a:uLnTx/>
              <a:uFillTx/>
              <a:ea typeface="+mn-ea"/>
              <a:cs typeface="+mn-cs"/>
            </a:endParaRP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700" b="0" i="0" u="none" strike="noStrike" kern="1200" cap="none" spc="50" normalizeH="0" baseline="0" noProof="0" dirty="0">
                <a:ln>
                  <a:noFill/>
                </a:ln>
                <a:solidFill>
                  <a:prstClr val="black"/>
                </a:solidFill>
                <a:effectLst/>
                <a:uLnTx/>
                <a:uFillTx/>
                <a:ea typeface="+mn-ea"/>
                <a:cs typeface="+mn-cs"/>
              </a:rPr>
              <a:t>In Ghana, the Ghana Standards Authority (GSA) has been tasked with investigating EMF radiations. However, due to the influx of electronic imports that often escape their reach at the ports, there are still significant gaps in our understanding of the effects of EMF radiation in the country.</a:t>
            </a:r>
            <a:endParaRPr kumimoji="0" lang="en-US" sz="2700" b="0" i="0" u="none" strike="noStrike" kern="1200" cap="none" spc="50" normalizeH="0" baseline="0" noProof="0" dirty="0">
              <a:ln>
                <a:noFill/>
              </a:ln>
              <a:solidFill>
                <a:prstClr val="black"/>
              </a:solidFill>
              <a:effectLst/>
              <a:uLnTx/>
              <a:uFillTx/>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551" y="471920"/>
            <a:ext cx="7553865" cy="980507"/>
          </a:xfrm>
        </p:spPr>
        <p:txBody>
          <a:bodyPr>
            <a:normAutofit/>
          </a:bodyPr>
          <a:lstStyle/>
          <a:p>
            <a:r>
              <a:rPr lang="en-US" sz="3600" b="1" dirty="0"/>
              <a:t>INTRODUCTION</a:t>
            </a:r>
            <a:r>
              <a:rPr lang="en-US" sz="3600" b="1" dirty="0"/>
              <a:t> Cont.</a:t>
            </a:r>
            <a:endParaRPr lang="en-US" sz="3600" b="1" dirty="0"/>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
        <p:nvSpPr>
          <p:cNvPr id="3" name="Content Placeholder 2"/>
          <p:cNvSpPr>
            <a:spLocks noGrp="1"/>
          </p:cNvSpPr>
          <p:nvPr>
            <p:ph idx="4294967295"/>
          </p:nvPr>
        </p:nvSpPr>
        <p:spPr>
          <a:xfrm>
            <a:off x="487973" y="1658186"/>
            <a:ext cx="11216053" cy="4698164"/>
          </a:xfrm>
        </p:spPr>
        <p:txBody>
          <a:bodyPr vert="horz" lIns="91440" tIns="45720" rIns="91440" bIns="45720" rtlCol="0" anchor="t">
            <a:no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sz="2700" b="0" i="0" u="none" strike="noStrike" kern="1200" cap="none" spc="50" normalizeH="0" baseline="0" noProof="0" dirty="0">
                <a:ln>
                  <a:noFill/>
                </a:ln>
                <a:solidFill>
                  <a:srgbClr val="000000"/>
                </a:solidFill>
                <a:effectLst/>
                <a:uLnTx/>
                <a:uFillTx/>
                <a:ea typeface="+mn-ea"/>
                <a:cs typeface="+mn-cs"/>
              </a:rPr>
              <a:t>The </a:t>
            </a:r>
            <a:r>
              <a:rPr kumimoji="0" lang="en-US" sz="2700" b="0" i="0" u="none" strike="noStrike" kern="1200" cap="none" spc="50" normalizeH="0" baseline="0" noProof="0" dirty="0">
                <a:ln>
                  <a:noFill/>
                </a:ln>
                <a:solidFill>
                  <a:srgbClr val="000000"/>
                </a:solidFill>
                <a:effectLst/>
                <a:uLnTx/>
                <a:uFillTx/>
                <a:ea typeface="+mn-ea"/>
                <a:cs typeface="+mn-cs"/>
              </a:rPr>
              <a:t>EMF</a:t>
            </a:r>
            <a:r>
              <a:rPr kumimoji="0" lang="en-US" sz="2700" b="0" i="0" u="none" strike="noStrike" kern="1200" cap="none" spc="50" normalizeH="0" baseline="0" noProof="0" dirty="0">
                <a:ln>
                  <a:noFill/>
                </a:ln>
                <a:solidFill>
                  <a:srgbClr val="000000"/>
                </a:solidFill>
                <a:effectLst/>
                <a:uLnTx/>
                <a:uFillTx/>
                <a:ea typeface="+mn-ea"/>
                <a:cs typeface="+mn-cs"/>
              </a:rPr>
              <a:t> radiation</a:t>
            </a:r>
            <a:r>
              <a:rPr kumimoji="0" lang="en-US" sz="2700" b="0" i="0" u="none" strike="noStrike" kern="1200" cap="none" spc="50" normalizeH="0" baseline="0" noProof="0" dirty="0">
                <a:ln>
                  <a:noFill/>
                </a:ln>
                <a:solidFill>
                  <a:srgbClr val="000000"/>
                </a:solidFill>
                <a:effectLst/>
                <a:uLnTx/>
                <a:uFillTx/>
                <a:ea typeface="+mn-ea"/>
                <a:cs typeface="+mn-cs"/>
              </a:rPr>
              <a:t>s</a:t>
            </a:r>
            <a:r>
              <a:rPr kumimoji="0" lang="en-US" sz="2700" b="0" i="0" u="none" strike="noStrike" kern="1200" cap="none" spc="50" normalizeH="0" baseline="0" noProof="0" dirty="0">
                <a:ln>
                  <a:noFill/>
                </a:ln>
                <a:solidFill>
                  <a:srgbClr val="000000"/>
                </a:solidFill>
                <a:effectLst/>
                <a:uLnTx/>
                <a:uFillTx/>
                <a:ea typeface="+mn-ea"/>
                <a:cs typeface="+mn-cs"/>
              </a:rPr>
              <a:t> can be classified into class A,B,C in accordance with international standards</a:t>
            </a:r>
            <a:r>
              <a:rPr kumimoji="0" lang="en-US" sz="2700" b="0" i="0" u="sng" strike="noStrike" kern="1200" cap="none" spc="50" normalizeH="0" baseline="0" noProof="0" dirty="0">
                <a:ln>
                  <a:noFill/>
                </a:ln>
                <a:solidFill>
                  <a:srgbClr val="0563C1"/>
                </a:solidFill>
                <a:effectLst/>
                <a:uLnTx/>
                <a:uFillTx/>
                <a:ea typeface="+mn-ea"/>
                <a:cs typeface="+mn-cs"/>
                <a:hlinkClick r:id="rId1"/>
              </a:rPr>
              <a:t>[1]</a:t>
            </a:r>
            <a:r>
              <a:rPr kumimoji="0" lang="en-US" sz="2700" b="0" i="0" u="none" strike="noStrike" kern="1200" cap="none" spc="50" normalizeH="0" baseline="0" noProof="0" dirty="0">
                <a:ln>
                  <a:noFill/>
                </a:ln>
                <a:solidFill>
                  <a:srgbClr val="000000"/>
                </a:solidFill>
                <a:effectLst/>
                <a:uLnTx/>
                <a:uFillTx/>
                <a:ea typeface="+mn-ea"/>
                <a:cs typeface="+mn-cs"/>
              </a:rPr>
              <a:t>. </a:t>
            </a:r>
            <a:r>
              <a:rPr kumimoji="0" lang="en-US" sz="2700" b="0" i="0" u="none" strike="noStrike" kern="1200" cap="none" spc="50" normalizeH="0" baseline="0" noProof="0" dirty="0">
                <a:ln>
                  <a:noFill/>
                </a:ln>
                <a:solidFill>
                  <a:srgbClr val="000000"/>
                </a:solidFill>
                <a:effectLst/>
                <a:uLnTx/>
                <a:uFillTx/>
                <a:ea typeface="+mn-ea"/>
                <a:cs typeface="+mn-cs"/>
              </a:rPr>
              <a:t>Our</a:t>
            </a:r>
            <a:r>
              <a:rPr kumimoji="0" lang="en-US" sz="2700" b="0" i="0" u="none" strike="noStrike" kern="1200" cap="none" spc="50" normalizeH="0" baseline="0" noProof="0" dirty="0">
                <a:ln>
                  <a:noFill/>
                </a:ln>
                <a:solidFill>
                  <a:srgbClr val="000000"/>
                </a:solidFill>
                <a:effectLst/>
                <a:uLnTx/>
                <a:uFillTx/>
                <a:ea typeface="+mn-ea"/>
                <a:cs typeface="+mn-cs"/>
              </a:rPr>
              <a:t> study seeks to assess their radiation emissions and determine whether it is within the permitted level.​ </a:t>
            </a:r>
            <a:endParaRPr kumimoji="0" lang="en-US" sz="2700" b="0" i="0" u="none" strike="noStrike" kern="1200" cap="none" spc="50" normalizeH="0" baseline="0" noProof="0" dirty="0">
              <a:ln>
                <a:noFill/>
              </a:ln>
              <a:solidFill>
                <a:prstClr val="black"/>
              </a:solidFill>
              <a:effectLst/>
              <a:uLnTx/>
              <a:uFillTx/>
              <a:ea typeface="+mn-ea"/>
              <a:cs typeface="+mn-cs"/>
            </a:endParaRPr>
          </a:p>
          <a:p>
            <a:pPr marL="0" indent="0">
              <a:lnSpc>
                <a:spcPct val="150000"/>
              </a:lnSpc>
              <a:buNone/>
            </a:pPr>
            <a:endParaRPr lang="en-US" sz="2600" dirty="0">
              <a:solidFill>
                <a:srgbClr val="000000"/>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067" y="136525"/>
            <a:ext cx="7553865" cy="980507"/>
          </a:xfrm>
        </p:spPr>
        <p:txBody>
          <a:bodyPr>
            <a:normAutofit/>
          </a:bodyPr>
          <a:lstStyle/>
          <a:p>
            <a:r>
              <a:rPr lang="en-US" sz="3600" b="1" dirty="0"/>
              <a:t>Problem statement</a:t>
            </a:r>
            <a:endParaRPr lang="en-US" sz="3600" b="1" dirty="0"/>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
        <p:nvSpPr>
          <p:cNvPr id="3" name="Content Placeholder 2"/>
          <p:cNvSpPr>
            <a:spLocks noGrp="1"/>
          </p:cNvSpPr>
          <p:nvPr>
            <p:ph idx="4294967295"/>
          </p:nvPr>
        </p:nvSpPr>
        <p:spPr>
          <a:xfrm>
            <a:off x="621271" y="1658186"/>
            <a:ext cx="10949456" cy="4698164"/>
          </a:xfrm>
        </p:spPr>
        <p:txBody>
          <a:bodyPr vert="horz" lIns="91440" tIns="45720" rIns="91440" bIns="45720" rtlCol="0" anchor="t">
            <a:noAutofit/>
          </a:bodyPr>
          <a:lstStyle/>
          <a:p>
            <a:pPr marL="457200" indent="-457200">
              <a:lnSpc>
                <a:spcPct val="150000"/>
              </a:lnSpc>
              <a:buFont typeface="Arial" panose="020B0604020202020204"/>
              <a:buChar char="•"/>
            </a:pPr>
            <a:r>
              <a:rPr lang="en-US" sz="2600" dirty="0">
                <a:ea typeface="+mn-lt"/>
                <a:cs typeface="+mn-lt"/>
              </a:rPr>
              <a:t>The increasing prevalence of electronic devices in everyday life raises concerns about electromagnetic radiation (EM</a:t>
            </a:r>
            <a:r>
              <a:rPr lang="en-US" sz="2600" dirty="0">
                <a:ea typeface="+mn-lt"/>
                <a:cs typeface="+mn-lt"/>
              </a:rPr>
              <a:t>R</a:t>
            </a:r>
            <a:r>
              <a:rPr lang="en-US" sz="2600" dirty="0">
                <a:ea typeface="+mn-lt"/>
                <a:cs typeface="+mn-lt"/>
              </a:rPr>
              <a:t>) emissions</a:t>
            </a:r>
            <a:r>
              <a:rPr lang="en-US" sz="2600" dirty="0">
                <a:ea typeface="+mn-lt"/>
                <a:cs typeface="+mn-lt"/>
              </a:rPr>
              <a:t> and</a:t>
            </a:r>
            <a:r>
              <a:rPr lang="en-US" sz="2600" dirty="0">
                <a:ea typeface="+mn-lt"/>
                <a:cs typeface="+mn-lt"/>
              </a:rPr>
              <a:t> their potential impact on human health.​</a:t>
            </a:r>
            <a:endParaRPr lang="en-US" sz="2600" dirty="0">
              <a:ea typeface="+mn-lt"/>
              <a:cs typeface="+mn-lt"/>
            </a:endParaRPr>
          </a:p>
          <a:p>
            <a:pPr marL="457200" indent="-457200">
              <a:lnSpc>
                <a:spcPct val="150000"/>
              </a:lnSpc>
              <a:buFont typeface="Arial" panose="020B0604020202020204"/>
              <a:buChar char="•"/>
            </a:pPr>
            <a:r>
              <a:rPr lang="en-US" sz="2600" dirty="0">
                <a:ea typeface="+mn-lt"/>
                <a:cs typeface="+mn-lt"/>
              </a:rPr>
              <a:t>Medical sources suggest that the effects of EMF radiation are linked to chronic disease states, ADHD, Tinnitus, insomnia, Autism, Cancer, mental illnesses like depression, Alzheimer’s and Dementia, and problems related to focus, memory, and attentiveness </a:t>
            </a:r>
            <a:r>
              <a:rPr lang="en-US" sz="2600" dirty="0">
                <a:ea typeface="+mn-lt"/>
                <a:cs typeface="+mn-lt"/>
                <a:hlinkClick r:id="rId1"/>
              </a:rPr>
              <a:t>[2]</a:t>
            </a:r>
            <a:r>
              <a:rPr lang="en-US" sz="2600" dirty="0">
                <a:ea typeface="+mn-lt"/>
                <a:cs typeface="+mn-lt"/>
              </a:rPr>
              <a:t>. ​</a:t>
            </a:r>
            <a:endParaRPr lang="en-US" sz="2600"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ea typeface="+mj-lt"/>
                <a:cs typeface="+mj-lt"/>
              </a:rPr>
              <a:t>PROBLEM STATEMENT CONT.</a:t>
            </a:r>
            <a:endParaRPr lang="en-US" sz="3600">
              <a:ea typeface="+mj-lt"/>
              <a:cs typeface="+mj-lt"/>
            </a:endParaRPr>
          </a:p>
          <a:p>
            <a:endParaRPr lang="en-US"/>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
        <p:nvSpPr>
          <p:cNvPr id="6" name="TextBox 5"/>
          <p:cNvSpPr txBox="1"/>
          <p:nvPr/>
        </p:nvSpPr>
        <p:spPr>
          <a:xfrm>
            <a:off x="689956" y="1383263"/>
            <a:ext cx="10664291" cy="3753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nSpc>
                <a:spcPct val="150000"/>
              </a:lnSpc>
              <a:spcBef>
                <a:spcPts val="1000"/>
              </a:spcBef>
              <a:buFont typeface="Arial,Sans-Serif"/>
              <a:buChar char="•"/>
            </a:pPr>
            <a:r>
              <a:rPr lang="en-US" sz="2600" dirty="0">
                <a:ea typeface="+mn-lt"/>
                <a:cs typeface="+mn-lt"/>
              </a:rPr>
              <a:t>Though the Ghana Standards Authority (GSA) is tasked with the regulation of electronic communication services in Ghana, </a:t>
            </a:r>
            <a:r>
              <a:rPr lang="en-US" sz="2600" dirty="0">
                <a:latin typeface="Tenorite"/>
                <a:ea typeface="+mn-lt"/>
                <a:cs typeface="Arial" panose="020B0604020202020204"/>
              </a:rPr>
              <a:t>t</a:t>
            </a:r>
            <a:r>
              <a:rPr lang="en-US" sz="2600" dirty="0">
                <a:latin typeface="Tenorite"/>
                <a:cs typeface="Arial" panose="020B0604020202020204"/>
              </a:rPr>
              <a:t>he public</a:t>
            </a:r>
            <a:r>
              <a:rPr lang="en-US" sz="2600" dirty="0">
                <a:latin typeface="Tenorite"/>
                <a:cs typeface="Arial" panose="020B0604020202020204"/>
              </a:rPr>
              <a:t> still</a:t>
            </a:r>
            <a:r>
              <a:rPr lang="en-US" sz="2600" dirty="0">
                <a:latin typeface="Tenorite"/>
                <a:cs typeface="Arial" panose="020B0604020202020204"/>
              </a:rPr>
              <a:t> faces a significant challenge as there is a lack of independent data available on the radiation emissions of electronic devices. </a:t>
            </a:r>
            <a:endParaRPr lang="en-US" sz="2600" dirty="0">
              <a:latin typeface="Tenorite"/>
              <a:cs typeface="Arial" panose="020B0604020202020204"/>
            </a:endParaRPr>
          </a:p>
          <a:p>
            <a:pPr marL="285750" indent="-285750">
              <a:lnSpc>
                <a:spcPct val="150000"/>
              </a:lnSpc>
              <a:spcBef>
                <a:spcPts val="1000"/>
              </a:spcBef>
              <a:buFont typeface="Arial,Sans-Serif"/>
              <a:buChar char="•"/>
            </a:pPr>
            <a:r>
              <a:rPr lang="en-US" sz="2600" dirty="0">
                <a:latin typeface="Tenorite"/>
                <a:cs typeface="Arial" panose="020B0604020202020204"/>
              </a:rPr>
              <a:t>This lack of </a:t>
            </a:r>
            <a:r>
              <a:rPr lang="en-US" sz="2600" dirty="0">
                <a:latin typeface="Tenorite"/>
                <a:cs typeface="Arial" panose="020B0604020202020204"/>
              </a:rPr>
              <a:t>data</a:t>
            </a:r>
            <a:r>
              <a:rPr lang="en-US" sz="2600" dirty="0">
                <a:latin typeface="Tenorite"/>
                <a:cs typeface="Arial" panose="020B0604020202020204"/>
              </a:rPr>
              <a:t> hinders the public's ability to make informed decisions regarding the use of electronic devices</a:t>
            </a:r>
            <a:r>
              <a:rPr lang="en-US" sz="2600" dirty="0">
                <a:latin typeface="Tenorite"/>
                <a:cs typeface="Arial" panose="020B0604020202020204"/>
              </a:rPr>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875" y="305294"/>
            <a:ext cx="5629334" cy="1204912"/>
          </a:xfrm>
        </p:spPr>
        <p:txBody>
          <a:bodyPr>
            <a:normAutofit/>
          </a:bodyPr>
          <a:lstStyle/>
          <a:p>
            <a:r>
              <a:rPr lang="en-US" sz="3600">
                <a:solidFill>
                  <a:srgbClr val="FFFFFF"/>
                </a:solidFill>
                <a:ea typeface="+mj-lt"/>
                <a:cs typeface="+mj-lt"/>
              </a:rPr>
              <a:t>RELEVANCE OF PROJECT</a:t>
            </a:r>
            <a:endParaRPr lang="en-US" sz="3600">
              <a:solidFill>
                <a:srgbClr val="FFFFFF"/>
              </a:solidFill>
              <a:ea typeface="+mj-lt"/>
              <a:cs typeface="+mj-lt"/>
            </a:endParaRPr>
          </a:p>
          <a:p>
            <a:r>
              <a:rPr lang="en-US" sz="3600" b="1">
                <a:ea typeface="+mj-lt"/>
                <a:cs typeface="+mj-lt"/>
              </a:rPr>
              <a:t>RELEVANCE OF PROJECT</a:t>
            </a:r>
            <a:endParaRPr lang="en-US" sz="3600" b="1">
              <a:ea typeface="+mj-lt"/>
              <a:cs typeface="+mj-lt"/>
            </a:endParaRPr>
          </a:p>
          <a:p>
            <a:endParaRPr lang="en-US"/>
          </a:p>
        </p:txBody>
      </p:sp>
      <p:sp>
        <p:nvSpPr>
          <p:cNvPr id="3" name="Text Placeholder 2"/>
          <p:cNvSpPr>
            <a:spLocks noGrp="1"/>
          </p:cNvSpPr>
          <p:nvPr>
            <p:ph type="body" idx="1"/>
          </p:nvPr>
        </p:nvSpPr>
        <p:spPr>
          <a:xfrm>
            <a:off x="5429310" y="1875331"/>
            <a:ext cx="6362580" cy="4057155"/>
          </a:xfrm>
        </p:spPr>
        <p:txBody>
          <a:bodyPr vert="horz" lIns="91440" tIns="45720" rIns="91440" bIns="45720" rtlCol="0" anchor="t">
            <a:noAutofit/>
          </a:bodyPr>
          <a:lstStyle/>
          <a:p>
            <a:pPr algn="l" rtl="0" fontAlgn="base">
              <a:lnSpc>
                <a:spcPct val="150000"/>
              </a:lnSpc>
              <a:buFont typeface="Arial" panose="020B0604020202020204" pitchFamily="34" charset="0"/>
              <a:buChar char="•"/>
            </a:pPr>
            <a:r>
              <a:rPr lang="en-US" sz="3200" b="0" i="0" u="none" strike="noStrike" dirty="0">
                <a:solidFill>
                  <a:srgbClr val="111111"/>
                </a:solidFill>
                <a:effectLst/>
                <a:latin typeface="Tenorite" panose="00000500000000000000" pitchFamily="2" charset="0"/>
              </a:rPr>
              <a:t> </a:t>
            </a:r>
            <a:r>
              <a:rPr lang="en-US" sz="3200" b="0" i="0" u="none" strike="noStrike" dirty="0">
                <a:solidFill>
                  <a:srgbClr val="111111"/>
                </a:solidFill>
                <a:effectLst/>
                <a:latin typeface="Tenorite" panose="00000500000000000000" pitchFamily="2" charset="0"/>
              </a:rPr>
              <a:t>Information Gap Mitigation</a:t>
            </a:r>
            <a:r>
              <a:rPr lang="en-US" sz="3200" b="0" i="0" dirty="0">
                <a:solidFill>
                  <a:srgbClr val="111111"/>
                </a:solidFill>
                <a:effectLst/>
                <a:latin typeface="Tenorite" panose="00000500000000000000" pitchFamily="2" charset="0"/>
              </a:rPr>
              <a:t>​</a:t>
            </a:r>
            <a:endParaRPr lang="en-US" sz="4000" b="0" i="0" dirty="0">
              <a:solidFill>
                <a:srgbClr val="000000"/>
              </a:solidFill>
              <a:effectLst/>
              <a:latin typeface="Arial" panose="020B0604020202020204" pitchFamily="34" charset="0"/>
            </a:endParaRPr>
          </a:p>
          <a:p>
            <a:pPr algn="l" rtl="0" fontAlgn="base">
              <a:lnSpc>
                <a:spcPct val="150000"/>
              </a:lnSpc>
              <a:buFont typeface="Arial" panose="020B0604020202020204" pitchFamily="34" charset="0"/>
              <a:buChar char="•"/>
            </a:pPr>
            <a:r>
              <a:rPr lang="en-US" sz="3200" b="0" i="0" u="none" strike="noStrike" dirty="0">
                <a:solidFill>
                  <a:srgbClr val="111111"/>
                </a:solidFill>
                <a:effectLst/>
                <a:latin typeface="Tenorite" panose="00000500000000000000" pitchFamily="2" charset="0"/>
              </a:rPr>
              <a:t> </a:t>
            </a:r>
            <a:r>
              <a:rPr lang="en-US" sz="3200" b="0" i="0" u="none" strike="noStrike" dirty="0">
                <a:solidFill>
                  <a:srgbClr val="111111"/>
                </a:solidFill>
                <a:effectLst/>
                <a:latin typeface="Tenorite" panose="00000500000000000000" pitchFamily="2" charset="0"/>
              </a:rPr>
              <a:t>Enhanced Transparency</a:t>
            </a:r>
            <a:r>
              <a:rPr lang="en-US" sz="3200" b="0" i="0" dirty="0">
                <a:solidFill>
                  <a:srgbClr val="111111"/>
                </a:solidFill>
                <a:effectLst/>
                <a:latin typeface="Tenorite" panose="00000500000000000000" pitchFamily="2" charset="0"/>
              </a:rPr>
              <a:t>​</a:t>
            </a:r>
            <a:endParaRPr lang="en-US" sz="4000" b="0" i="0" dirty="0">
              <a:solidFill>
                <a:srgbClr val="000000"/>
              </a:solidFill>
              <a:effectLst/>
              <a:latin typeface="Arial" panose="020B0604020202020204" pitchFamily="34" charset="0"/>
            </a:endParaRPr>
          </a:p>
          <a:p>
            <a:pPr algn="l" rtl="0" fontAlgn="base">
              <a:lnSpc>
                <a:spcPct val="150000"/>
              </a:lnSpc>
              <a:buFont typeface="Arial" panose="020B0604020202020204" pitchFamily="34" charset="0"/>
              <a:buChar char="•"/>
            </a:pPr>
            <a:r>
              <a:rPr lang="en-US" sz="3200" b="0" i="0" u="none" strike="noStrike" dirty="0">
                <a:solidFill>
                  <a:srgbClr val="111111"/>
                </a:solidFill>
                <a:effectLst/>
                <a:latin typeface="Tenorite" panose="00000500000000000000" pitchFamily="2" charset="0"/>
              </a:rPr>
              <a:t> </a:t>
            </a:r>
            <a:r>
              <a:rPr lang="en-US" sz="3200" b="0" i="0" u="none" strike="noStrike" dirty="0">
                <a:solidFill>
                  <a:srgbClr val="111111"/>
                </a:solidFill>
                <a:effectLst/>
                <a:latin typeface="Tenorite" panose="00000500000000000000" pitchFamily="2" charset="0"/>
              </a:rPr>
              <a:t>Public Health Safeguarding</a:t>
            </a:r>
            <a:r>
              <a:rPr lang="en-US" sz="3200" b="0" i="0" dirty="0">
                <a:solidFill>
                  <a:srgbClr val="111111"/>
                </a:solidFill>
                <a:effectLst/>
                <a:latin typeface="Tenorite" panose="00000500000000000000" pitchFamily="2" charset="0"/>
              </a:rPr>
              <a:t>​</a:t>
            </a:r>
            <a:endParaRPr lang="en-US" sz="4000" b="0" i="0" dirty="0">
              <a:solidFill>
                <a:srgbClr val="000000"/>
              </a:solidFill>
              <a:effectLst/>
              <a:latin typeface="Arial" panose="020B0604020202020204" pitchFamily="34" charset="0"/>
            </a:endParaRPr>
          </a:p>
          <a:p>
            <a:pPr algn="l" rtl="0" fontAlgn="base">
              <a:lnSpc>
                <a:spcPct val="150000"/>
              </a:lnSpc>
              <a:buFont typeface="Arial" panose="020B0604020202020204" pitchFamily="34" charset="0"/>
              <a:buChar char="•"/>
            </a:pPr>
            <a:r>
              <a:rPr lang="en-US" sz="3200" b="0" i="0" u="none" strike="noStrike" dirty="0">
                <a:solidFill>
                  <a:srgbClr val="111111"/>
                </a:solidFill>
                <a:effectLst/>
                <a:latin typeface="Tenorite" panose="00000500000000000000" pitchFamily="2" charset="0"/>
              </a:rPr>
              <a:t> </a:t>
            </a:r>
            <a:r>
              <a:rPr lang="en-US" sz="3200" b="0" i="0" u="none" strike="noStrike" dirty="0">
                <a:solidFill>
                  <a:srgbClr val="111111"/>
                </a:solidFill>
                <a:effectLst/>
                <a:latin typeface="Tenorite" panose="00000500000000000000" pitchFamily="2" charset="0"/>
              </a:rPr>
              <a:t>Compliance with Standards</a:t>
            </a:r>
            <a:r>
              <a:rPr lang="en-US" sz="3200" b="0" i="0" dirty="0">
                <a:solidFill>
                  <a:srgbClr val="111111"/>
                </a:solidFill>
                <a:effectLst/>
                <a:latin typeface="Tenorite" panose="00000500000000000000" pitchFamily="2" charset="0"/>
              </a:rPr>
              <a:t>​</a:t>
            </a:r>
            <a:endParaRPr lang="en-US" sz="4000" b="0" i="0" dirty="0">
              <a:solidFill>
                <a:srgbClr val="000000"/>
              </a:solidFill>
              <a:effectLst/>
              <a:latin typeface="Arial" panose="020B0604020202020204" pitchFamily="34" charset="0"/>
            </a:endParaRPr>
          </a:p>
          <a:p>
            <a:pPr marL="457200" indent="-457200">
              <a:lnSpc>
                <a:spcPct val="150000"/>
              </a:lnSpc>
              <a:buFont typeface="Arial" panose="020B0604020202020204" pitchFamily="34" charset="0"/>
              <a:buChar char="•"/>
            </a:pPr>
            <a:endParaRPr lang="en-US" sz="3200" dirty="0">
              <a:solidFill>
                <a:srgbClr val="111111"/>
              </a:solidFill>
              <a:latin typeface="Times New Roman" panose="02020603050405020304"/>
              <a:cs typeface="Times New Roman" panose="02020603050405020304"/>
            </a:endParaRPr>
          </a:p>
        </p:txBody>
      </p:sp>
      <p:sp>
        <p:nvSpPr>
          <p:cNvPr id="5" name="Slide Number Placeholder 4"/>
          <p:cNvSpPr>
            <a:spLocks noGrp="1"/>
          </p:cNvSpPr>
          <p:nvPr>
            <p:ph type="sldNum" sz="quarter" idx="12"/>
          </p:nvPr>
        </p:nvSpPr>
        <p:spPr/>
        <p:txBody>
          <a:bodyPr/>
          <a:lstStyle/>
          <a:p>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9362" y="148404"/>
            <a:ext cx="4915294" cy="1229428"/>
          </a:xfrm>
        </p:spPr>
        <p:txBody>
          <a:bodyPr/>
          <a:lstStyle/>
          <a:p>
            <a:r>
              <a:rPr lang="en-US" sz="4000" b="1" dirty="0"/>
              <a:t>objectives</a:t>
            </a:r>
            <a:endParaRPr lang="en-US" sz="4000" b="1" dirty="0"/>
          </a:p>
        </p:txBody>
      </p:sp>
      <p:sp>
        <p:nvSpPr>
          <p:cNvPr id="3" name="Subtitle 2"/>
          <p:cNvSpPr>
            <a:spLocks noGrp="1"/>
          </p:cNvSpPr>
          <p:nvPr>
            <p:ph type="subTitle" idx="1"/>
          </p:nvPr>
        </p:nvSpPr>
        <p:spPr>
          <a:xfrm>
            <a:off x="5902036" y="1762299"/>
            <a:ext cx="6200933" cy="4489164"/>
          </a:xfrm>
        </p:spPr>
        <p:txBody>
          <a:bodyPr vert="horz" lIns="91440" tIns="45720" rIns="91440" bIns="45720" rtlCol="0" anchor="t">
            <a:normAutofit lnSpcReduction="10000"/>
          </a:bodyPr>
          <a:lstStyle/>
          <a:p>
            <a:pPr marL="457200" indent="-457200">
              <a:lnSpc>
                <a:spcPct val="150000"/>
              </a:lnSpc>
              <a:buChar char="•"/>
            </a:pPr>
            <a:r>
              <a:rPr lang="en-US" sz="2800" b="1" dirty="0">
                <a:ea typeface="+mn-lt"/>
                <a:cs typeface="+mn-lt"/>
              </a:rPr>
              <a:t>To assess the EMR levels of both new and second-hand electronic devices.</a:t>
            </a:r>
            <a:endParaRPr lang="en-US" sz="2800" b="1" dirty="0">
              <a:ea typeface="+mn-lt"/>
              <a:cs typeface="+mn-lt"/>
            </a:endParaRPr>
          </a:p>
          <a:p>
            <a:pPr marL="457200" indent="-457200">
              <a:lnSpc>
                <a:spcPct val="150000"/>
              </a:lnSpc>
              <a:buChar char="•"/>
            </a:pPr>
            <a:r>
              <a:rPr lang="en-US" sz="2800" b="1" dirty="0">
                <a:ea typeface="+mn-lt"/>
                <a:cs typeface="+mn-lt"/>
              </a:rPr>
              <a:t>To evaluate the EMR levels of areas surrounding cell sites/towers.</a:t>
            </a:r>
            <a:endParaRPr lang="en-US" sz="2800" b="1" dirty="0">
              <a:ea typeface="+mn-lt"/>
              <a:cs typeface="+mn-lt"/>
            </a:endParaRPr>
          </a:p>
          <a:p>
            <a:pPr marL="457200" indent="-457200">
              <a:lnSpc>
                <a:spcPct val="150000"/>
              </a:lnSpc>
              <a:buChar char="•"/>
            </a:pPr>
            <a:r>
              <a:rPr lang="en-US" sz="2800" b="1" dirty="0">
                <a:ea typeface="+mn-lt"/>
                <a:cs typeface="+mn-lt"/>
              </a:rPr>
              <a:t>To publish the processed data of the EMR data.</a:t>
            </a:r>
            <a:endParaRPr lang="en-US" sz="2800" b="1" dirty="0">
              <a:ea typeface="+mn-lt"/>
              <a:cs typeface="+mn-lt"/>
            </a:endParaRPr>
          </a:p>
        </p:txBody>
      </p:sp>
    </p:spTree>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B a c k g r o u n d   x m l n s = " 7 1 a f 3 2 4 3 - 3 d d 4 - 4 a 8 d - 8 c 0 d - d d 7 6 d a 1 f 0 2 a 5 " > f a l s e < / B a c k g r o u n d > < / d o c u m e n t M a n a g e m e n t > < / p : p r o p e r t i e s > 
</file>

<file path=customXml/item3.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BD5826B4-4DD2-4A9B-8D6D-E91CF9C2316C}">
  <ds:schemaRefs/>
</ds:datastoreItem>
</file>

<file path=customXml/itemProps2.xml><?xml version="1.0" encoding="utf-8"?>
<ds:datastoreItem xmlns:ds="http://schemas.openxmlformats.org/officeDocument/2006/customXml" ds:itemID="{4CC7F809-A434-4A8D-A127-1C50C2DB3890}">
  <ds:schemaRefs/>
</ds:datastoreItem>
</file>

<file path=customXml/itemProps3.xml><?xml version="1.0" encoding="utf-8"?>
<ds:datastoreItem xmlns:ds="http://schemas.openxmlformats.org/officeDocument/2006/customXml" ds:itemID="{00E6EE1E-660B-46C6-AC21-8E505FB9574F}">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6764</Words>
  <Application>WPS Presentation</Application>
  <PresentationFormat>Widescreen</PresentationFormat>
  <Paragraphs>294</Paragraphs>
  <Slides>21</Slides>
  <Notes>0</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Times New Roman</vt:lpstr>
      <vt:lpstr>Arial</vt:lpstr>
      <vt:lpstr>Arial,Sans-Serif</vt:lpstr>
      <vt:lpstr>Segoe Print</vt:lpstr>
      <vt:lpstr>Tenorite</vt:lpstr>
      <vt:lpstr>Tenorite</vt:lpstr>
      <vt:lpstr>Times New Roman</vt:lpstr>
      <vt:lpstr>Microsoft YaHei</vt:lpstr>
      <vt:lpstr>Arial Unicode MS</vt:lpstr>
      <vt:lpstr>Calibri</vt:lpstr>
      <vt:lpstr>Segoe UI</vt:lpstr>
      <vt:lpstr>Office Theme</vt:lpstr>
      <vt:lpstr>Assessment of the EMF Radiation Emissions from Electronic Devices and Areas around Telecom Towers </vt:lpstr>
      <vt:lpstr>OUTLINE</vt:lpstr>
      <vt:lpstr>PowerPoint 演示文稿</vt:lpstr>
      <vt:lpstr>INTRODUCTION</vt:lpstr>
      <vt:lpstr>INTRODUCTION Cont.</vt:lpstr>
      <vt:lpstr>Problem statement</vt:lpstr>
      <vt:lpstr>PROBLEM STATEMENT CONT.</vt:lpstr>
      <vt:lpstr>RELEVANCE OF PROJECT</vt:lpstr>
      <vt:lpstr>objectives</vt:lpstr>
      <vt:lpstr>Literature review</vt:lpstr>
      <vt:lpstr>Literature review</vt:lpstr>
      <vt:lpstr>Research methodology</vt:lpstr>
      <vt:lpstr>PROJECT TIMELINE</vt:lpstr>
      <vt:lpstr>Delegation of tasks</vt:lpstr>
      <vt:lpstr>Materials resources Required</vt:lpstr>
      <vt:lpstr>EMF RADIATION TESTING Equipment</vt:lpstr>
      <vt:lpstr>EMF radiation Testing Equipment</vt:lpstr>
      <vt:lpstr>Budget</vt:lpstr>
      <vt:lpstr>Expected Outcome and 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the EMF Radiation Emissions from Electronic Devices and Areas around Telecom Towers</dc:title>
  <dc:creator>Adama Senam</dc:creator>
  <cp:lastModifiedBy>ACER</cp:lastModifiedBy>
  <cp:revision>11</cp:revision>
  <dcterms:created xsi:type="dcterms:W3CDTF">2023-11-10T12:29:00Z</dcterms:created>
  <dcterms:modified xsi:type="dcterms:W3CDTF">2024-09-11T07:54:16Z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3F23F08584164CD2A14F9C1BAE872D70_12</vt:lpwstr>
  </property>
  <property fmtid="{D5CDD505-2E9C-101B-9397-08002B2CF9AE}" pid="5" name="KSOProductBuildVer">
    <vt:lpwstr>1033-12.2.0.17562</vt:lpwstr>
  </property>
</Properties>
</file>