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78" r:id="rId3"/>
    <p:sldId id="257" r:id="rId4"/>
    <p:sldId id="258" r:id="rId5"/>
    <p:sldId id="260" r:id="rId6"/>
    <p:sldId id="298" r:id="rId7"/>
    <p:sldId id="281" r:id="rId8"/>
    <p:sldId id="272" r:id="rId9"/>
    <p:sldId id="291" r:id="rId10"/>
    <p:sldId id="273" r:id="rId11"/>
    <p:sldId id="294" r:id="rId12"/>
    <p:sldId id="275" r:id="rId13"/>
    <p:sldId id="28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Kawale" initials="AK" lastIdx="1" clrIdx="0">
    <p:extLst>
      <p:ext uri="{19B8F6BF-5375-455C-9EA6-DF929625EA0E}">
        <p15:presenceInfo xmlns:p15="http://schemas.microsoft.com/office/powerpoint/2012/main" userId="Aditya Kawa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33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73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628B6-F133-43FB-81B4-B3433863219C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49937F8-E8B8-4855-816C-3E4B39C5F544}">
      <dgm:prSet phldrT="[Text]" custT="1"/>
      <dgm:spPr/>
      <dgm:t>
        <a:bodyPr/>
        <a:lstStyle/>
        <a:p>
          <a:pPr>
            <a:buFont typeface="+mj-lt"/>
            <a:buAutoNum type="arabicPeriod" startAt="5"/>
          </a:pPr>
          <a:r>
            <a:rPr lang="en-US" sz="2000" b="1" dirty="0"/>
            <a:t>Software requirements</a:t>
          </a:r>
          <a:endParaRPr lang="en-IN" sz="2000" dirty="0"/>
        </a:p>
      </dgm:t>
    </dgm:pt>
    <dgm:pt modelId="{441ABF24-0DA9-4AF4-80E5-F9AFD516C70F}" type="parTrans" cxnId="{1B585FFD-C772-4B5D-A810-A1E836E23941}">
      <dgm:prSet/>
      <dgm:spPr/>
      <dgm:t>
        <a:bodyPr/>
        <a:lstStyle/>
        <a:p>
          <a:endParaRPr lang="en-IN"/>
        </a:p>
      </dgm:t>
    </dgm:pt>
    <dgm:pt modelId="{CF4E2A21-6D38-410A-BFC3-089641E44354}" type="sibTrans" cxnId="{1B585FFD-C772-4B5D-A810-A1E836E23941}">
      <dgm:prSet/>
      <dgm:spPr/>
      <dgm:t>
        <a:bodyPr/>
        <a:lstStyle/>
        <a:p>
          <a:endParaRPr lang="en-IN"/>
        </a:p>
      </dgm:t>
    </dgm:pt>
    <dgm:pt modelId="{A49BDDAB-0644-44FD-8A67-913E65812264}">
      <dgm:prSet phldrT="[Text]"/>
      <dgm:spPr/>
      <dgm:t>
        <a:bodyPr/>
        <a:lstStyle/>
        <a:p>
          <a:pPr>
            <a:lnSpc>
              <a:spcPct val="150000"/>
            </a:lnSpc>
            <a:buFont typeface="Symbol" panose="05050102010706020507" pitchFamily="18" charset="2"/>
            <a:buChar char=""/>
          </a:pPr>
          <a:r>
            <a:rPr lang="en-IN" dirty="0"/>
            <a:t>Windows 10</a:t>
          </a:r>
        </a:p>
      </dgm:t>
    </dgm:pt>
    <dgm:pt modelId="{482D6554-B45F-4186-A6B0-CA630CF3C7AB}" type="parTrans" cxnId="{0EB8E2BA-75CE-4F1A-8AF2-187CDE26573E}">
      <dgm:prSet/>
      <dgm:spPr/>
      <dgm:t>
        <a:bodyPr/>
        <a:lstStyle/>
        <a:p>
          <a:endParaRPr lang="en-IN"/>
        </a:p>
      </dgm:t>
    </dgm:pt>
    <dgm:pt modelId="{45AEAED5-3BD0-4DA7-961C-3824E3D314F1}" type="sibTrans" cxnId="{0EB8E2BA-75CE-4F1A-8AF2-187CDE26573E}">
      <dgm:prSet/>
      <dgm:spPr/>
      <dgm:t>
        <a:bodyPr/>
        <a:lstStyle/>
        <a:p>
          <a:endParaRPr lang="en-IN"/>
        </a:p>
      </dgm:t>
    </dgm:pt>
    <dgm:pt modelId="{F3FC8DDD-6FAF-4A0E-9FDD-68A8FF66826D}">
      <dgm:prSet phldrT="[Text]" custT="1"/>
      <dgm:spPr/>
      <dgm:t>
        <a:bodyPr/>
        <a:lstStyle/>
        <a:p>
          <a:pPr>
            <a:buFont typeface="+mj-lt"/>
            <a:buAutoNum type="arabicPeriod" startAt="5"/>
          </a:pPr>
          <a:r>
            <a:rPr lang="en-US" sz="2000" b="1" dirty="0"/>
            <a:t>Hardware requirement</a:t>
          </a:r>
          <a:endParaRPr lang="en-IN" sz="2000" dirty="0"/>
        </a:p>
      </dgm:t>
    </dgm:pt>
    <dgm:pt modelId="{73CC35B2-7ED4-4352-9D28-EA2927D9D7D8}" type="parTrans" cxnId="{40DC0272-F608-4661-9D41-5228F87D9A4C}">
      <dgm:prSet/>
      <dgm:spPr/>
      <dgm:t>
        <a:bodyPr/>
        <a:lstStyle/>
        <a:p>
          <a:endParaRPr lang="en-IN"/>
        </a:p>
      </dgm:t>
    </dgm:pt>
    <dgm:pt modelId="{A15C2512-EE53-4900-8554-98970C0DF1CD}" type="sibTrans" cxnId="{40DC0272-F608-4661-9D41-5228F87D9A4C}">
      <dgm:prSet/>
      <dgm:spPr/>
      <dgm:t>
        <a:bodyPr/>
        <a:lstStyle/>
        <a:p>
          <a:endParaRPr lang="en-IN"/>
        </a:p>
      </dgm:t>
    </dgm:pt>
    <dgm:pt modelId="{8BDC7D9F-D661-4638-99ED-F1AF4D54856D}">
      <dgm:prSet phldrT="[Text]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"/>
          </a:pPr>
          <a:r>
            <a:rPr lang="en-US" dirty="0"/>
            <a:t>HDD  : 256Gb</a:t>
          </a:r>
          <a:endParaRPr lang="en-IN" dirty="0"/>
        </a:p>
      </dgm:t>
    </dgm:pt>
    <dgm:pt modelId="{EDA15811-770C-4916-AD28-CBE5E5D1D1BE}" type="parTrans" cxnId="{76AF9A8C-5F99-4A49-A663-E4853AE7BB8B}">
      <dgm:prSet/>
      <dgm:spPr/>
      <dgm:t>
        <a:bodyPr/>
        <a:lstStyle/>
        <a:p>
          <a:endParaRPr lang="en-IN"/>
        </a:p>
      </dgm:t>
    </dgm:pt>
    <dgm:pt modelId="{2D613A9E-0B0B-4900-A5B1-4EE97980178E}" type="sibTrans" cxnId="{76AF9A8C-5F99-4A49-A663-E4853AE7BB8B}">
      <dgm:prSet/>
      <dgm:spPr/>
      <dgm:t>
        <a:bodyPr/>
        <a:lstStyle/>
        <a:p>
          <a:endParaRPr lang="en-IN"/>
        </a:p>
      </dgm:t>
    </dgm:pt>
    <dgm:pt modelId="{E9991679-783A-4CE4-9DC1-824CE45BFC21}">
      <dgm:prSet/>
      <dgm:spPr/>
      <dgm:t>
        <a:bodyPr/>
        <a:lstStyle/>
        <a:p>
          <a:pPr>
            <a:lnSpc>
              <a:spcPct val="150000"/>
            </a:lnSpc>
            <a:buFont typeface="Symbol" panose="05050102010706020507" pitchFamily="18" charset="2"/>
            <a:buChar char=""/>
          </a:pPr>
          <a:r>
            <a:rPr lang="en-US" dirty="0"/>
            <a:t>Chrome Browser</a:t>
          </a:r>
          <a:endParaRPr lang="en-IN" dirty="0"/>
        </a:p>
      </dgm:t>
    </dgm:pt>
    <dgm:pt modelId="{08F46B58-D455-4525-BD51-AF625CDAEF69}" type="parTrans" cxnId="{B4E4EC61-5402-4D39-85D2-3FAEFDFCC854}">
      <dgm:prSet/>
      <dgm:spPr/>
      <dgm:t>
        <a:bodyPr/>
        <a:lstStyle/>
        <a:p>
          <a:endParaRPr lang="en-IN"/>
        </a:p>
      </dgm:t>
    </dgm:pt>
    <dgm:pt modelId="{058FD50C-6C93-4629-93E8-ADA41241F2E9}" type="sibTrans" cxnId="{B4E4EC61-5402-4D39-85D2-3FAEFDFCC854}">
      <dgm:prSet/>
      <dgm:spPr/>
      <dgm:t>
        <a:bodyPr/>
        <a:lstStyle/>
        <a:p>
          <a:endParaRPr lang="en-IN"/>
        </a:p>
      </dgm:t>
    </dgm:pt>
    <dgm:pt modelId="{A16855A3-89A7-4052-87D3-BBA6FFF8F8FF}">
      <dgm:prSet/>
      <dgm:spPr/>
      <dgm:t>
        <a:bodyPr/>
        <a:lstStyle/>
        <a:p>
          <a:pPr>
            <a:lnSpc>
              <a:spcPct val="150000"/>
            </a:lnSpc>
            <a:buFont typeface="Symbol" panose="05050102010706020507" pitchFamily="18" charset="2"/>
            <a:buChar char=""/>
          </a:pPr>
          <a:r>
            <a:rPr lang="en-US" dirty="0"/>
            <a:t>VS code IDE </a:t>
          </a:r>
          <a:endParaRPr lang="en-IN" dirty="0"/>
        </a:p>
      </dgm:t>
    </dgm:pt>
    <dgm:pt modelId="{8052B017-C741-4629-AE2C-7491C6D94E20}" type="sibTrans" cxnId="{C3AC2A6A-739C-4740-B91C-37FF248B3EFF}">
      <dgm:prSet/>
      <dgm:spPr/>
      <dgm:t>
        <a:bodyPr/>
        <a:lstStyle/>
        <a:p>
          <a:endParaRPr lang="en-IN"/>
        </a:p>
      </dgm:t>
    </dgm:pt>
    <dgm:pt modelId="{041D0583-5E5F-46A9-918D-3A4E5F13C8BD}" type="parTrans" cxnId="{C3AC2A6A-739C-4740-B91C-37FF248B3EFF}">
      <dgm:prSet/>
      <dgm:spPr/>
      <dgm:t>
        <a:bodyPr/>
        <a:lstStyle/>
        <a:p>
          <a:endParaRPr lang="en-IN"/>
        </a:p>
      </dgm:t>
    </dgm:pt>
    <dgm:pt modelId="{B1B3E3E8-3BA0-4683-A189-037043CEFF81}">
      <dgm:prSet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"/>
          </a:pPr>
          <a:r>
            <a:rPr lang="en-US" dirty="0"/>
            <a:t>RAM  : 4GB</a:t>
          </a:r>
          <a:endParaRPr lang="en-IN" dirty="0"/>
        </a:p>
      </dgm:t>
    </dgm:pt>
    <dgm:pt modelId="{DD3C5570-9965-44B0-B30E-5D2B9734E448}" type="parTrans" cxnId="{D98E227D-A56A-48A5-B2CC-A0474F3BA16B}">
      <dgm:prSet/>
      <dgm:spPr/>
      <dgm:t>
        <a:bodyPr/>
        <a:lstStyle/>
        <a:p>
          <a:endParaRPr lang="en-IN"/>
        </a:p>
      </dgm:t>
    </dgm:pt>
    <dgm:pt modelId="{CE1C141A-C996-43F1-B3FC-C6A59355E27D}" type="sibTrans" cxnId="{D98E227D-A56A-48A5-B2CC-A0474F3BA16B}">
      <dgm:prSet/>
      <dgm:spPr/>
      <dgm:t>
        <a:bodyPr/>
        <a:lstStyle/>
        <a:p>
          <a:endParaRPr lang="en-IN"/>
        </a:p>
      </dgm:t>
    </dgm:pt>
    <dgm:pt modelId="{A9628A43-B434-496B-B681-24D8D7A8A18C}">
      <dgm:prSet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"/>
          </a:pPr>
          <a:r>
            <a:rPr lang="en-US" dirty="0"/>
            <a:t>CPU    : Intel 3     or later</a:t>
          </a:r>
          <a:endParaRPr lang="en-IN" dirty="0"/>
        </a:p>
      </dgm:t>
    </dgm:pt>
    <dgm:pt modelId="{600F1869-9AC3-496B-888E-DAC99F1DE37A}" type="parTrans" cxnId="{3F95AD3A-D898-4253-9019-844981CF59FD}">
      <dgm:prSet/>
      <dgm:spPr/>
      <dgm:t>
        <a:bodyPr/>
        <a:lstStyle/>
        <a:p>
          <a:endParaRPr lang="en-IN"/>
        </a:p>
      </dgm:t>
    </dgm:pt>
    <dgm:pt modelId="{EE301C35-0FDE-4C8B-A329-D0450E56F500}" type="sibTrans" cxnId="{3F95AD3A-D898-4253-9019-844981CF59FD}">
      <dgm:prSet/>
      <dgm:spPr/>
      <dgm:t>
        <a:bodyPr/>
        <a:lstStyle/>
        <a:p>
          <a:endParaRPr lang="en-IN"/>
        </a:p>
      </dgm:t>
    </dgm:pt>
    <dgm:pt modelId="{31374EA5-8ADA-4746-B637-50B2B8D90034}" type="pres">
      <dgm:prSet presAssocID="{07D628B6-F133-43FB-81B4-B3433863219C}" presName="Name0" presStyleCnt="0">
        <dgm:presLayoutVars>
          <dgm:dir/>
          <dgm:animLvl val="lvl"/>
          <dgm:resizeHandles val="exact"/>
        </dgm:presLayoutVars>
      </dgm:prSet>
      <dgm:spPr/>
    </dgm:pt>
    <dgm:pt modelId="{7D55B2EB-6232-49F5-8D3A-1E2560A12570}" type="pres">
      <dgm:prSet presAssocID="{549937F8-E8B8-4855-816C-3E4B39C5F544}" presName="composite" presStyleCnt="0"/>
      <dgm:spPr/>
    </dgm:pt>
    <dgm:pt modelId="{D0D04F87-D7FD-4391-A7A6-BABE6B4DB8C2}" type="pres">
      <dgm:prSet presAssocID="{549937F8-E8B8-4855-816C-3E4B39C5F544}" presName="parTx" presStyleLbl="alignNode1" presStyleIdx="0" presStyleCnt="2" custLinFactNeighborX="-925" custLinFactNeighborY="-9005">
        <dgm:presLayoutVars>
          <dgm:chMax val="0"/>
          <dgm:chPref val="0"/>
          <dgm:bulletEnabled val="1"/>
        </dgm:presLayoutVars>
      </dgm:prSet>
      <dgm:spPr/>
    </dgm:pt>
    <dgm:pt modelId="{DF011E2A-9132-4562-920C-F9940B3AA041}" type="pres">
      <dgm:prSet presAssocID="{549937F8-E8B8-4855-816C-3E4B39C5F544}" presName="desTx" presStyleLbl="alignAccFollowNode1" presStyleIdx="0" presStyleCnt="2" custLinFactNeighborX="-925" custLinFactNeighborY="-2458">
        <dgm:presLayoutVars>
          <dgm:bulletEnabled val="1"/>
        </dgm:presLayoutVars>
      </dgm:prSet>
      <dgm:spPr/>
    </dgm:pt>
    <dgm:pt modelId="{65314F15-65C9-45F3-B073-062C50FAA683}" type="pres">
      <dgm:prSet presAssocID="{CF4E2A21-6D38-410A-BFC3-089641E44354}" presName="space" presStyleCnt="0"/>
      <dgm:spPr/>
    </dgm:pt>
    <dgm:pt modelId="{2118C49A-EC89-41F1-937E-C8EE9ED94A54}" type="pres">
      <dgm:prSet presAssocID="{F3FC8DDD-6FAF-4A0E-9FDD-68A8FF66826D}" presName="composite" presStyleCnt="0"/>
      <dgm:spPr/>
    </dgm:pt>
    <dgm:pt modelId="{8D737FE9-964D-4060-A70C-FF5DF86FB3A0}" type="pres">
      <dgm:prSet presAssocID="{F3FC8DDD-6FAF-4A0E-9FDD-68A8FF66826D}" presName="parTx" presStyleLbl="alignNode1" presStyleIdx="1" presStyleCnt="2" custLinFactNeighborX="1" custLinFactNeighborY="-9005">
        <dgm:presLayoutVars>
          <dgm:chMax val="0"/>
          <dgm:chPref val="0"/>
          <dgm:bulletEnabled val="1"/>
        </dgm:presLayoutVars>
      </dgm:prSet>
      <dgm:spPr/>
    </dgm:pt>
    <dgm:pt modelId="{BA53E248-AFD0-4A03-9EAB-6C8BDE1E813E}" type="pres">
      <dgm:prSet presAssocID="{F3FC8DDD-6FAF-4A0E-9FDD-68A8FF66826D}" presName="desTx" presStyleLbl="alignAccFollowNode1" presStyleIdx="1" presStyleCnt="2" custLinFactNeighborX="1" custLinFactNeighborY="-2458">
        <dgm:presLayoutVars>
          <dgm:bulletEnabled val="1"/>
        </dgm:presLayoutVars>
      </dgm:prSet>
      <dgm:spPr/>
    </dgm:pt>
  </dgm:ptLst>
  <dgm:cxnLst>
    <dgm:cxn modelId="{3F95AD3A-D898-4253-9019-844981CF59FD}" srcId="{F3FC8DDD-6FAF-4A0E-9FDD-68A8FF66826D}" destId="{A9628A43-B434-496B-B681-24D8D7A8A18C}" srcOrd="2" destOrd="0" parTransId="{600F1869-9AC3-496B-888E-DAC99F1DE37A}" sibTransId="{EE301C35-0FDE-4C8B-A329-D0450E56F500}"/>
    <dgm:cxn modelId="{B4E4EC61-5402-4D39-85D2-3FAEFDFCC854}" srcId="{549937F8-E8B8-4855-816C-3E4B39C5F544}" destId="{E9991679-783A-4CE4-9DC1-824CE45BFC21}" srcOrd="2" destOrd="0" parTransId="{08F46B58-D455-4525-BD51-AF625CDAEF69}" sibTransId="{058FD50C-6C93-4629-93E8-ADA41241F2E9}"/>
    <dgm:cxn modelId="{C3AC2A6A-739C-4740-B91C-37FF248B3EFF}" srcId="{549937F8-E8B8-4855-816C-3E4B39C5F544}" destId="{A16855A3-89A7-4052-87D3-BBA6FFF8F8FF}" srcOrd="1" destOrd="0" parTransId="{041D0583-5E5F-46A9-918D-3A4E5F13C8BD}" sibTransId="{8052B017-C741-4629-AE2C-7491C6D94E20}"/>
    <dgm:cxn modelId="{40DC0272-F608-4661-9D41-5228F87D9A4C}" srcId="{07D628B6-F133-43FB-81B4-B3433863219C}" destId="{F3FC8DDD-6FAF-4A0E-9FDD-68A8FF66826D}" srcOrd="1" destOrd="0" parTransId="{73CC35B2-7ED4-4352-9D28-EA2927D9D7D8}" sibTransId="{A15C2512-EE53-4900-8554-98970C0DF1CD}"/>
    <dgm:cxn modelId="{A9A73673-D624-4EE0-AE8A-D3CBD021612D}" type="presOf" srcId="{A16855A3-89A7-4052-87D3-BBA6FFF8F8FF}" destId="{DF011E2A-9132-4562-920C-F9940B3AA041}" srcOrd="0" destOrd="1" presId="urn:microsoft.com/office/officeart/2005/8/layout/hList1"/>
    <dgm:cxn modelId="{9311B559-9078-451F-8BD2-BDFDD48CE73F}" type="presOf" srcId="{A9628A43-B434-496B-B681-24D8D7A8A18C}" destId="{BA53E248-AFD0-4A03-9EAB-6C8BDE1E813E}" srcOrd="0" destOrd="2" presId="urn:microsoft.com/office/officeart/2005/8/layout/hList1"/>
    <dgm:cxn modelId="{D98E227D-A56A-48A5-B2CC-A0474F3BA16B}" srcId="{F3FC8DDD-6FAF-4A0E-9FDD-68A8FF66826D}" destId="{B1B3E3E8-3BA0-4683-A189-037043CEFF81}" srcOrd="1" destOrd="0" parTransId="{DD3C5570-9965-44B0-B30E-5D2B9734E448}" sibTransId="{CE1C141A-C996-43F1-B3FC-C6A59355E27D}"/>
    <dgm:cxn modelId="{35A8A981-C0B5-49F7-9EDB-CAFC10178EAB}" type="presOf" srcId="{549937F8-E8B8-4855-816C-3E4B39C5F544}" destId="{D0D04F87-D7FD-4391-A7A6-BABE6B4DB8C2}" srcOrd="0" destOrd="0" presId="urn:microsoft.com/office/officeart/2005/8/layout/hList1"/>
    <dgm:cxn modelId="{76AF9A8C-5F99-4A49-A663-E4853AE7BB8B}" srcId="{F3FC8DDD-6FAF-4A0E-9FDD-68A8FF66826D}" destId="{8BDC7D9F-D661-4638-99ED-F1AF4D54856D}" srcOrd="0" destOrd="0" parTransId="{EDA15811-770C-4916-AD28-CBE5E5D1D1BE}" sibTransId="{2D613A9E-0B0B-4900-A5B1-4EE97980178E}"/>
    <dgm:cxn modelId="{B8953491-5624-434E-A23E-CF8938CA384B}" type="presOf" srcId="{F3FC8DDD-6FAF-4A0E-9FDD-68A8FF66826D}" destId="{8D737FE9-964D-4060-A70C-FF5DF86FB3A0}" srcOrd="0" destOrd="0" presId="urn:microsoft.com/office/officeart/2005/8/layout/hList1"/>
    <dgm:cxn modelId="{08D3399F-F503-4C0D-B606-FE55B2D1CA2B}" type="presOf" srcId="{E9991679-783A-4CE4-9DC1-824CE45BFC21}" destId="{DF011E2A-9132-4562-920C-F9940B3AA041}" srcOrd="0" destOrd="2" presId="urn:microsoft.com/office/officeart/2005/8/layout/hList1"/>
    <dgm:cxn modelId="{ED4458B9-750C-432C-AD47-78FC89613D01}" type="presOf" srcId="{8BDC7D9F-D661-4638-99ED-F1AF4D54856D}" destId="{BA53E248-AFD0-4A03-9EAB-6C8BDE1E813E}" srcOrd="0" destOrd="0" presId="urn:microsoft.com/office/officeart/2005/8/layout/hList1"/>
    <dgm:cxn modelId="{0EB8E2BA-75CE-4F1A-8AF2-187CDE26573E}" srcId="{549937F8-E8B8-4855-816C-3E4B39C5F544}" destId="{A49BDDAB-0644-44FD-8A67-913E65812264}" srcOrd="0" destOrd="0" parTransId="{482D6554-B45F-4186-A6B0-CA630CF3C7AB}" sibTransId="{45AEAED5-3BD0-4DA7-961C-3824E3D314F1}"/>
    <dgm:cxn modelId="{F5FA2DDC-AE64-45D1-90C5-FBB2E486CC77}" type="presOf" srcId="{B1B3E3E8-3BA0-4683-A189-037043CEFF81}" destId="{BA53E248-AFD0-4A03-9EAB-6C8BDE1E813E}" srcOrd="0" destOrd="1" presId="urn:microsoft.com/office/officeart/2005/8/layout/hList1"/>
    <dgm:cxn modelId="{F01112F3-B682-4121-9FCE-95708CA1AA93}" type="presOf" srcId="{A49BDDAB-0644-44FD-8A67-913E65812264}" destId="{DF011E2A-9132-4562-920C-F9940B3AA041}" srcOrd="0" destOrd="0" presId="urn:microsoft.com/office/officeart/2005/8/layout/hList1"/>
    <dgm:cxn modelId="{E9E969F9-C739-4484-AFE7-C7CD15761B6F}" type="presOf" srcId="{07D628B6-F133-43FB-81B4-B3433863219C}" destId="{31374EA5-8ADA-4746-B637-50B2B8D90034}" srcOrd="0" destOrd="0" presId="urn:microsoft.com/office/officeart/2005/8/layout/hList1"/>
    <dgm:cxn modelId="{1B585FFD-C772-4B5D-A810-A1E836E23941}" srcId="{07D628B6-F133-43FB-81B4-B3433863219C}" destId="{549937F8-E8B8-4855-816C-3E4B39C5F544}" srcOrd="0" destOrd="0" parTransId="{441ABF24-0DA9-4AF4-80E5-F9AFD516C70F}" sibTransId="{CF4E2A21-6D38-410A-BFC3-089641E44354}"/>
    <dgm:cxn modelId="{E1A068C2-8081-4567-B52D-28C68CFFF367}" type="presParOf" srcId="{31374EA5-8ADA-4746-B637-50B2B8D90034}" destId="{7D55B2EB-6232-49F5-8D3A-1E2560A12570}" srcOrd="0" destOrd="0" presId="urn:microsoft.com/office/officeart/2005/8/layout/hList1"/>
    <dgm:cxn modelId="{D4F4CE08-77C9-48CF-99C4-E43052F61DBD}" type="presParOf" srcId="{7D55B2EB-6232-49F5-8D3A-1E2560A12570}" destId="{D0D04F87-D7FD-4391-A7A6-BABE6B4DB8C2}" srcOrd="0" destOrd="0" presId="urn:microsoft.com/office/officeart/2005/8/layout/hList1"/>
    <dgm:cxn modelId="{4B325AE0-6E58-4684-9746-177CE9F5D0F0}" type="presParOf" srcId="{7D55B2EB-6232-49F5-8D3A-1E2560A12570}" destId="{DF011E2A-9132-4562-920C-F9940B3AA041}" srcOrd="1" destOrd="0" presId="urn:microsoft.com/office/officeart/2005/8/layout/hList1"/>
    <dgm:cxn modelId="{E4B52478-D416-40BF-AB9C-DD168D53D0C3}" type="presParOf" srcId="{31374EA5-8ADA-4746-B637-50B2B8D90034}" destId="{65314F15-65C9-45F3-B073-062C50FAA683}" srcOrd="1" destOrd="0" presId="urn:microsoft.com/office/officeart/2005/8/layout/hList1"/>
    <dgm:cxn modelId="{16A5320B-3A6C-46E2-82CC-85D90523DDAB}" type="presParOf" srcId="{31374EA5-8ADA-4746-B637-50B2B8D90034}" destId="{2118C49A-EC89-41F1-937E-C8EE9ED94A54}" srcOrd="2" destOrd="0" presId="urn:microsoft.com/office/officeart/2005/8/layout/hList1"/>
    <dgm:cxn modelId="{F67608DE-098A-4A55-806D-E3C4C335ABDF}" type="presParOf" srcId="{2118C49A-EC89-41F1-937E-C8EE9ED94A54}" destId="{8D737FE9-964D-4060-A70C-FF5DF86FB3A0}" srcOrd="0" destOrd="0" presId="urn:microsoft.com/office/officeart/2005/8/layout/hList1"/>
    <dgm:cxn modelId="{C520C7FF-C8E2-4306-859D-506F5556B1FA}" type="presParOf" srcId="{2118C49A-EC89-41F1-937E-C8EE9ED94A54}" destId="{BA53E248-AFD0-4A03-9EAB-6C8BDE1E8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7C77F-CD30-47BD-8351-1ED0A8E2DA6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3FCD2D9-4623-42DF-B80C-B626E31404A7}">
      <dgm:prSet phldrT="[Text]" custT="1"/>
      <dgm:spPr/>
      <dgm:t>
        <a:bodyPr/>
        <a:lstStyle/>
        <a:p>
          <a:pPr>
            <a:buNone/>
          </a:pPr>
          <a:r>
            <a:rPr lang="en-US" sz="20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F</a:t>
          </a:r>
          <a:r>
            <a:rPr lang="en-US" sz="20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RONT END</a:t>
          </a:r>
          <a:endParaRPr lang="en-IN" sz="2000" b="1" dirty="0">
            <a:solidFill>
              <a:schemeClr val="bg1"/>
            </a:solidFill>
          </a:endParaRPr>
        </a:p>
      </dgm:t>
    </dgm:pt>
    <dgm:pt modelId="{875F97DD-24D4-48A4-A241-6CE76E496E3B}" type="parTrans" cxnId="{9F31B2AE-1C13-452E-9F78-5A1511414235}">
      <dgm:prSet/>
      <dgm:spPr/>
      <dgm:t>
        <a:bodyPr/>
        <a:lstStyle/>
        <a:p>
          <a:endParaRPr lang="en-IN"/>
        </a:p>
      </dgm:t>
    </dgm:pt>
    <dgm:pt modelId="{6CD921B8-CD21-4743-8DEB-6C125D1B85D2}" type="sibTrans" cxnId="{9F31B2AE-1C13-452E-9F78-5A1511414235}">
      <dgm:prSet/>
      <dgm:spPr/>
      <dgm:t>
        <a:bodyPr/>
        <a:lstStyle/>
        <a:p>
          <a:endParaRPr lang="en-IN"/>
        </a:p>
      </dgm:t>
    </dgm:pt>
    <dgm:pt modelId="{2C5C4DA1-5CC4-49EA-B6A5-05DD0E94582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HTML</a:t>
          </a:r>
          <a:endParaRPr lang="en-IN" sz="1800" dirty="0"/>
        </a:p>
      </dgm:t>
    </dgm:pt>
    <dgm:pt modelId="{27517059-202A-4F6F-9B1C-26798FBC5D07}" type="parTrans" cxnId="{DD249664-84B0-40D0-A852-A8CE8EDF34F3}">
      <dgm:prSet/>
      <dgm:spPr/>
      <dgm:t>
        <a:bodyPr/>
        <a:lstStyle/>
        <a:p>
          <a:endParaRPr lang="en-IN"/>
        </a:p>
      </dgm:t>
    </dgm:pt>
    <dgm:pt modelId="{1778750A-865E-4163-A759-974F64B22215}" type="sibTrans" cxnId="{DD249664-84B0-40D0-A852-A8CE8EDF34F3}">
      <dgm:prSet/>
      <dgm:spPr/>
      <dgm:t>
        <a:bodyPr/>
        <a:lstStyle/>
        <a:p>
          <a:endParaRPr lang="en-IN"/>
        </a:p>
      </dgm:t>
    </dgm:pt>
    <dgm:pt modelId="{6E4FC709-2694-4F69-A0E7-4D1C441B3958}">
      <dgm:prSet phldrT="[Text]" custT="1"/>
      <dgm:spPr/>
      <dgm:t>
        <a:bodyPr/>
        <a:lstStyle/>
        <a:p>
          <a:pPr>
            <a:buNone/>
          </a:pPr>
          <a:r>
            <a:rPr lang="en-US" sz="20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BACK END</a:t>
          </a:r>
          <a:endParaRPr lang="en-IN" sz="2000" b="1" dirty="0"/>
        </a:p>
      </dgm:t>
    </dgm:pt>
    <dgm:pt modelId="{BECCF7FB-CACF-4163-B6A0-C3996583595A}" type="parTrans" cxnId="{8F4C91B2-A841-4859-8832-962C0B7C14E6}">
      <dgm:prSet/>
      <dgm:spPr/>
      <dgm:t>
        <a:bodyPr/>
        <a:lstStyle/>
        <a:p>
          <a:endParaRPr lang="en-IN"/>
        </a:p>
      </dgm:t>
    </dgm:pt>
    <dgm:pt modelId="{3C15F563-D4F5-4BC2-87EA-E8C7F0C9BBAE}" type="sibTrans" cxnId="{8F4C91B2-A841-4859-8832-962C0B7C14E6}">
      <dgm:prSet/>
      <dgm:spPr/>
      <dgm:t>
        <a:bodyPr/>
        <a:lstStyle/>
        <a:p>
          <a:endParaRPr lang="en-IN"/>
        </a:p>
      </dgm:t>
    </dgm:pt>
    <dgm:pt modelId="{93817410-AC2B-43A7-A2FD-E3D3651E211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Python</a:t>
          </a:r>
          <a:endParaRPr lang="en-IN" sz="1800" dirty="0"/>
        </a:p>
      </dgm:t>
    </dgm:pt>
    <dgm:pt modelId="{B033695B-9CD0-4986-97E3-8FDE23B627BB}" type="parTrans" cxnId="{33A01C3F-6880-4721-9E78-89413AB48551}">
      <dgm:prSet/>
      <dgm:spPr/>
      <dgm:t>
        <a:bodyPr/>
        <a:lstStyle/>
        <a:p>
          <a:endParaRPr lang="en-IN"/>
        </a:p>
      </dgm:t>
    </dgm:pt>
    <dgm:pt modelId="{B0230580-9576-4783-805A-90162B8012D8}" type="sibTrans" cxnId="{33A01C3F-6880-4721-9E78-89413AB48551}">
      <dgm:prSet/>
      <dgm:spPr/>
      <dgm:t>
        <a:bodyPr/>
        <a:lstStyle/>
        <a:p>
          <a:endParaRPr lang="en-IN"/>
        </a:p>
      </dgm:t>
    </dgm:pt>
    <dgm:pt modelId="{9ECA0BA0-33F2-4C20-9363-177AB8FCE1D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Bootstrap CSS</a:t>
          </a:r>
        </a:p>
      </dgm:t>
    </dgm:pt>
    <dgm:pt modelId="{A83E52AF-C5FD-43FB-840E-6C0B9EF0D87F}" type="parTrans" cxnId="{21DDF307-27BC-49E1-841F-CDDD86702979}">
      <dgm:prSet/>
      <dgm:spPr/>
      <dgm:t>
        <a:bodyPr/>
        <a:lstStyle/>
        <a:p>
          <a:endParaRPr lang="en-IN"/>
        </a:p>
      </dgm:t>
    </dgm:pt>
    <dgm:pt modelId="{DE2A5E18-616F-4E4F-ABF6-0E5C3C9498BC}" type="sibTrans" cxnId="{21DDF307-27BC-49E1-841F-CDDD86702979}">
      <dgm:prSet/>
      <dgm:spPr/>
      <dgm:t>
        <a:bodyPr/>
        <a:lstStyle/>
        <a:p>
          <a:endParaRPr lang="en-IN"/>
        </a:p>
      </dgm:t>
    </dgm:pt>
    <dgm:pt modelId="{09CAE8D8-4DA8-4A21-919E-827550BB4B4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JAVASCRIPT</a:t>
          </a:r>
          <a:endParaRPr lang="en-IN" sz="1800" dirty="0">
            <a:effectLst/>
            <a:latin typeface="+mj-lt"/>
            <a:ea typeface="Calibri" panose="020F0502020204030204" pitchFamily="34" charset="0"/>
            <a:cs typeface="Mangal" panose="02040503050203030202" pitchFamily="18" charset="0"/>
          </a:endParaRPr>
        </a:p>
      </dgm:t>
    </dgm:pt>
    <dgm:pt modelId="{61AD2322-D57A-4754-BEBE-DA5329F8B920}" type="parTrans" cxnId="{6494DA3D-3C0C-497F-8F84-C09981341AC1}">
      <dgm:prSet/>
      <dgm:spPr/>
      <dgm:t>
        <a:bodyPr/>
        <a:lstStyle/>
        <a:p>
          <a:endParaRPr lang="en-IN"/>
        </a:p>
      </dgm:t>
    </dgm:pt>
    <dgm:pt modelId="{5B93B189-640F-4574-8CFD-DAED669D211D}" type="sibTrans" cxnId="{6494DA3D-3C0C-497F-8F84-C09981341AC1}">
      <dgm:prSet/>
      <dgm:spPr/>
      <dgm:t>
        <a:bodyPr/>
        <a:lstStyle/>
        <a:p>
          <a:endParaRPr lang="en-IN"/>
        </a:p>
      </dgm:t>
    </dgm:pt>
    <dgm:pt modelId="{BD233C47-D723-472E-9D81-5A0A3E746B8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Flask</a:t>
          </a:r>
        </a:p>
      </dgm:t>
    </dgm:pt>
    <dgm:pt modelId="{760668F5-F8BD-498C-B2E9-16BF36954D44}" type="parTrans" cxnId="{8FA3D93F-97B1-426B-8371-E9B58686C006}">
      <dgm:prSet/>
      <dgm:spPr/>
      <dgm:t>
        <a:bodyPr/>
        <a:lstStyle/>
        <a:p>
          <a:endParaRPr lang="en-IN"/>
        </a:p>
      </dgm:t>
    </dgm:pt>
    <dgm:pt modelId="{A1BF4D84-BEBC-41F9-8E0A-B7F6241BD4EE}" type="sibTrans" cxnId="{8FA3D93F-97B1-426B-8371-E9B58686C006}">
      <dgm:prSet/>
      <dgm:spPr/>
      <dgm:t>
        <a:bodyPr/>
        <a:lstStyle/>
        <a:p>
          <a:endParaRPr lang="en-IN"/>
        </a:p>
      </dgm:t>
    </dgm:pt>
    <dgm:pt modelId="{ADA4B710-B4F1-47F3-97EC-FD5EF110F66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ML libraries</a:t>
          </a:r>
        </a:p>
      </dgm:t>
    </dgm:pt>
    <dgm:pt modelId="{9E3E754A-3F33-4027-BCF1-03C132F52727}" type="parTrans" cxnId="{411B9A1F-C3C5-4FA4-8D3A-B80555846A98}">
      <dgm:prSet/>
      <dgm:spPr/>
      <dgm:t>
        <a:bodyPr/>
        <a:lstStyle/>
        <a:p>
          <a:endParaRPr lang="en-IN"/>
        </a:p>
      </dgm:t>
    </dgm:pt>
    <dgm:pt modelId="{30E1EBAD-3E61-4950-89A5-34116783250E}" type="sibTrans" cxnId="{411B9A1F-C3C5-4FA4-8D3A-B80555846A98}">
      <dgm:prSet/>
      <dgm:spPr/>
      <dgm:t>
        <a:bodyPr/>
        <a:lstStyle/>
        <a:p>
          <a:endParaRPr lang="en-IN"/>
        </a:p>
      </dgm:t>
    </dgm:pt>
    <dgm:pt modelId="{86BEA68A-2230-46A6-9AD8-780D66F8264F}" type="pres">
      <dgm:prSet presAssocID="{A377C77F-CD30-47BD-8351-1ED0A8E2DA62}" presName="Name0" presStyleCnt="0">
        <dgm:presLayoutVars>
          <dgm:dir/>
          <dgm:animLvl val="lvl"/>
          <dgm:resizeHandles val="exact"/>
        </dgm:presLayoutVars>
      </dgm:prSet>
      <dgm:spPr/>
    </dgm:pt>
    <dgm:pt modelId="{D747B10C-4C63-46E3-A82E-686D0EE57D83}" type="pres">
      <dgm:prSet presAssocID="{43FCD2D9-4623-42DF-B80C-B626E31404A7}" presName="composite" presStyleCnt="0"/>
      <dgm:spPr/>
    </dgm:pt>
    <dgm:pt modelId="{56E3469F-C001-4E66-9D0F-6317ABE36EA0}" type="pres">
      <dgm:prSet presAssocID="{43FCD2D9-4623-42DF-B80C-B626E31404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0D6A238-7A0F-4D95-AE35-CBC1BBF2863E}" type="pres">
      <dgm:prSet presAssocID="{43FCD2D9-4623-42DF-B80C-B626E31404A7}" presName="desTx" presStyleLbl="alignAccFollowNode1" presStyleIdx="0" presStyleCnt="2">
        <dgm:presLayoutVars>
          <dgm:bulletEnabled val="1"/>
        </dgm:presLayoutVars>
      </dgm:prSet>
      <dgm:spPr/>
    </dgm:pt>
    <dgm:pt modelId="{50F48344-5D0F-4711-86E4-0B71B7C94783}" type="pres">
      <dgm:prSet presAssocID="{6CD921B8-CD21-4743-8DEB-6C125D1B85D2}" presName="space" presStyleCnt="0"/>
      <dgm:spPr/>
    </dgm:pt>
    <dgm:pt modelId="{70D08313-4A0B-4AFC-8A41-F54C0477218F}" type="pres">
      <dgm:prSet presAssocID="{6E4FC709-2694-4F69-A0E7-4D1C441B3958}" presName="composite" presStyleCnt="0"/>
      <dgm:spPr/>
    </dgm:pt>
    <dgm:pt modelId="{8D20D5E5-7F32-4DAA-8E93-F7C98CA3F3FF}" type="pres">
      <dgm:prSet presAssocID="{6E4FC709-2694-4F69-A0E7-4D1C441B3958}" presName="parTx" presStyleLbl="alignNode1" presStyleIdx="1" presStyleCnt="2" custLinFactNeighborX="873" custLinFactNeighborY="-3900">
        <dgm:presLayoutVars>
          <dgm:chMax val="0"/>
          <dgm:chPref val="0"/>
          <dgm:bulletEnabled val="1"/>
        </dgm:presLayoutVars>
      </dgm:prSet>
      <dgm:spPr/>
    </dgm:pt>
    <dgm:pt modelId="{2DE9601E-C2A5-40A3-BA12-FDE83B4EF52F}" type="pres">
      <dgm:prSet presAssocID="{6E4FC709-2694-4F69-A0E7-4D1C441B3958}" presName="desTx" presStyleLbl="alignAccFollowNode1" presStyleIdx="1" presStyleCnt="2" custLinFactNeighborX="845" custLinFactNeighborY="21">
        <dgm:presLayoutVars>
          <dgm:bulletEnabled val="1"/>
        </dgm:presLayoutVars>
      </dgm:prSet>
      <dgm:spPr/>
    </dgm:pt>
  </dgm:ptLst>
  <dgm:cxnLst>
    <dgm:cxn modelId="{21DDF307-27BC-49E1-841F-CDDD86702979}" srcId="{43FCD2D9-4623-42DF-B80C-B626E31404A7}" destId="{9ECA0BA0-33F2-4C20-9363-177AB8FCE1D6}" srcOrd="1" destOrd="0" parTransId="{A83E52AF-C5FD-43FB-840E-6C0B9EF0D87F}" sibTransId="{DE2A5E18-616F-4E4F-ABF6-0E5C3C9498BC}"/>
    <dgm:cxn modelId="{1CE10410-DF86-47E9-8CC2-CB0114998ABB}" type="presOf" srcId="{2C5C4DA1-5CC4-49EA-B6A5-05DD0E945826}" destId="{E0D6A238-7A0F-4D95-AE35-CBC1BBF2863E}" srcOrd="0" destOrd="0" presId="urn:microsoft.com/office/officeart/2005/8/layout/hList1"/>
    <dgm:cxn modelId="{411B9A1F-C3C5-4FA4-8D3A-B80555846A98}" srcId="{6E4FC709-2694-4F69-A0E7-4D1C441B3958}" destId="{ADA4B710-B4F1-47F3-97EC-FD5EF110F662}" srcOrd="2" destOrd="0" parTransId="{9E3E754A-3F33-4027-BCF1-03C132F52727}" sibTransId="{30E1EBAD-3E61-4950-89A5-34116783250E}"/>
    <dgm:cxn modelId="{E7224D37-C494-4A18-81BB-992C927E3170}" type="presOf" srcId="{93817410-AC2B-43A7-A2FD-E3D3651E211F}" destId="{2DE9601E-C2A5-40A3-BA12-FDE83B4EF52F}" srcOrd="0" destOrd="0" presId="urn:microsoft.com/office/officeart/2005/8/layout/hList1"/>
    <dgm:cxn modelId="{6494DA3D-3C0C-497F-8F84-C09981341AC1}" srcId="{43FCD2D9-4623-42DF-B80C-B626E31404A7}" destId="{09CAE8D8-4DA8-4A21-919E-827550BB4B45}" srcOrd="2" destOrd="0" parTransId="{61AD2322-D57A-4754-BEBE-DA5329F8B920}" sibTransId="{5B93B189-640F-4574-8CFD-DAED669D211D}"/>
    <dgm:cxn modelId="{33A01C3F-6880-4721-9E78-89413AB48551}" srcId="{6E4FC709-2694-4F69-A0E7-4D1C441B3958}" destId="{93817410-AC2B-43A7-A2FD-E3D3651E211F}" srcOrd="0" destOrd="0" parTransId="{B033695B-9CD0-4986-97E3-8FDE23B627BB}" sibTransId="{B0230580-9576-4783-805A-90162B8012D8}"/>
    <dgm:cxn modelId="{8FA3D93F-97B1-426B-8371-E9B58686C006}" srcId="{6E4FC709-2694-4F69-A0E7-4D1C441B3958}" destId="{BD233C47-D723-472E-9D81-5A0A3E746B88}" srcOrd="1" destOrd="0" parTransId="{760668F5-F8BD-498C-B2E9-16BF36954D44}" sibTransId="{A1BF4D84-BEBC-41F9-8E0A-B7F6241BD4EE}"/>
    <dgm:cxn modelId="{DD249664-84B0-40D0-A852-A8CE8EDF34F3}" srcId="{43FCD2D9-4623-42DF-B80C-B626E31404A7}" destId="{2C5C4DA1-5CC4-49EA-B6A5-05DD0E945826}" srcOrd="0" destOrd="0" parTransId="{27517059-202A-4F6F-9B1C-26798FBC5D07}" sibTransId="{1778750A-865E-4163-A759-974F64B22215}"/>
    <dgm:cxn modelId="{C7C95C4A-78B1-4615-8E04-BB1476293441}" type="presOf" srcId="{9ECA0BA0-33F2-4C20-9363-177AB8FCE1D6}" destId="{E0D6A238-7A0F-4D95-AE35-CBC1BBF2863E}" srcOrd="0" destOrd="1" presId="urn:microsoft.com/office/officeart/2005/8/layout/hList1"/>
    <dgm:cxn modelId="{BB05AF73-4B10-4892-A07C-50D0F6D853F2}" type="presOf" srcId="{09CAE8D8-4DA8-4A21-919E-827550BB4B45}" destId="{E0D6A238-7A0F-4D95-AE35-CBC1BBF2863E}" srcOrd="0" destOrd="2" presId="urn:microsoft.com/office/officeart/2005/8/layout/hList1"/>
    <dgm:cxn modelId="{C37E2476-3A3D-4836-8D69-6AB40871024A}" type="presOf" srcId="{ADA4B710-B4F1-47F3-97EC-FD5EF110F662}" destId="{2DE9601E-C2A5-40A3-BA12-FDE83B4EF52F}" srcOrd="0" destOrd="2" presId="urn:microsoft.com/office/officeart/2005/8/layout/hList1"/>
    <dgm:cxn modelId="{8C9EC57A-0B6B-4BF4-972B-7EE225C2F40B}" type="presOf" srcId="{6E4FC709-2694-4F69-A0E7-4D1C441B3958}" destId="{8D20D5E5-7F32-4DAA-8E93-F7C98CA3F3FF}" srcOrd="0" destOrd="0" presId="urn:microsoft.com/office/officeart/2005/8/layout/hList1"/>
    <dgm:cxn modelId="{9825F782-2871-4A3E-A2EE-8382EE37B69A}" type="presOf" srcId="{43FCD2D9-4623-42DF-B80C-B626E31404A7}" destId="{56E3469F-C001-4E66-9D0F-6317ABE36EA0}" srcOrd="0" destOrd="0" presId="urn:microsoft.com/office/officeart/2005/8/layout/hList1"/>
    <dgm:cxn modelId="{9F31B2AE-1C13-452E-9F78-5A1511414235}" srcId="{A377C77F-CD30-47BD-8351-1ED0A8E2DA62}" destId="{43FCD2D9-4623-42DF-B80C-B626E31404A7}" srcOrd="0" destOrd="0" parTransId="{875F97DD-24D4-48A4-A241-6CE76E496E3B}" sibTransId="{6CD921B8-CD21-4743-8DEB-6C125D1B85D2}"/>
    <dgm:cxn modelId="{3EC773AF-9C14-4A7A-A051-7EF9D26F02CE}" type="presOf" srcId="{BD233C47-D723-472E-9D81-5A0A3E746B88}" destId="{2DE9601E-C2A5-40A3-BA12-FDE83B4EF52F}" srcOrd="0" destOrd="1" presId="urn:microsoft.com/office/officeart/2005/8/layout/hList1"/>
    <dgm:cxn modelId="{8F4C91B2-A841-4859-8832-962C0B7C14E6}" srcId="{A377C77F-CD30-47BD-8351-1ED0A8E2DA62}" destId="{6E4FC709-2694-4F69-A0E7-4D1C441B3958}" srcOrd="1" destOrd="0" parTransId="{BECCF7FB-CACF-4163-B6A0-C3996583595A}" sibTransId="{3C15F563-D4F5-4BC2-87EA-E8C7F0C9BBAE}"/>
    <dgm:cxn modelId="{B2A03FB7-800E-49CE-AB13-6344A1DFFE6D}" type="presOf" srcId="{A377C77F-CD30-47BD-8351-1ED0A8E2DA62}" destId="{86BEA68A-2230-46A6-9AD8-780D66F8264F}" srcOrd="0" destOrd="0" presId="urn:microsoft.com/office/officeart/2005/8/layout/hList1"/>
    <dgm:cxn modelId="{F855AE6F-8F06-409A-B5E3-23EC242F2DD8}" type="presParOf" srcId="{86BEA68A-2230-46A6-9AD8-780D66F8264F}" destId="{D747B10C-4C63-46E3-A82E-686D0EE57D83}" srcOrd="0" destOrd="0" presId="urn:microsoft.com/office/officeart/2005/8/layout/hList1"/>
    <dgm:cxn modelId="{6850FC70-9DB7-410F-9C48-549C684B4968}" type="presParOf" srcId="{D747B10C-4C63-46E3-A82E-686D0EE57D83}" destId="{56E3469F-C001-4E66-9D0F-6317ABE36EA0}" srcOrd="0" destOrd="0" presId="urn:microsoft.com/office/officeart/2005/8/layout/hList1"/>
    <dgm:cxn modelId="{1DC0D95C-79A2-40B7-8DF1-B4870EF7085D}" type="presParOf" srcId="{D747B10C-4C63-46E3-A82E-686D0EE57D83}" destId="{E0D6A238-7A0F-4D95-AE35-CBC1BBF2863E}" srcOrd="1" destOrd="0" presId="urn:microsoft.com/office/officeart/2005/8/layout/hList1"/>
    <dgm:cxn modelId="{C681BE9A-A70E-40AF-8D7B-5137EDA94609}" type="presParOf" srcId="{86BEA68A-2230-46A6-9AD8-780D66F8264F}" destId="{50F48344-5D0F-4711-86E4-0B71B7C94783}" srcOrd="1" destOrd="0" presId="urn:microsoft.com/office/officeart/2005/8/layout/hList1"/>
    <dgm:cxn modelId="{3D882340-65C8-4AE5-91CC-158A6D4230A9}" type="presParOf" srcId="{86BEA68A-2230-46A6-9AD8-780D66F8264F}" destId="{70D08313-4A0B-4AFC-8A41-F54C0477218F}" srcOrd="2" destOrd="0" presId="urn:microsoft.com/office/officeart/2005/8/layout/hList1"/>
    <dgm:cxn modelId="{259716EC-F5C4-4E58-A1BE-3E86F26CEB2C}" type="presParOf" srcId="{70D08313-4A0B-4AFC-8A41-F54C0477218F}" destId="{8D20D5E5-7F32-4DAA-8E93-F7C98CA3F3FF}" srcOrd="0" destOrd="0" presId="urn:microsoft.com/office/officeart/2005/8/layout/hList1"/>
    <dgm:cxn modelId="{F32AF505-9209-4060-BA74-4B4890C52DBA}" type="presParOf" srcId="{70D08313-4A0B-4AFC-8A41-F54C0477218F}" destId="{2DE9601E-C2A5-40A3-BA12-FDE83B4EF5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04F87-D7FD-4391-A7A6-BABE6B4DB8C2}">
      <dsp:nvSpPr>
        <dsp:cNvPr id="0" name=""/>
        <dsp:cNvSpPr/>
      </dsp:nvSpPr>
      <dsp:spPr>
        <a:xfrm>
          <a:off x="0" y="73350"/>
          <a:ext cx="2068669" cy="6938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/>
            <a:t>Software requirements</a:t>
          </a:r>
          <a:endParaRPr lang="en-IN" sz="2000" kern="1200" dirty="0"/>
        </a:p>
      </dsp:txBody>
      <dsp:txXfrm>
        <a:off x="0" y="73350"/>
        <a:ext cx="2068669" cy="693875"/>
      </dsp:txXfrm>
    </dsp:sp>
    <dsp:sp modelId="{DF011E2A-9132-4562-920C-F9940B3AA041}">
      <dsp:nvSpPr>
        <dsp:cNvPr id="0" name=""/>
        <dsp:cNvSpPr/>
      </dsp:nvSpPr>
      <dsp:spPr>
        <a:xfrm>
          <a:off x="0" y="778431"/>
          <a:ext cx="2068669" cy="2086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IN" sz="2000" kern="1200" dirty="0"/>
            <a:t>Windows 10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VS code IDE </a:t>
          </a:r>
          <a:endParaRPr lang="en-IN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/>
            <a:t>Chrome Browser</a:t>
          </a:r>
          <a:endParaRPr lang="en-IN" sz="2000" kern="1200" dirty="0"/>
        </a:p>
      </dsp:txBody>
      <dsp:txXfrm>
        <a:off x="0" y="778431"/>
        <a:ext cx="2068669" cy="2086199"/>
      </dsp:txXfrm>
    </dsp:sp>
    <dsp:sp modelId="{8D737FE9-964D-4060-A70C-FF5DF86FB3A0}">
      <dsp:nvSpPr>
        <dsp:cNvPr id="0" name=""/>
        <dsp:cNvSpPr/>
      </dsp:nvSpPr>
      <dsp:spPr>
        <a:xfrm>
          <a:off x="2358326" y="73350"/>
          <a:ext cx="2068669" cy="6938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/>
            <a:t>Hardware requirement</a:t>
          </a:r>
          <a:endParaRPr lang="en-IN" sz="2000" kern="1200" dirty="0"/>
        </a:p>
      </dsp:txBody>
      <dsp:txXfrm>
        <a:off x="2358326" y="73350"/>
        <a:ext cx="2068669" cy="693875"/>
      </dsp:txXfrm>
    </dsp:sp>
    <dsp:sp modelId="{BA53E248-AFD0-4A03-9EAB-6C8BDE1E813E}">
      <dsp:nvSpPr>
        <dsp:cNvPr id="0" name=""/>
        <dsp:cNvSpPr/>
      </dsp:nvSpPr>
      <dsp:spPr>
        <a:xfrm>
          <a:off x="2358326" y="778431"/>
          <a:ext cx="2068669" cy="20861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/>
            <a:t>HDD  : 256Gb</a:t>
          </a:r>
          <a:endParaRPr lang="en-IN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/>
            <a:t>RAM  : 4GB</a:t>
          </a:r>
          <a:endParaRPr lang="en-IN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/>
            <a:t>CPU    : Intel 3     or later</a:t>
          </a:r>
          <a:endParaRPr lang="en-IN" sz="2000" kern="1200" dirty="0"/>
        </a:p>
      </dsp:txBody>
      <dsp:txXfrm>
        <a:off x="2358326" y="778431"/>
        <a:ext cx="2068669" cy="2086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3469F-C001-4E66-9D0F-6317ABE36EA0}">
      <dsp:nvSpPr>
        <dsp:cNvPr id="0" name=""/>
        <dsp:cNvSpPr/>
      </dsp:nvSpPr>
      <dsp:spPr>
        <a:xfrm>
          <a:off x="20" y="750"/>
          <a:ext cx="1987322" cy="7949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F</a:t>
          </a:r>
          <a:r>
            <a:rPr lang="en-US" sz="2000" b="1" kern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RONT END</a:t>
          </a:r>
          <a:endParaRPr lang="en-IN" sz="2000" b="1" kern="1200" dirty="0">
            <a:solidFill>
              <a:schemeClr val="bg1"/>
            </a:solidFill>
          </a:endParaRPr>
        </a:p>
      </dsp:txBody>
      <dsp:txXfrm>
        <a:off x="20" y="750"/>
        <a:ext cx="1987322" cy="794929"/>
      </dsp:txXfrm>
    </dsp:sp>
    <dsp:sp modelId="{E0D6A238-7A0F-4D95-AE35-CBC1BBF2863E}">
      <dsp:nvSpPr>
        <dsp:cNvPr id="0" name=""/>
        <dsp:cNvSpPr/>
      </dsp:nvSpPr>
      <dsp:spPr>
        <a:xfrm>
          <a:off x="20" y="795679"/>
          <a:ext cx="1987322" cy="18007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HTML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Bootstrap CSS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JAVASCRIPT</a:t>
          </a:r>
          <a:endParaRPr lang="en-IN" sz="1800" kern="1200" dirty="0">
            <a:effectLst/>
            <a:latin typeface="+mj-lt"/>
            <a:ea typeface="Calibri" panose="020F0502020204030204" pitchFamily="34" charset="0"/>
            <a:cs typeface="Mangal" panose="02040503050203030202" pitchFamily="18" charset="0"/>
          </a:endParaRPr>
        </a:p>
      </dsp:txBody>
      <dsp:txXfrm>
        <a:off x="20" y="795679"/>
        <a:ext cx="1987322" cy="1800720"/>
      </dsp:txXfrm>
    </dsp:sp>
    <dsp:sp modelId="{8D20D5E5-7F32-4DAA-8E93-F7C98CA3F3FF}">
      <dsp:nvSpPr>
        <dsp:cNvPr id="0" name=""/>
        <dsp:cNvSpPr/>
      </dsp:nvSpPr>
      <dsp:spPr>
        <a:xfrm>
          <a:off x="2265589" y="0"/>
          <a:ext cx="1987322" cy="7949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BACK END</a:t>
          </a:r>
          <a:endParaRPr lang="en-IN" sz="2000" b="1" kern="1200" dirty="0"/>
        </a:p>
      </dsp:txBody>
      <dsp:txXfrm>
        <a:off x="2265589" y="0"/>
        <a:ext cx="1987322" cy="794929"/>
      </dsp:txXfrm>
    </dsp:sp>
    <dsp:sp modelId="{2DE9601E-C2A5-40A3-BA12-FDE83B4EF52F}">
      <dsp:nvSpPr>
        <dsp:cNvPr id="0" name=""/>
        <dsp:cNvSpPr/>
      </dsp:nvSpPr>
      <dsp:spPr>
        <a:xfrm>
          <a:off x="2265589" y="796057"/>
          <a:ext cx="1987322" cy="18007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Python</a:t>
          </a:r>
          <a:endParaRPr lang="en-IN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Flask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rPr>
            <a:t>ML libraries</a:t>
          </a:r>
        </a:p>
      </dsp:txBody>
      <dsp:txXfrm>
        <a:off x="2265589" y="796057"/>
        <a:ext cx="1987322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3DA90-381E-48AE-AA5A-54E78BAAEB5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D16D-91A6-4808-8E2C-06B58E4C54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0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16C7-FF92-4910-ABB4-4EC97063D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336" y="1472345"/>
            <a:ext cx="8991600" cy="1645920"/>
          </a:xfrm>
        </p:spPr>
        <p:txBody>
          <a:bodyPr>
            <a:normAutofit/>
          </a:bodyPr>
          <a:lstStyle/>
          <a:p>
            <a:r>
              <a:rPr lang="en-IN" sz="4000" b="1" dirty="0" err="1"/>
              <a:t>Farmeasy</a:t>
            </a:r>
            <a:r>
              <a:rPr lang="en-IN" sz="4000" b="1" dirty="0"/>
              <a:t> </a:t>
            </a:r>
            <a:br>
              <a:rPr lang="en-IN" sz="4000" b="1" dirty="0"/>
            </a:br>
            <a:r>
              <a:rPr lang="en-IN" sz="4000" b="1" dirty="0"/>
              <a:t>crop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0EE29-5F2A-4B58-B361-17D20093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96" y="3870023"/>
            <a:ext cx="7620658" cy="203937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AVADHOOT DESAI (07)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ADITYA KAWALE (25)</a:t>
            </a:r>
          </a:p>
        </p:txBody>
      </p:sp>
    </p:spTree>
    <p:extLst>
      <p:ext uri="{BB962C8B-B14F-4D97-AF65-F5344CB8AC3E}">
        <p14:creationId xmlns:p14="http://schemas.microsoft.com/office/powerpoint/2010/main" val="302095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F5F6-348B-4ABC-B109-4DBC3D99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8992"/>
            <a:ext cx="7729728" cy="1190314"/>
          </a:xfrm>
        </p:spPr>
        <p:txBody>
          <a:bodyPr>
            <a:normAutofit/>
          </a:bodyPr>
          <a:lstStyle/>
          <a:p>
            <a:r>
              <a:rPr lang="en-US" b="1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B8C5-EE87-4F44-A03E-D7D56D65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1615736"/>
            <a:ext cx="7729728" cy="4864963"/>
          </a:xfrm>
        </p:spPr>
        <p:txBody>
          <a:bodyPr>
            <a:normAutofit/>
          </a:bodyPr>
          <a:lstStyle/>
          <a:p>
            <a:pPr marL="0" marR="450215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1) Start.html</a:t>
            </a:r>
            <a:endParaRPr lang="en-IN" dirty="0">
              <a:effectLst/>
              <a:latin typeface="+mj-lt"/>
              <a:ea typeface="Times New Roman" panose="02020603050405020304" pitchFamily="18" charset="0"/>
            </a:endParaRPr>
          </a:p>
          <a:p>
            <a:pPr marR="4502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This if the first page when the user opens the website.  Contains prediction page and page for the list of various crops that can be predicted.</a:t>
            </a:r>
          </a:p>
          <a:p>
            <a:pPr marL="0" marR="450215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)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Crop,html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R="450215" lvl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User can enter the input values and based on those values the prediction can be made and displayed back to the user.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450215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450215" lvl="0" indent="0">
              <a:lnSpc>
                <a:spcPct val="150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6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F5F6-348B-4ABC-B109-4DBC3D99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8992"/>
            <a:ext cx="7729728" cy="1190314"/>
          </a:xfrm>
        </p:spPr>
        <p:txBody>
          <a:bodyPr>
            <a:normAutofit/>
          </a:bodyPr>
          <a:lstStyle/>
          <a:p>
            <a:r>
              <a:rPr lang="en-US" b="1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B8C5-EE87-4F44-A03E-D7D56D65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1615736"/>
            <a:ext cx="7729728" cy="4864963"/>
          </a:xfrm>
        </p:spPr>
        <p:txBody>
          <a:bodyPr>
            <a:normAutofit/>
          </a:bodyPr>
          <a:lstStyle/>
          <a:p>
            <a:pPr marL="0" marR="450215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3) App.py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45021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</a:rPr>
              <a:t>Acts as a controller between ML model and GUI.</a:t>
            </a:r>
          </a:p>
          <a:p>
            <a:pPr marL="342900" marR="45021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latin typeface="+mj-lt"/>
                <a:ea typeface="Times New Roman" panose="02020603050405020304" pitchFamily="18" charset="0"/>
              </a:rPr>
              <a:t>The actual task of getting the input values from the user side and forwarding those values to the prediction module through pickle file is done here.</a:t>
            </a:r>
            <a:endParaRPr lang="en-IN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450215" lv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4)  Crop.py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45021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The actual prediction based on the user input values is done here through ML model.</a:t>
            </a:r>
          </a:p>
          <a:p>
            <a:pPr marL="342900" marR="450215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The trained model is then saved in to pickle file for flask implementation.</a:t>
            </a:r>
            <a:endParaRPr lang="en-IN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4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873C-B9BC-4924-9772-429A10AE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0456"/>
            <a:ext cx="7729728" cy="1188720"/>
          </a:xfrm>
        </p:spPr>
        <p:txBody>
          <a:bodyPr/>
          <a:lstStyle/>
          <a:p>
            <a:r>
              <a:rPr lang="en-US" b="1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E853-E6C9-4A6C-B3D1-782A1993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5673"/>
            <a:ext cx="7729728" cy="4717471"/>
          </a:xfrm>
        </p:spPr>
        <p:txBody>
          <a:bodyPr>
            <a:normAutofit/>
          </a:bodyPr>
          <a:lstStyle/>
          <a:p>
            <a:pPr marL="342900" marR="450215" lvl="0" indent="-342900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Application does not have any login features.</a:t>
            </a:r>
          </a:p>
          <a:p>
            <a:pPr marL="342900" marR="450215" lvl="0" indent="-342900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Prediction is done on the basis of previous data.  Real life results may vary.</a:t>
            </a:r>
          </a:p>
          <a:p>
            <a:pPr marL="342900" marR="450215" lvl="0" indent="-342900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No real-time inputs coming from IoT simulator.</a:t>
            </a:r>
            <a:endParaRPr lang="en-IN" sz="18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57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EAE-07D0-4583-909C-ACF8F85E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5636"/>
            <a:ext cx="7729728" cy="1188720"/>
          </a:xfrm>
        </p:spPr>
        <p:txBody>
          <a:bodyPr/>
          <a:lstStyle/>
          <a:p>
            <a:r>
              <a:rPr lang="en-IN" b="1" dirty="0"/>
              <a:t>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5916-F30F-4CFF-BC24-F21D638A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9355"/>
            <a:ext cx="7729728" cy="433300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</a:rPr>
              <a:t>Security features such as login can be implemented.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+mj-lt"/>
                <a:ea typeface="Times New Roman" panose="02020603050405020304" pitchFamily="18" charset="0"/>
              </a:rPr>
              <a:t>Real-time inputs using various sensors for accurate prediction.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14F-8AD8-4842-9340-6230835C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3012"/>
            <a:ext cx="7729728" cy="1188720"/>
          </a:xfrm>
        </p:spPr>
        <p:txBody>
          <a:bodyPr/>
          <a:lstStyle/>
          <a:p>
            <a:r>
              <a:rPr lang="en-IN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7127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FDD5-4045-4AF0-ABCF-8E8C525C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15E3-891B-4B0C-9CC5-BACB8BC7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Project Aim and Objective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System study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UML diagrams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Module Description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Limitations &amp; Enhancement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18C4-E72D-46F7-9FD0-E0B644EAD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62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201C-A1B1-47AD-B455-D8AC1088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29A0-3F37-4F02-9179-191C1841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620" y="2638044"/>
            <a:ext cx="8226759" cy="347867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  <a:tabLst>
                <a:tab pos="1264285" algn="l"/>
              </a:tabLst>
            </a:pPr>
            <a:r>
              <a:rPr lang="en-IN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What is </a:t>
            </a:r>
            <a:r>
              <a:rPr lang="en-IN" sz="2000" dirty="0" err="1">
                <a:ea typeface="Calibri" panose="020F0502020204030204" pitchFamily="34" charset="0"/>
                <a:cs typeface="Mangal" panose="02040503050203030202" pitchFamily="18" charset="0"/>
              </a:rPr>
              <a:t>F</a:t>
            </a:r>
            <a:r>
              <a:rPr lang="en-IN" sz="2000" dirty="0" err="1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armEasy</a:t>
            </a:r>
            <a:r>
              <a:rPr lang="en-IN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designed system will recommend the most suitable crop for particular land based on various environmental factors such as weather and soil content.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IN" sz="2000" dirty="0">
                <a:ea typeface="Calibri" panose="020F0502020204030204" pitchFamily="34" charset="0"/>
                <a:cs typeface="Mangal" panose="02040503050203030202" pitchFamily="18" charset="0"/>
              </a:rPr>
              <a:t>Why </a:t>
            </a:r>
            <a:r>
              <a:rPr lang="en-IN" sz="2000" dirty="0" err="1">
                <a:ea typeface="Calibri" panose="020F0502020204030204" pitchFamily="34" charset="0"/>
                <a:cs typeface="Mangal" panose="02040503050203030202" pitchFamily="18" charset="0"/>
              </a:rPr>
              <a:t>FarmEasy</a:t>
            </a:r>
            <a:r>
              <a:rPr lang="en-IN" sz="2000" dirty="0"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lang="en-US" sz="20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This makes the farmers to take right decision in selecting the crop for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ultivation such that they can make more profit without damaging the soil.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ABE7-CD40-46B1-B56E-3BF8047F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Aim and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6827-BE01-46B7-A665-E5372EA8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Aim of this project is to create a </a:t>
            </a:r>
            <a:r>
              <a:rPr lang="en-IN" dirty="0">
                <a:solidFill>
                  <a:schemeClr val="tx1"/>
                </a:solidFill>
                <a:ea typeface="Times New Roman" panose="02020603050405020304" pitchFamily="18" charset="0"/>
              </a:rPr>
              <a:t>farmer friendly GUI that will be easy for them to navigate.</a:t>
            </a:r>
            <a:endParaRPr lang="en-IN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Help far</a:t>
            </a:r>
            <a:r>
              <a:rPr lang="en-IN" dirty="0">
                <a:solidFill>
                  <a:schemeClr val="tx1"/>
                </a:solidFill>
                <a:ea typeface="Times New Roman" panose="02020603050405020304" pitchFamily="18" charset="0"/>
              </a:rPr>
              <a:t>mers make right decisions in selecting the harvest and maximizing both the production and profit.</a:t>
            </a:r>
            <a:endParaRPr lang="en-IN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1264285" algn="l"/>
              </a:tabLst>
            </a:pP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Implementing the machine learning technology to reduce risks attached with ever growing farming sector</a:t>
            </a:r>
            <a:r>
              <a:rPr lang="en-US" sz="1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IN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122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682E-2200-447C-ADD2-A3D0990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71" y="609092"/>
            <a:ext cx="7729728" cy="1188720"/>
          </a:xfrm>
        </p:spPr>
        <p:txBody>
          <a:bodyPr/>
          <a:lstStyle/>
          <a:p>
            <a:r>
              <a:rPr lang="en-IN" b="1" dirty="0"/>
              <a:t>System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53A4-C411-4A64-9EE2-7C1458A0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7136" y="2317173"/>
            <a:ext cx="10074441" cy="3844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/>
              <a:t>Existing system</a:t>
            </a:r>
          </a:p>
          <a:p>
            <a:pPr marL="0" indent="0">
              <a:buNone/>
            </a:pPr>
            <a:endParaRPr lang="en-IN" sz="2800" b="1" dirty="0"/>
          </a:p>
          <a:p>
            <a:pPr marL="76200" marR="1224915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Most of the farmers rely on the history of farming in their state or their own prior experience while selecting which crop to harvest. </a:t>
            </a:r>
          </a:p>
          <a:p>
            <a:pPr marL="76200" marR="1224915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marL="76200" marR="1018540" rtl="0" fontAlgn="base">
              <a:spcBef>
                <a:spcPts val="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Sometimes they will choose the harvest based on the market value of the crop without considering the environmental factors.</a:t>
            </a:r>
          </a:p>
          <a:p>
            <a:pPr marL="0" marR="1018540" indent="0" rtl="0" fontAlgn="base">
              <a:spcBef>
                <a:spcPts val="6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marL="75565" rtl="0" fontAlgn="base">
              <a:spcBef>
                <a:spcPts val="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This type of decision making can have an effect on the overall harvest quality, </a:t>
            </a:r>
          </a:p>
          <a:p>
            <a:pPr marL="75565" indent="0" rtl="0"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damage the land and even cause financial loss to the farmers.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sz="16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389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682E-2200-447C-ADD2-A3D0990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71" y="609092"/>
            <a:ext cx="7729728" cy="1188720"/>
          </a:xfrm>
        </p:spPr>
        <p:txBody>
          <a:bodyPr/>
          <a:lstStyle/>
          <a:p>
            <a:r>
              <a:rPr lang="en-IN" b="1" dirty="0"/>
              <a:t>System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53A4-C411-4A64-9EE2-7C1458A0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6227" y="2228396"/>
            <a:ext cx="10074441" cy="38446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/>
              <a:t>Proposed System</a:t>
            </a:r>
          </a:p>
          <a:p>
            <a:pPr marL="0" indent="0">
              <a:buNone/>
            </a:pPr>
            <a:endParaRPr lang="en-IN" sz="3500" b="1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The proposed system recommends the best suitable crop for particular land by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    considering parameters as annual rainfall, temperature, humidity and soil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</a:rPr>
              <a:t>pH.</a:t>
            </a:r>
            <a:endParaRPr lang="en-US" sz="22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2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This makes the farmers to take right decision in selecting the crop for </a:t>
            </a:r>
            <a:endParaRPr lang="en-US" sz="2200" dirty="0">
              <a:solidFill>
                <a:srgbClr val="000000"/>
              </a:solidFill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    cultivation such that they can make more profit without damaging the soil.</a:t>
            </a:r>
            <a:endParaRPr lang="en-US" sz="22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>
              <a:buNone/>
            </a:pPr>
            <a:br>
              <a:rPr lang="en-US" sz="2000" dirty="0"/>
            </a:br>
            <a:br>
              <a:rPr lang="en-US" sz="16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4003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3634E9-6CE4-4118-8E90-6B2666E8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850" y="1899245"/>
            <a:ext cx="4270248" cy="70408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7682015-006B-4AAF-9F4C-5AD5724BF5B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7099771"/>
              </p:ext>
            </p:extLst>
          </p:nvPr>
        </p:nvGraphicFramePr>
        <p:xfrm>
          <a:off x="1251753" y="2791206"/>
          <a:ext cx="4426997" cy="305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7ADC76F-BDDE-43F2-BF2A-9082D906291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7172200"/>
              </p:ext>
            </p:extLst>
          </p:nvPr>
        </p:nvGraphicFramePr>
        <p:xfrm>
          <a:off x="6733597" y="2821457"/>
          <a:ext cx="4252912" cy="259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93794-EC2B-49FA-9333-129FC898B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0933" y="1899245"/>
            <a:ext cx="4270248" cy="704087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programming languages</a:t>
            </a:r>
            <a:endParaRPr lang="en-IN" sz="24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557CCD-0919-4E81-8D48-E4965E1A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158" y="508902"/>
            <a:ext cx="7729728" cy="1188720"/>
          </a:xfrm>
        </p:spPr>
        <p:txBody>
          <a:bodyPr/>
          <a:lstStyle/>
          <a:p>
            <a:r>
              <a:rPr lang="en-IN" b="1" dirty="0"/>
              <a:t>System study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4A9540-B7A5-41FA-98FF-D44E4D2D5897}"/>
              </a:ext>
            </a:extLst>
          </p:cNvPr>
          <p:cNvSpPr/>
          <p:nvPr/>
        </p:nvSpPr>
        <p:spPr>
          <a:xfrm>
            <a:off x="6191982" y="1819923"/>
            <a:ext cx="45719" cy="4358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0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950-66D1-40DF-9217-4CF175BB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17068" cy="1067308"/>
          </a:xfrm>
        </p:spPr>
        <p:txBody>
          <a:bodyPr/>
          <a:lstStyle/>
          <a:p>
            <a:r>
              <a:rPr lang="en-IN" b="1" dirty="0" err="1"/>
              <a:t>Uml</a:t>
            </a:r>
            <a:r>
              <a:rPr lang="en-IN" b="1" dirty="0"/>
              <a:t>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FD0638-8E16-4F88-A0AB-8AE5D47D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38" y="1764078"/>
            <a:ext cx="3264142" cy="310198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2000" b="1" dirty="0"/>
              <a:t>Activity diagram: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C059F-371D-4310-964A-1D249885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69" y="2219"/>
            <a:ext cx="5897732" cy="679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28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950-66D1-40DF-9217-4CF175BB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73908" cy="1067308"/>
          </a:xfrm>
        </p:spPr>
        <p:txBody>
          <a:bodyPr/>
          <a:lstStyle/>
          <a:p>
            <a:r>
              <a:rPr lang="en-IN" b="1" dirty="0" err="1"/>
              <a:t>Uml</a:t>
            </a:r>
            <a:r>
              <a:rPr lang="en-IN" b="1" dirty="0"/>
              <a:t>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FD0638-8E16-4F88-A0AB-8AE5D47D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66" y="1686759"/>
            <a:ext cx="3264142" cy="514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b="1" dirty="0"/>
              <a:t>Use case diagram: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21AA0A-23B7-4539-87DE-9AF479DDE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62" y="0"/>
            <a:ext cx="656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09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803</TotalTime>
  <Words>533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Gill Sans MT</vt:lpstr>
      <vt:lpstr>Noto Sans Symbols</vt:lpstr>
      <vt:lpstr>Symbol</vt:lpstr>
      <vt:lpstr>Times New Roman</vt:lpstr>
      <vt:lpstr>Wingdings</vt:lpstr>
      <vt:lpstr>Parcel</vt:lpstr>
      <vt:lpstr>Farmeasy  crop prediction</vt:lpstr>
      <vt:lpstr>contents</vt:lpstr>
      <vt:lpstr>Introduction</vt:lpstr>
      <vt:lpstr>Project Aim and Objective</vt:lpstr>
      <vt:lpstr>System study</vt:lpstr>
      <vt:lpstr>System study</vt:lpstr>
      <vt:lpstr>System study</vt:lpstr>
      <vt:lpstr>Uml diagrams</vt:lpstr>
      <vt:lpstr>Uml diagrams</vt:lpstr>
      <vt:lpstr>Module Description</vt:lpstr>
      <vt:lpstr>Module Description</vt:lpstr>
      <vt:lpstr>Limitations</vt:lpstr>
      <vt:lpstr>Enhancement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</dc:title>
  <dc:creator>aditya kawale</dc:creator>
  <cp:lastModifiedBy>aditya</cp:lastModifiedBy>
  <cp:revision>52</cp:revision>
  <dcterms:created xsi:type="dcterms:W3CDTF">2019-03-27T14:26:15Z</dcterms:created>
  <dcterms:modified xsi:type="dcterms:W3CDTF">2021-09-01T10:07:35Z</dcterms:modified>
</cp:coreProperties>
</file>