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7A79-58E4-F0FA-6C37-3589F5FC372A}" v="977" dt="2024-08-25T16:40:38.311"/>
    <p1510:client id="{32E80C95-E615-AB3E-BE0D-5588D0276E3D}" v="19" dt="2024-08-26T18:27:1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9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8BDA29-4391-4DD6-87D9-C75445AA1A90}"/>
              </a:ext>
            </a:extLst>
          </p:cNvPr>
          <p:cNvSpPr txBox="1"/>
          <p:nvPr/>
        </p:nvSpPr>
        <p:spPr>
          <a:xfrm>
            <a:off x="1665111" y="211666"/>
            <a:ext cx="8636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Employee Travel Booking Application</a:t>
            </a:r>
          </a:p>
        </p:txBody>
      </p:sp>
      <p:sp>
        <p:nvSpPr>
          <p:cNvPr id="7" name="TextBox 6">
            <a:extLst>
              <a:ext uri="{FF2B5EF4-FFF2-40B4-BE49-F238E27FC236}">
                <a16:creationId xmlns:a16="http://schemas.microsoft.com/office/drawing/2014/main" id="{36932B88-0D88-BA57-B886-8FBB08D0F8CF}"/>
              </a:ext>
            </a:extLst>
          </p:cNvPr>
          <p:cNvSpPr txBox="1"/>
          <p:nvPr/>
        </p:nvSpPr>
        <p:spPr>
          <a:xfrm>
            <a:off x="3049597" y="916689"/>
            <a:ext cx="6858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By </a:t>
            </a:r>
            <a:r>
              <a:rPr lang="en-US" sz="2000" err="1"/>
              <a:t>ASP.Net</a:t>
            </a:r>
            <a:r>
              <a:rPr lang="en-US" sz="2000" dirty="0"/>
              <a:t> MVC Application using C#</a:t>
            </a:r>
          </a:p>
        </p:txBody>
      </p:sp>
      <p:sp>
        <p:nvSpPr>
          <p:cNvPr id="8" name="TextBox 7">
            <a:extLst>
              <a:ext uri="{FF2B5EF4-FFF2-40B4-BE49-F238E27FC236}">
                <a16:creationId xmlns:a16="http://schemas.microsoft.com/office/drawing/2014/main" id="{167B1F02-84AE-3118-3638-3C6720B1E4D7}"/>
              </a:ext>
            </a:extLst>
          </p:cNvPr>
          <p:cNvSpPr txBox="1"/>
          <p:nvPr/>
        </p:nvSpPr>
        <p:spPr>
          <a:xfrm>
            <a:off x="7632779" y="4628444"/>
            <a:ext cx="505177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b="1" dirty="0">
                <a:ea typeface="+mn-lt"/>
                <a:cs typeface="+mn-lt"/>
              </a:rPr>
              <a:t>Team - 2</a:t>
            </a:r>
          </a:p>
          <a:p>
            <a:r>
              <a:rPr lang="en-US" dirty="0">
                <a:ea typeface="+mn-lt"/>
                <a:cs typeface="+mn-lt"/>
              </a:rPr>
              <a:t>Adikesava Thummala  -     1035478</a:t>
            </a:r>
            <a:endParaRPr lang="en-US" dirty="0"/>
          </a:p>
          <a:p>
            <a:r>
              <a:rPr lang="en-US" dirty="0">
                <a:ea typeface="+mn-lt"/>
                <a:cs typeface="+mn-lt"/>
              </a:rPr>
              <a:t>Sripriya Ragunath          -     1035503</a:t>
            </a:r>
            <a:endParaRPr lang="en-US" dirty="0"/>
          </a:p>
          <a:p>
            <a:r>
              <a:rPr lang="en-US" dirty="0">
                <a:ea typeface="+mn-lt"/>
                <a:cs typeface="+mn-lt"/>
              </a:rPr>
              <a:t>Sahana Navali                 -     1035495</a:t>
            </a:r>
            <a:endParaRPr lang="en-US" dirty="0"/>
          </a:p>
          <a:p>
            <a:r>
              <a:rPr lang="en-US" dirty="0">
                <a:ea typeface="+mn-lt"/>
                <a:cs typeface="+mn-lt"/>
              </a:rPr>
              <a:t>Vijendra Tripathi             -     1035471</a:t>
            </a:r>
            <a:endParaRPr lang="en-US" dirty="0"/>
          </a:p>
          <a:p>
            <a:r>
              <a:rPr lang="en-US" dirty="0">
                <a:ea typeface="+mn-lt"/>
                <a:cs typeface="+mn-lt"/>
              </a:rPr>
              <a:t>Palepu Uhalatha             -     1035585</a:t>
            </a:r>
            <a:endParaRPr lang="en-US" dirty="0"/>
          </a:p>
          <a:p>
            <a:r>
              <a:rPr lang="en-US" dirty="0">
                <a:ea typeface="+mn-lt"/>
                <a:cs typeface="+mn-lt"/>
              </a:rPr>
              <a:t>Nithin  Jagadeesh           -     1035476  </a:t>
            </a:r>
            <a:endParaRPr lang="en-US" dirty="0"/>
          </a:p>
        </p:txBody>
      </p:sp>
      <p:pic>
        <p:nvPicPr>
          <p:cNvPr id="10" name="Picture 9" descr="Employee Travel Booking Application">
            <a:extLst>
              <a:ext uri="{FF2B5EF4-FFF2-40B4-BE49-F238E27FC236}">
                <a16:creationId xmlns:a16="http://schemas.microsoft.com/office/drawing/2014/main" id="{B11FA851-7623-E5AF-2C7B-AD7CC210EA93}"/>
              </a:ext>
            </a:extLst>
          </p:cNvPr>
          <p:cNvPicPr>
            <a:picLocks noChangeAspect="1"/>
          </p:cNvPicPr>
          <p:nvPr/>
        </p:nvPicPr>
        <p:blipFill>
          <a:blip r:embed="rId2"/>
          <a:stretch>
            <a:fillRect/>
          </a:stretch>
        </p:blipFill>
        <p:spPr>
          <a:xfrm>
            <a:off x="3096523" y="1320919"/>
            <a:ext cx="4532463" cy="352604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7A379-06E7-2E2C-7696-4BC44BA98164}"/>
              </a:ext>
            </a:extLst>
          </p:cNvPr>
          <p:cNvSpPr txBox="1"/>
          <p:nvPr/>
        </p:nvSpPr>
        <p:spPr>
          <a:xfrm>
            <a:off x="544286" y="235857"/>
            <a:ext cx="4245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Travel Agent Dashboard</a:t>
            </a:r>
          </a:p>
        </p:txBody>
      </p:sp>
      <p:pic>
        <p:nvPicPr>
          <p:cNvPr id="3" name="Picture 2" descr="A screenshot of a computer&#10;&#10;Description automatically generated">
            <a:extLst>
              <a:ext uri="{FF2B5EF4-FFF2-40B4-BE49-F238E27FC236}">
                <a16:creationId xmlns:a16="http://schemas.microsoft.com/office/drawing/2014/main" id="{0A71D444-B979-5EFB-5D68-FD3C8BF8D729}"/>
              </a:ext>
            </a:extLst>
          </p:cNvPr>
          <p:cNvPicPr>
            <a:picLocks noChangeAspect="1"/>
          </p:cNvPicPr>
          <p:nvPr/>
        </p:nvPicPr>
        <p:blipFill>
          <a:blip r:embed="rId2"/>
          <a:stretch>
            <a:fillRect/>
          </a:stretch>
        </p:blipFill>
        <p:spPr>
          <a:xfrm>
            <a:off x="762001" y="927657"/>
            <a:ext cx="11415620" cy="5735932"/>
          </a:xfrm>
          <a:prstGeom prst="rect">
            <a:avLst/>
          </a:prstGeom>
        </p:spPr>
      </p:pic>
    </p:spTree>
    <p:extLst>
      <p:ext uri="{BB962C8B-B14F-4D97-AF65-F5344CB8AC3E}">
        <p14:creationId xmlns:p14="http://schemas.microsoft.com/office/powerpoint/2010/main" val="193643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E064B-FFD4-329C-F96F-FDF560B1A3CA}"/>
              </a:ext>
              <a:ext uri="{C183D7F6-B498-43B3-948B-1728B52AA6E4}">
                <adec:decorative xmlns:adec="http://schemas.microsoft.com/office/drawing/2017/decorative" val="0"/>
              </a:ext>
            </a:extLst>
          </p:cNvPr>
          <p:cNvSpPr txBox="1"/>
          <p:nvPr/>
        </p:nvSpPr>
        <p:spPr>
          <a:xfrm>
            <a:off x="3420587" y="2775442"/>
            <a:ext cx="783076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latin typeface="Trade Gothic Inline"/>
              </a:rPr>
              <a:t>THANK YOU</a:t>
            </a:r>
          </a:p>
        </p:txBody>
      </p:sp>
    </p:spTree>
    <p:extLst>
      <p:ext uri="{BB962C8B-B14F-4D97-AF65-F5344CB8AC3E}">
        <p14:creationId xmlns:p14="http://schemas.microsoft.com/office/powerpoint/2010/main" val="389591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85EF23-68F4-017F-8822-AF908DB29D7D}"/>
              </a:ext>
            </a:extLst>
          </p:cNvPr>
          <p:cNvSpPr txBox="1"/>
          <p:nvPr/>
        </p:nvSpPr>
        <p:spPr>
          <a:xfrm>
            <a:off x="344714" y="308428"/>
            <a:ext cx="4916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Problem Statement</a:t>
            </a:r>
          </a:p>
        </p:txBody>
      </p:sp>
      <p:sp>
        <p:nvSpPr>
          <p:cNvPr id="3" name="TextBox 2">
            <a:extLst>
              <a:ext uri="{FF2B5EF4-FFF2-40B4-BE49-F238E27FC236}">
                <a16:creationId xmlns:a16="http://schemas.microsoft.com/office/drawing/2014/main" id="{20DF7BCB-9704-95A4-2282-44AD6B0D8BB5}"/>
              </a:ext>
            </a:extLst>
          </p:cNvPr>
          <p:cNvSpPr txBox="1"/>
          <p:nvPr/>
        </p:nvSpPr>
        <p:spPr>
          <a:xfrm>
            <a:off x="562428" y="1106713"/>
            <a:ext cx="112122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Need to develop Employee Travel Booking System Using ASP.NET MVC, ASP.NET Web API &amp; Entity Framework</a:t>
            </a:r>
            <a:endParaRPr lang="en-US" sz="2400" dirty="0"/>
          </a:p>
        </p:txBody>
      </p:sp>
      <p:sp>
        <p:nvSpPr>
          <p:cNvPr id="4" name="TextBox 3">
            <a:extLst>
              <a:ext uri="{FF2B5EF4-FFF2-40B4-BE49-F238E27FC236}">
                <a16:creationId xmlns:a16="http://schemas.microsoft.com/office/drawing/2014/main" id="{669BE97E-9692-0B72-86F7-C9D6BB43389E}"/>
              </a:ext>
            </a:extLst>
          </p:cNvPr>
          <p:cNvSpPr txBox="1"/>
          <p:nvPr/>
        </p:nvSpPr>
        <p:spPr>
          <a:xfrm>
            <a:off x="489857" y="2122714"/>
            <a:ext cx="3955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t>Abstract</a:t>
            </a:r>
          </a:p>
        </p:txBody>
      </p:sp>
      <p:sp>
        <p:nvSpPr>
          <p:cNvPr id="5" name="TextBox 4">
            <a:extLst>
              <a:ext uri="{FF2B5EF4-FFF2-40B4-BE49-F238E27FC236}">
                <a16:creationId xmlns:a16="http://schemas.microsoft.com/office/drawing/2014/main" id="{4FDFA10F-6564-2A95-2E34-C10F0DB404BF}"/>
              </a:ext>
            </a:extLst>
          </p:cNvPr>
          <p:cNvSpPr txBox="1"/>
          <p:nvPr/>
        </p:nvSpPr>
        <p:spPr>
          <a:xfrm>
            <a:off x="556266" y="2773461"/>
            <a:ext cx="107950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Employee Travel Booking Application allows Employees to place requests for booking business travel tickets. </a:t>
            </a:r>
            <a:endParaRPr lang="en-US" sz="2000"/>
          </a:p>
          <a:p>
            <a:pPr algn="just"/>
            <a:endParaRPr lang="en-US" sz="2000" dirty="0">
              <a:ea typeface="+mn-lt"/>
              <a:cs typeface="+mn-lt"/>
            </a:endParaRPr>
          </a:p>
          <a:p>
            <a:pPr algn="just"/>
            <a:r>
              <a:rPr lang="en-US" sz="2000" dirty="0">
                <a:ea typeface="+mn-lt"/>
                <a:cs typeface="+mn-lt"/>
              </a:rPr>
              <a:t>In current corporate world, Employees are often required to travel to Domestic as well as international locations based on business requirements. This application “Employee Travel Booking Application” will help employees to raise or submit a ticket for travelling to the required location. </a:t>
            </a:r>
            <a:endParaRPr lang="en-US" sz="2000"/>
          </a:p>
          <a:p>
            <a:pPr algn="just"/>
            <a:endParaRPr lang="en-US" sz="2000" dirty="0">
              <a:ea typeface="+mn-lt"/>
              <a:cs typeface="+mn-lt"/>
            </a:endParaRPr>
          </a:p>
          <a:p>
            <a:pPr algn="just"/>
            <a:r>
              <a:rPr lang="en-US" sz="2000" dirty="0">
                <a:ea typeface="+mn-lt"/>
                <a:cs typeface="+mn-lt"/>
              </a:rPr>
              <a:t>Employee Travel Booking System is an online system which will automate the process of raising or placing a travel requests. Employees will raise or place the travel request. Manager can approve, reject the request. Once manager approves the request travel agent will confirm the travel or can make the status as Bookings not available. </a:t>
            </a:r>
            <a:endParaRPr lang="en-US" sz="2000" dirty="0"/>
          </a:p>
        </p:txBody>
      </p:sp>
    </p:spTree>
    <p:extLst>
      <p:ext uri="{BB962C8B-B14F-4D97-AF65-F5344CB8AC3E}">
        <p14:creationId xmlns:p14="http://schemas.microsoft.com/office/powerpoint/2010/main" val="247214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D521D-B508-483B-A15B-9E22616F78A8}"/>
              </a:ext>
            </a:extLst>
          </p:cNvPr>
          <p:cNvSpPr txBox="1"/>
          <p:nvPr/>
        </p:nvSpPr>
        <p:spPr>
          <a:xfrm>
            <a:off x="145142" y="199571"/>
            <a:ext cx="11665857"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system will have 4 users / actors: Employee, Manager, Travel Agent, and Admin </a:t>
            </a:r>
            <a:endParaRPr lang="en-US" sz="2400">
              <a:ea typeface="+mn-lt"/>
              <a:cs typeface="+mn-lt"/>
            </a:endParaRPr>
          </a:p>
          <a:p>
            <a:endParaRPr lang="en-US" dirty="0"/>
          </a:p>
          <a:p>
            <a:r>
              <a:rPr lang="en-US" sz="2400" b="1" dirty="0">
                <a:ea typeface="+mn-lt"/>
                <a:cs typeface="+mn-lt"/>
              </a:rPr>
              <a:t>Role of Admin </a:t>
            </a:r>
            <a:endParaRPr lang="en-US" sz="2400" b="1" dirty="0"/>
          </a:p>
          <a:p>
            <a:pPr marL="342900" indent="-342900">
              <a:buFont typeface="Arial"/>
              <a:buChar char="•"/>
            </a:pPr>
            <a:r>
              <a:rPr lang="en-US" sz="2000" dirty="0">
                <a:ea typeface="+mn-lt"/>
                <a:cs typeface="+mn-lt"/>
              </a:rPr>
              <a:t>Add Employee, Assign manager </a:t>
            </a:r>
            <a:endParaRPr lang="en-US" sz="2000"/>
          </a:p>
          <a:p>
            <a:pPr marL="342900" indent="-342900">
              <a:buFont typeface="Arial"/>
              <a:buChar char="•"/>
            </a:pPr>
            <a:r>
              <a:rPr lang="en-US" sz="2000" dirty="0">
                <a:ea typeface="+mn-lt"/>
                <a:cs typeface="+mn-lt"/>
              </a:rPr>
              <a:t>Change Manager, Delete Employee. </a:t>
            </a:r>
            <a:endParaRPr lang="en-US" sz="2000"/>
          </a:p>
          <a:p>
            <a:pPr marL="342900" indent="-342900">
              <a:buFont typeface="Arial"/>
              <a:buChar char="•"/>
            </a:pPr>
            <a:r>
              <a:rPr lang="en-US" sz="2000" dirty="0">
                <a:ea typeface="+mn-lt"/>
                <a:cs typeface="+mn-lt"/>
              </a:rPr>
              <a:t>Add/Edit Travel Agents </a:t>
            </a:r>
            <a:endParaRPr lang="en-US" sz="2000"/>
          </a:p>
          <a:p>
            <a:endParaRPr lang="en-US" dirty="0"/>
          </a:p>
          <a:p>
            <a:r>
              <a:rPr lang="en-US" sz="2400" b="1" dirty="0">
                <a:ea typeface="+mn-lt"/>
                <a:cs typeface="+mn-lt"/>
              </a:rPr>
              <a:t>Role of Employee </a:t>
            </a:r>
            <a:endParaRPr lang="en-US" sz="2400" b="1" dirty="0"/>
          </a:p>
          <a:p>
            <a:pPr marL="342900" indent="-342900">
              <a:buFont typeface="Arial"/>
              <a:buChar char="•"/>
            </a:pPr>
            <a:r>
              <a:rPr lang="en-US" sz="2000" dirty="0">
                <a:ea typeface="+mn-lt"/>
                <a:cs typeface="+mn-lt"/>
              </a:rPr>
              <a:t>Check current requests submitted and see the status </a:t>
            </a:r>
            <a:endParaRPr lang="en-US" sz="2000"/>
          </a:p>
          <a:p>
            <a:pPr marL="342900" indent="-342900">
              <a:buFont typeface="Arial"/>
              <a:buChar char="•"/>
            </a:pPr>
            <a:r>
              <a:rPr lang="en-US" sz="2000" dirty="0">
                <a:ea typeface="+mn-lt"/>
                <a:cs typeface="+mn-lt"/>
              </a:rPr>
              <a:t>Raise new travel request </a:t>
            </a:r>
            <a:endParaRPr lang="en-US" sz="2000"/>
          </a:p>
          <a:p>
            <a:pPr marL="342900" indent="-342900">
              <a:buFont typeface="Arial"/>
              <a:buChar char="•"/>
            </a:pPr>
            <a:r>
              <a:rPr lang="en-US" sz="2000" dirty="0">
                <a:ea typeface="+mn-lt"/>
                <a:cs typeface="+mn-lt"/>
              </a:rPr>
              <a:t>Cancel the request made</a:t>
            </a:r>
          </a:p>
          <a:p>
            <a:endParaRPr lang="en-US" dirty="0"/>
          </a:p>
          <a:p>
            <a:r>
              <a:rPr lang="en-US" sz="2400" b="1" dirty="0">
                <a:ea typeface="+mn-lt"/>
                <a:cs typeface="+mn-lt"/>
              </a:rPr>
              <a:t>Role of Manager </a:t>
            </a:r>
            <a:endParaRPr lang="en-US" sz="2400" b="1" dirty="0"/>
          </a:p>
          <a:p>
            <a:pPr marL="342900" indent="-342900">
              <a:buFont typeface="Arial"/>
              <a:buChar char="•"/>
            </a:pPr>
            <a:r>
              <a:rPr lang="en-US" sz="2000" dirty="0">
                <a:ea typeface="+mn-lt"/>
                <a:cs typeface="+mn-lt"/>
              </a:rPr>
              <a:t>Approve or Reject the travel request raised by Employee </a:t>
            </a:r>
            <a:endParaRPr lang="en-US" sz="2000"/>
          </a:p>
          <a:p>
            <a:pPr marL="342900" indent="-342900">
              <a:buFont typeface="Arial"/>
              <a:buChar char="•"/>
            </a:pPr>
            <a:r>
              <a:rPr lang="en-US" sz="2000" dirty="0">
                <a:ea typeface="+mn-lt"/>
                <a:cs typeface="+mn-lt"/>
              </a:rPr>
              <a:t>Check the history of requests made by reporting employees. </a:t>
            </a:r>
            <a:endParaRPr lang="en-US" sz="2000" dirty="0"/>
          </a:p>
          <a:p>
            <a:endParaRPr lang="en-US" dirty="0"/>
          </a:p>
          <a:p>
            <a:r>
              <a:rPr lang="en-US" sz="2400" b="1" dirty="0">
                <a:ea typeface="+mn-lt"/>
                <a:cs typeface="+mn-lt"/>
              </a:rPr>
              <a:t>Role of “Travel Agent” </a:t>
            </a:r>
            <a:endParaRPr lang="en-US" sz="2400" b="1" dirty="0"/>
          </a:p>
          <a:p>
            <a:pPr marL="342900" indent="-342900">
              <a:buFont typeface="Arial"/>
              <a:buChar char="•"/>
            </a:pPr>
            <a:r>
              <a:rPr lang="en-US" sz="2000" dirty="0">
                <a:ea typeface="+mn-lt"/>
                <a:cs typeface="+mn-lt"/>
              </a:rPr>
              <a:t>Once Manager approves the travel request of employee, travel agent will change the status to </a:t>
            </a:r>
          </a:p>
          <a:p>
            <a:r>
              <a:rPr lang="en-US" sz="2000" dirty="0">
                <a:ea typeface="+mn-lt"/>
                <a:cs typeface="+mn-lt"/>
              </a:rPr>
              <a:t>“Ticket Confirmed” or “No Availability” status. </a:t>
            </a:r>
            <a:endParaRPr lang="en-US" sz="2000"/>
          </a:p>
          <a:p>
            <a:endParaRPr lang="en-US" dirty="0"/>
          </a:p>
        </p:txBody>
      </p:sp>
    </p:spTree>
    <p:extLst>
      <p:ext uri="{BB962C8B-B14F-4D97-AF65-F5344CB8AC3E}">
        <p14:creationId xmlns:p14="http://schemas.microsoft.com/office/powerpoint/2010/main" val="223420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28EC9-C909-22CC-43E9-191A37CB79DA}"/>
              </a:ext>
            </a:extLst>
          </p:cNvPr>
          <p:cNvSpPr txBox="1"/>
          <p:nvPr/>
        </p:nvSpPr>
        <p:spPr>
          <a:xfrm>
            <a:off x="435428" y="254000"/>
            <a:ext cx="11357428"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Extra Features and Functionalities :</a:t>
            </a:r>
          </a:p>
          <a:p>
            <a:pPr marL="457200" indent="-457200">
              <a:buFont typeface="Wingdings"/>
              <a:buChar char="ü"/>
            </a:pPr>
            <a:endParaRPr lang="en-US" sz="2800" b="1" dirty="0"/>
          </a:p>
          <a:p>
            <a:pPr marL="457200" indent="-457200">
              <a:buFont typeface="Wingdings"/>
              <a:buChar char="ü"/>
            </a:pPr>
            <a:r>
              <a:rPr lang="en-US" sz="2800" dirty="0"/>
              <a:t>More Functionalities added for Admin</a:t>
            </a:r>
          </a:p>
          <a:p>
            <a:pPr marL="457200" indent="-457200">
              <a:buFont typeface="Wingdings"/>
              <a:buChar char="ü"/>
            </a:pPr>
            <a:endParaRPr lang="en-US" sz="2800" dirty="0"/>
          </a:p>
          <a:p>
            <a:pPr marL="457200" indent="-457200">
              <a:buFont typeface="Wingdings"/>
              <a:buChar char="ü"/>
            </a:pPr>
            <a:r>
              <a:rPr lang="en-US" sz="2800" dirty="0"/>
              <a:t>Employee Identity Proof Submission and can be Stored in DB</a:t>
            </a:r>
          </a:p>
          <a:p>
            <a:pPr marL="457200" indent="-457200">
              <a:buFont typeface="Wingdings"/>
              <a:buChar char="ü"/>
            </a:pPr>
            <a:endParaRPr lang="en-US" sz="2800" dirty="0"/>
          </a:p>
          <a:p>
            <a:pPr marL="457200" indent="-457200">
              <a:buFont typeface="Wingdings"/>
              <a:buChar char="ü"/>
            </a:pPr>
            <a:r>
              <a:rPr lang="en-US" sz="2800" dirty="0"/>
              <a:t>SMS Message sent By Travel Agent</a:t>
            </a:r>
          </a:p>
          <a:p>
            <a:pPr marL="457200" indent="-457200">
              <a:buFont typeface="Wingdings"/>
              <a:buChar char="ü"/>
            </a:pPr>
            <a:endParaRPr lang="en-US" sz="2800" dirty="0"/>
          </a:p>
          <a:p>
            <a:pPr marL="457200" indent="-457200">
              <a:buFont typeface="Wingdings"/>
              <a:buChar char="ü"/>
            </a:pPr>
            <a:r>
              <a:rPr lang="en-US" sz="2800" dirty="0"/>
              <a:t>Employee Can Download Travel Request with status as PDF format</a:t>
            </a:r>
          </a:p>
          <a:p>
            <a:pPr marL="457200" indent="-457200">
              <a:buFont typeface="Wingdings"/>
              <a:buChar char="ü"/>
            </a:pPr>
            <a:endParaRPr lang="en-US" sz="2800" dirty="0"/>
          </a:p>
          <a:p>
            <a:pPr marL="457200" indent="-457200">
              <a:buFont typeface="Wingdings"/>
              <a:buChar char="ü"/>
            </a:pPr>
            <a:r>
              <a:rPr lang="en-US" sz="2800" dirty="0"/>
              <a:t>Manager Can View His Employees </a:t>
            </a:r>
          </a:p>
          <a:p>
            <a:pPr marL="457200" indent="-457200">
              <a:buFont typeface="Wingdings"/>
              <a:buChar char="ü"/>
            </a:pPr>
            <a:endParaRPr lang="en-US" sz="2800" dirty="0"/>
          </a:p>
          <a:p>
            <a:pPr marL="457200" indent="-457200">
              <a:buFont typeface="Wingdings"/>
              <a:buChar char="ü"/>
            </a:pPr>
            <a:r>
              <a:rPr lang="en-US" sz="2800" dirty="0"/>
              <a:t>Reset Password option Enabled For Employees and Managers</a:t>
            </a:r>
          </a:p>
        </p:txBody>
      </p:sp>
    </p:spTree>
    <p:extLst>
      <p:ext uri="{BB962C8B-B14F-4D97-AF65-F5344CB8AC3E}">
        <p14:creationId xmlns:p14="http://schemas.microsoft.com/office/powerpoint/2010/main" val="213736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0D581-DCB6-552E-D075-FB83E14103C0}"/>
              </a:ext>
            </a:extLst>
          </p:cNvPr>
          <p:cNvSpPr txBox="1"/>
          <p:nvPr/>
        </p:nvSpPr>
        <p:spPr>
          <a:xfrm>
            <a:off x="235856" y="163285"/>
            <a:ext cx="47715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Home Dashboard Page</a:t>
            </a:r>
          </a:p>
        </p:txBody>
      </p:sp>
      <p:pic>
        <p:nvPicPr>
          <p:cNvPr id="4" name="Picture 3" descr="Home Dashboard Page&#10;">
            <a:extLst>
              <a:ext uri="{FF2B5EF4-FFF2-40B4-BE49-F238E27FC236}">
                <a16:creationId xmlns:a16="http://schemas.microsoft.com/office/drawing/2014/main" id="{8CD6705D-4E36-F23E-0474-10B0D36855DB}"/>
              </a:ext>
            </a:extLst>
          </p:cNvPr>
          <p:cNvPicPr>
            <a:picLocks noChangeAspect="1"/>
          </p:cNvPicPr>
          <p:nvPr/>
        </p:nvPicPr>
        <p:blipFill>
          <a:blip r:embed="rId2"/>
          <a:stretch>
            <a:fillRect/>
          </a:stretch>
        </p:blipFill>
        <p:spPr>
          <a:xfrm>
            <a:off x="733246" y="694620"/>
            <a:ext cx="11013055" cy="6115741"/>
          </a:xfrm>
          <a:prstGeom prst="rect">
            <a:avLst/>
          </a:prstGeom>
        </p:spPr>
      </p:pic>
    </p:spTree>
    <p:extLst>
      <p:ext uri="{BB962C8B-B14F-4D97-AF65-F5344CB8AC3E}">
        <p14:creationId xmlns:p14="http://schemas.microsoft.com/office/powerpoint/2010/main" val="417751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7A4C1-1025-7C56-CCFB-07CA4F97F856}"/>
              </a:ext>
            </a:extLst>
          </p:cNvPr>
          <p:cNvSpPr txBox="1"/>
          <p:nvPr/>
        </p:nvSpPr>
        <p:spPr>
          <a:xfrm>
            <a:off x="181429" y="181428"/>
            <a:ext cx="49711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Admin Dashboard :</a:t>
            </a:r>
          </a:p>
        </p:txBody>
      </p:sp>
      <p:pic>
        <p:nvPicPr>
          <p:cNvPr id="3" name="Picture 2" descr="Admin Dashboard&#10;">
            <a:extLst>
              <a:ext uri="{FF2B5EF4-FFF2-40B4-BE49-F238E27FC236}">
                <a16:creationId xmlns:a16="http://schemas.microsoft.com/office/drawing/2014/main" id="{181339C4-CE24-2BC1-3964-3DA1777C94AB}"/>
              </a:ext>
            </a:extLst>
          </p:cNvPr>
          <p:cNvPicPr>
            <a:picLocks noChangeAspect="1"/>
          </p:cNvPicPr>
          <p:nvPr/>
        </p:nvPicPr>
        <p:blipFill>
          <a:blip r:embed="rId2"/>
          <a:stretch>
            <a:fillRect/>
          </a:stretch>
        </p:blipFill>
        <p:spPr>
          <a:xfrm>
            <a:off x="862643" y="709883"/>
            <a:ext cx="11329356" cy="6113972"/>
          </a:xfrm>
          <a:prstGeom prst="rect">
            <a:avLst/>
          </a:prstGeom>
        </p:spPr>
      </p:pic>
    </p:spTree>
    <p:extLst>
      <p:ext uri="{BB962C8B-B14F-4D97-AF65-F5344CB8AC3E}">
        <p14:creationId xmlns:p14="http://schemas.microsoft.com/office/powerpoint/2010/main" val="5658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E82E3-4361-EFDD-7A58-A1E878DD4DDE}"/>
              </a:ext>
            </a:extLst>
          </p:cNvPr>
          <p:cNvSpPr txBox="1"/>
          <p:nvPr/>
        </p:nvSpPr>
        <p:spPr>
          <a:xfrm>
            <a:off x="344713" y="181428"/>
            <a:ext cx="43905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Employee Dashboard</a:t>
            </a:r>
          </a:p>
        </p:txBody>
      </p:sp>
      <p:pic>
        <p:nvPicPr>
          <p:cNvPr id="3" name="Picture 2" descr="Employee Dashboard Page">
            <a:extLst>
              <a:ext uri="{FF2B5EF4-FFF2-40B4-BE49-F238E27FC236}">
                <a16:creationId xmlns:a16="http://schemas.microsoft.com/office/drawing/2014/main" id="{00D220D5-485C-B947-64DD-AAAFF558082E}"/>
              </a:ext>
            </a:extLst>
          </p:cNvPr>
          <p:cNvPicPr>
            <a:picLocks noChangeAspect="1"/>
          </p:cNvPicPr>
          <p:nvPr/>
        </p:nvPicPr>
        <p:blipFill>
          <a:blip r:embed="rId2"/>
          <a:stretch>
            <a:fillRect/>
          </a:stretch>
        </p:blipFill>
        <p:spPr>
          <a:xfrm>
            <a:off x="603850" y="966451"/>
            <a:ext cx="11415622" cy="5672721"/>
          </a:xfrm>
          <a:prstGeom prst="rect">
            <a:avLst/>
          </a:prstGeom>
        </p:spPr>
      </p:pic>
    </p:spTree>
    <p:extLst>
      <p:ext uri="{BB962C8B-B14F-4D97-AF65-F5344CB8AC3E}">
        <p14:creationId xmlns:p14="http://schemas.microsoft.com/office/powerpoint/2010/main" val="59308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99EEE-7904-1E76-4C58-D76327A60146}"/>
              </a:ext>
            </a:extLst>
          </p:cNvPr>
          <p:cNvSpPr txBox="1"/>
          <p:nvPr/>
        </p:nvSpPr>
        <p:spPr>
          <a:xfrm>
            <a:off x="362857" y="217713"/>
            <a:ext cx="4880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Manager Dashboard</a:t>
            </a:r>
          </a:p>
        </p:txBody>
      </p:sp>
      <p:pic>
        <p:nvPicPr>
          <p:cNvPr id="3" name="Picture 2" descr="Manager Dashboard">
            <a:extLst>
              <a:ext uri="{FF2B5EF4-FFF2-40B4-BE49-F238E27FC236}">
                <a16:creationId xmlns:a16="http://schemas.microsoft.com/office/drawing/2014/main" id="{4DE3B61C-383A-B157-07E6-44BC0C17081C}"/>
              </a:ext>
            </a:extLst>
          </p:cNvPr>
          <p:cNvPicPr>
            <a:picLocks noChangeAspect="1"/>
          </p:cNvPicPr>
          <p:nvPr/>
        </p:nvPicPr>
        <p:blipFill>
          <a:blip r:embed="rId2"/>
          <a:stretch>
            <a:fillRect/>
          </a:stretch>
        </p:blipFill>
        <p:spPr>
          <a:xfrm>
            <a:off x="733246" y="883991"/>
            <a:ext cx="11458753" cy="5923906"/>
          </a:xfrm>
          <a:prstGeom prst="rect">
            <a:avLst/>
          </a:prstGeom>
        </p:spPr>
      </p:pic>
    </p:spTree>
    <p:extLst>
      <p:ext uri="{BB962C8B-B14F-4D97-AF65-F5344CB8AC3E}">
        <p14:creationId xmlns:p14="http://schemas.microsoft.com/office/powerpoint/2010/main" val="140767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9F32F-0A7D-CE79-146F-E62E15097B23}"/>
              </a:ext>
            </a:extLst>
          </p:cNvPr>
          <p:cNvSpPr txBox="1"/>
          <p:nvPr/>
        </p:nvSpPr>
        <p:spPr>
          <a:xfrm>
            <a:off x="238297" y="6117"/>
            <a:ext cx="44422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View Requests</a:t>
            </a:r>
          </a:p>
        </p:txBody>
      </p:sp>
      <p:sp>
        <p:nvSpPr>
          <p:cNvPr id="3" name="TextBox 2">
            <a:extLst>
              <a:ext uri="{FF2B5EF4-FFF2-40B4-BE49-F238E27FC236}">
                <a16:creationId xmlns:a16="http://schemas.microsoft.com/office/drawing/2014/main" id="{D6A87F26-6AFA-174E-C42A-4F5185B14FD0}"/>
              </a:ext>
            </a:extLst>
          </p:cNvPr>
          <p:cNvSpPr txBox="1"/>
          <p:nvPr/>
        </p:nvSpPr>
        <p:spPr>
          <a:xfrm>
            <a:off x="447227" y="3422117"/>
            <a:ext cx="45233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View Requests History</a:t>
            </a:r>
          </a:p>
        </p:txBody>
      </p:sp>
      <p:pic>
        <p:nvPicPr>
          <p:cNvPr id="4" name="Picture 3" descr="A screenshot of a computer&#10;&#10;Description automatically generated">
            <a:extLst>
              <a:ext uri="{FF2B5EF4-FFF2-40B4-BE49-F238E27FC236}">
                <a16:creationId xmlns:a16="http://schemas.microsoft.com/office/drawing/2014/main" id="{81558FF6-270E-2BC3-AF4A-CED138A0C343}"/>
              </a:ext>
            </a:extLst>
          </p:cNvPr>
          <p:cNvPicPr>
            <a:picLocks noChangeAspect="1"/>
          </p:cNvPicPr>
          <p:nvPr/>
        </p:nvPicPr>
        <p:blipFill>
          <a:blip r:embed="rId2"/>
          <a:srcRect l="78" b="20305"/>
          <a:stretch/>
        </p:blipFill>
        <p:spPr>
          <a:xfrm>
            <a:off x="454113" y="606862"/>
            <a:ext cx="10745855" cy="259458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42E5B0D-3450-B553-993F-6C86D45285D1}"/>
              </a:ext>
            </a:extLst>
          </p:cNvPr>
          <p:cNvPicPr>
            <a:picLocks noChangeAspect="1"/>
          </p:cNvPicPr>
          <p:nvPr/>
        </p:nvPicPr>
        <p:blipFill>
          <a:blip r:embed="rId3"/>
          <a:stretch>
            <a:fillRect/>
          </a:stretch>
        </p:blipFill>
        <p:spPr>
          <a:xfrm>
            <a:off x="589472" y="3945333"/>
            <a:ext cx="11056188" cy="2590428"/>
          </a:xfrm>
          <a:prstGeom prst="rect">
            <a:avLst/>
          </a:prstGeom>
        </p:spPr>
      </p:pic>
    </p:spTree>
    <p:extLst>
      <p:ext uri="{BB962C8B-B14F-4D97-AF65-F5344CB8AC3E}">
        <p14:creationId xmlns:p14="http://schemas.microsoft.com/office/powerpoint/2010/main" val="3759661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239</cp:revision>
  <dcterms:created xsi:type="dcterms:W3CDTF">2024-08-25T15:49:03Z</dcterms:created>
  <dcterms:modified xsi:type="dcterms:W3CDTF">2024-08-27T12:45:15Z</dcterms:modified>
</cp:coreProperties>
</file>