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C4596D-DDC2-C436-9ACB-310CCB7D0C6C}" v="136" dt="2024-07-22T12:30:18.6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table with numbers and letters&#10;&#10;Description automatically generated">
            <a:extLst>
              <a:ext uri="{FF2B5EF4-FFF2-40B4-BE49-F238E27FC236}">
                <a16:creationId xmlns:a16="http://schemas.microsoft.com/office/drawing/2014/main" id="{E9A2FDFC-101D-DF21-290A-F59C8C1E7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88" y="1319213"/>
            <a:ext cx="10410825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37D7B6D-AA82-D35F-B830-61A5A30F357E}"/>
              </a:ext>
            </a:extLst>
          </p:cNvPr>
          <p:cNvSpPr txBox="1"/>
          <p:nvPr/>
        </p:nvSpPr>
        <p:spPr>
          <a:xfrm>
            <a:off x="580571" y="145142"/>
            <a:ext cx="9398000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ea typeface="+mn-lt"/>
                <a:cs typeface="+mn-lt"/>
              </a:rPr>
              <a:t>-----------------First Normal Form (1NF)---------------</a:t>
            </a:r>
            <a:endParaRPr lang="en-US" sz="2000" b="1" dirty="0"/>
          </a:p>
          <a:p>
            <a:r>
              <a:rPr lang="en-US" sz="2000" dirty="0">
                <a:ea typeface="+mn-lt"/>
                <a:cs typeface="+mn-lt"/>
              </a:rPr>
              <a:t>--Every cell should contains only one attribute</a:t>
            </a:r>
            <a:endParaRPr lang="en-US" sz="2000" dirty="0"/>
          </a:p>
          <a:p>
            <a:r>
              <a:rPr lang="en-US" sz="2000" dirty="0">
                <a:ea typeface="+mn-lt"/>
                <a:cs typeface="+mn-lt"/>
              </a:rPr>
              <a:t>--it increases data integrity</a:t>
            </a:r>
            <a:endParaRPr lang="en-US" sz="2000" dirty="0"/>
          </a:p>
          <a:p>
            <a:r>
              <a:rPr lang="en-US" sz="2000" dirty="0">
                <a:ea typeface="+mn-lt"/>
                <a:cs typeface="+mn-lt"/>
              </a:rPr>
              <a:t>--Data redundancy will be reduced</a:t>
            </a:r>
            <a:endParaRPr lang="en-US" sz="2000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10BE38AD-697C-9FA5-A051-3BBE0B74D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094" y="2068325"/>
            <a:ext cx="10725509" cy="3828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591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3FCECE-97D6-10D3-CE06-C2A21592B514}"/>
              </a:ext>
            </a:extLst>
          </p:cNvPr>
          <p:cNvSpPr txBox="1"/>
          <p:nvPr/>
        </p:nvSpPr>
        <p:spPr>
          <a:xfrm>
            <a:off x="231912" y="165652"/>
            <a:ext cx="11209963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ea typeface="+mn-lt"/>
                <a:cs typeface="+mn-lt"/>
              </a:rPr>
              <a:t>---------------------- Second Normal Form (2NF) ---------------------------</a:t>
            </a:r>
            <a:endParaRPr lang="en-US" b="1" dirty="0"/>
          </a:p>
          <a:p>
            <a:r>
              <a:rPr lang="en-US" dirty="0">
                <a:ea typeface="+mn-lt"/>
                <a:cs typeface="+mn-lt"/>
              </a:rPr>
              <a:t>-- Table should be in 1NF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-- No Partial Dependency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-- =&gt;Identify and remove partial dependencies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-- =&gt;2NF requires that every non-key attribute (column) is fully dependent on the primary key.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C8FE7BB6-DC80-0588-CBB7-26B958E5A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600" y="1707402"/>
            <a:ext cx="4855593" cy="1717915"/>
          </a:xfrm>
          <a:prstGeom prst="rect">
            <a:avLst/>
          </a:prstGeom>
        </p:spPr>
      </p:pic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8A75C886-F925-71FD-AC7A-654F718AB6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5591" y="1653487"/>
            <a:ext cx="4973846" cy="1730135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A720E498-C77B-AD09-1AB8-457A980534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6581" y="3612403"/>
            <a:ext cx="8077559" cy="2752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979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4BB3D5-7278-E6A3-DB11-AE598D543A11}"/>
              </a:ext>
            </a:extLst>
          </p:cNvPr>
          <p:cNvSpPr txBox="1"/>
          <p:nvPr/>
        </p:nvSpPr>
        <p:spPr>
          <a:xfrm>
            <a:off x="364434" y="132521"/>
            <a:ext cx="699052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ea typeface="+mn-lt"/>
                <a:cs typeface="+mn-lt"/>
              </a:rPr>
              <a:t>------------------- Third Normal Form (3NF) --------------------------</a:t>
            </a:r>
            <a:endParaRPr lang="en-US" b="1" dirty="0"/>
          </a:p>
          <a:p>
            <a:r>
              <a:rPr lang="en-US" dirty="0">
                <a:ea typeface="+mn-lt"/>
                <a:cs typeface="+mn-lt"/>
              </a:rPr>
              <a:t>-- Tables should be in 2NF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-- Eliminate Transitive Dependencies</a:t>
            </a:r>
            <a:endParaRPr lang="en-US" dirty="0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DC379096-932E-50EA-C65B-7BA71EAB5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412" y="1386787"/>
            <a:ext cx="4782987" cy="2042842"/>
          </a:xfrm>
          <a:prstGeom prst="rect">
            <a:avLst/>
          </a:prstGeom>
        </p:spPr>
      </p:pic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67D02F1D-77ED-909E-1A3F-AFA99E30F3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4176" y="1390381"/>
            <a:ext cx="4758546" cy="2524664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05FBB3D8-42AD-71A3-089B-47FA30E62F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7506" y="3910013"/>
            <a:ext cx="5075387" cy="2268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832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680AB206-5705-3F4C-5A65-01655D8C6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979" y="396546"/>
            <a:ext cx="6655099" cy="3060041"/>
          </a:xfrm>
          <a:prstGeom prst="rect">
            <a:avLst/>
          </a:prstGeom>
        </p:spPr>
      </p:pic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267AFE0E-3AE9-F157-3429-0061F0A5F4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9743" y="3620669"/>
            <a:ext cx="5277568" cy="305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812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56</cp:revision>
  <dcterms:created xsi:type="dcterms:W3CDTF">2013-07-15T20:26:40Z</dcterms:created>
  <dcterms:modified xsi:type="dcterms:W3CDTF">2024-07-22T12:30:39Z</dcterms:modified>
</cp:coreProperties>
</file>