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4490-0C06-39A0-531F-428CBF35C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FF8B3-E635-54B3-52DF-BE9A27B16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E95E-8BEE-A7E4-4ADB-0010E266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DF67-6ADB-A1EC-28ED-F3B091B6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7DEF-BFF3-F34F-327A-3AA8C7AB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75CE-C21E-652C-8B33-6AF62D05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09199-BBF6-69AA-EFC7-7611C598A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4449-E604-967E-FBC3-A2ACDB55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B2EE-6E29-B3F9-0119-EEDEE937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4D9C-B403-F1A8-CDD2-F8C68112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2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36C53-3113-DC78-1CF5-C26AA387D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4D87D-8C6C-C960-7717-F9590A57A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D98A-8F7A-5AAF-096D-DEC6D830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1ACC-028E-5BA9-0DD7-F8C10DDE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44F6-89F9-E117-DDF3-F4DD61DB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3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9A0-D6FD-B4BA-902C-15C713DC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FEDB-C66E-0813-3C0D-99BEBC3E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3D36-3D13-BBD9-C6CD-528D0C7C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5156-DD2A-C73A-E48E-12C84B69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F660-245F-D7DF-93DE-8F3C41F1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75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7802-B84B-81C0-679E-03479F79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763B1-5D52-BFFD-DD1E-B6B0E2B74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4F09-9A01-73CE-8D3C-1CEDBC08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8776-8FEF-0F5A-36EC-C227E2AD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89A4-4C5A-EF9A-444F-F3823743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9CD7-3F15-D337-B6AF-059F6FBE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F5DF-E838-1E94-3DE7-97B72E6CF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E1654-E001-1DE2-B19B-0E800B76C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4EC50-6E96-70FB-4997-9189ACCE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C2E4-44F4-32F8-6266-953FDAB8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FD5FB-CC8A-7430-8B0B-84E9FE9D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6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911A-4083-9A35-AB6B-9B6EA35A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93F8A-F8E9-6150-A7BD-6CBF0DAC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651B4-EE0C-6206-1362-7D9541FB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251D1-D5FB-8040-B5FB-ACA119669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3DC54-0240-B63D-F02A-D9C91B52B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41461-F998-7CE8-2301-4FC278DA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B0C64-1B0C-1F80-8288-EC2436D3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E4F62-B3B6-F3B0-D155-21A7728E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1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A93-8B86-149F-07BB-B7F4F52B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63F79-FE43-C9C2-E6A2-1D897BE0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C4457-F77F-63E2-9996-CC7B1008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EB626-E002-B486-E901-A3DBCE3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0236A-AC66-4111-8F78-67D46EC6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BE75D-0261-7031-BE2F-4EB213FB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1AC97-D3E8-7A3F-478A-CFD95AFF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8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4E21-4404-BCD0-3360-D03565A0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2360-4EE7-A83B-4E40-5FC48E15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1D99A-4077-1E67-AE15-4ABE6FB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DFF01-355D-62D2-79FB-592867E1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51989-B7AA-7388-3861-6EA93231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FEFC-E964-060D-DBC8-3B85BBBA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5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4271-027C-F528-93A0-CF6EA377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96F61-8DB9-F448-71B1-2335B20D6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B8C76-DEEA-6E2A-7189-69AF41ED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B6357-8654-B4AB-9FEC-A2260C10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328E-6C20-5D63-243E-244CE6D1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0F6FF-E022-0210-6014-110E6864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3937A-F925-ACAA-D551-91A404EA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E358A-82E3-ACE7-ADFF-0F8D67E7D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092D-E493-C27D-E835-085FF036A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DB4C9-C54E-4A71-A821-F9688277FE7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47B8-1E8D-529E-5AE5-C768DDA1D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FBBD-7D6D-C72F-DA6B-FFCAAE9A2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F8289-4342-4AF9-ABEE-EE9E0379A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8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2460-4927-E691-855C-41DA09587F6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422166"/>
            <a:ext cx="9144000" cy="364451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lgerian" panose="04020705040A02060702" pitchFamily="82" charset="0"/>
              </a:rPr>
              <a:t>Power BI Dashboard Insights: USA - Car Sales Analysis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1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53D-6EF3-2167-CF51-7D1A414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69" y="565826"/>
            <a:ext cx="3932237" cy="843197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Dashboard Overview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Title: USA - Car Sales Analysis</a:t>
            </a:r>
            <a:endParaRPr lang="en-IN" sz="2000" dirty="0">
              <a:latin typeface="Bahnschrift Condensed" panose="020B0502040204020203" pitchFamily="34" charset="0"/>
            </a:endParaRPr>
          </a:p>
        </p:txBody>
      </p:sp>
      <p:pic>
        <p:nvPicPr>
          <p:cNvPr id="16" name="Content Placeholder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0493C2-3C9C-F5D0-D0E0-10C44A81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06" y="881188"/>
            <a:ext cx="6999535" cy="4979862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92C6671-0755-C504-6A3B-40E37AE297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42578" y="1706066"/>
            <a:ext cx="413781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 Displayed: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Annual Income: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Black" panose="020B0A04020102020204" pitchFamily="34" charset="0"/>
              </a:rPr>
              <a:t>830.84K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Price ($):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28.09K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 (USD):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672M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Cars Sold: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23.91K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Company: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car sales volume and revenue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mid-range pricing and high-income customers.</a:t>
            </a:r>
          </a:p>
        </p:txBody>
      </p:sp>
    </p:spTree>
    <p:extLst>
      <p:ext uri="{BB962C8B-B14F-4D97-AF65-F5344CB8AC3E}">
        <p14:creationId xmlns:p14="http://schemas.microsoft.com/office/powerpoint/2010/main" val="20759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9E505-E9B7-EE24-D6DD-27D27806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9016"/>
            <a:ext cx="4106966" cy="436997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Styles: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Hatchback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inventory and marketing strategies on these styles to boost sales.</a:t>
            </a:r>
            <a:endParaRPr lang="en-IN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050BEC-8847-F061-91AC-18A34C20F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2330" y="725815"/>
            <a:ext cx="3647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Body Style</a:t>
            </a:r>
          </a:p>
        </p:txBody>
      </p:sp>
      <p:pic>
        <p:nvPicPr>
          <p:cNvPr id="11" name="Content Placeholder 10" descr="A colorful circle with numbers and text&#10;&#10;AI-generated content may be incorrect.">
            <a:extLst>
              <a:ext uri="{FF2B5EF4-FFF2-40B4-BE49-F238E27FC236}">
                <a16:creationId xmlns:a16="http://schemas.microsoft.com/office/drawing/2014/main" id="{3262E025-106A-DB59-C84C-9CE27CAFB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48" y="725815"/>
            <a:ext cx="5948121" cy="5143173"/>
          </a:xfrm>
        </p:spPr>
      </p:pic>
    </p:spTree>
    <p:extLst>
      <p:ext uri="{BB962C8B-B14F-4D97-AF65-F5344CB8AC3E}">
        <p14:creationId xmlns:p14="http://schemas.microsoft.com/office/powerpoint/2010/main" val="55064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a red black and white rectangles&#10;&#10;AI-generated content may be incorrect.">
            <a:extLst>
              <a:ext uri="{FF2B5EF4-FFF2-40B4-BE49-F238E27FC236}">
                <a16:creationId xmlns:a16="http://schemas.microsoft.com/office/drawing/2014/main" id="{F83D4FAD-3889-B9B7-79A1-2A5DB863F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872580"/>
            <a:ext cx="6172200" cy="49964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5256-D11B-3E8D-2518-9076382C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83830"/>
            <a:ext cx="3932237" cy="408515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Preferred:</a:t>
            </a:r>
            <a:r>
              <a:rPr lang="en-US" alt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Pale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White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Preferred: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Inventory management can prioritize black vehicles; discounts may help move low-selling colors.</a:t>
            </a:r>
            <a:endParaRPr lang="en-IN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E9E91F-3D2B-B354-D84E-7200FBDAE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9788" y="872579"/>
            <a:ext cx="41072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Color</a:t>
            </a:r>
          </a:p>
        </p:txBody>
      </p:sp>
    </p:spTree>
    <p:extLst>
      <p:ext uri="{BB962C8B-B14F-4D97-AF65-F5344CB8AC3E}">
        <p14:creationId xmlns:p14="http://schemas.microsoft.com/office/powerpoint/2010/main" val="287262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a graph showing the growth of a company&#10;&#10;AI-generated content may be incorrect.">
            <a:extLst>
              <a:ext uri="{FF2B5EF4-FFF2-40B4-BE49-F238E27FC236}">
                <a16:creationId xmlns:a16="http://schemas.microsoft.com/office/drawing/2014/main" id="{7AEED772-B5AB-4068-CE37-C11830E72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987425"/>
            <a:ext cx="6584091" cy="48815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D75FB-CE1B-7885-B005-F5269ADD2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Companies by Sales and Price: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Chevrolet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Dodge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performance from leading brands. Consider strategic partnerships or expanded stock.</a:t>
            </a:r>
            <a:endParaRPr lang="en-IN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41A9F8-3DD0-214A-27D3-0D8506D42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9315" y="987425"/>
            <a:ext cx="3828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Company</a:t>
            </a:r>
          </a:p>
        </p:txBody>
      </p:sp>
    </p:spTree>
    <p:extLst>
      <p:ext uri="{BB962C8B-B14F-4D97-AF65-F5344CB8AC3E}">
        <p14:creationId xmlns:p14="http://schemas.microsoft.com/office/powerpoint/2010/main" val="9902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47C7D90-8AD8-86A4-519B-D4CFDF0BB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95688"/>
            <a:ext cx="6719002" cy="48732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B41E7-B3E1-3336-7329-D6E49313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93889"/>
            <a:ext cx="3932237" cy="417509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Regions: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Austin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Janesville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regions show highest revenue. Marketing budget should prioritize these areas.</a:t>
            </a:r>
            <a:endParaRPr lang="en-IN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70849D-C513-10FE-F809-B708CCDDC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9788" y="995689"/>
            <a:ext cx="4160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Dealer Region</a:t>
            </a:r>
          </a:p>
        </p:txBody>
      </p:sp>
    </p:spTree>
    <p:extLst>
      <p:ext uri="{BB962C8B-B14F-4D97-AF65-F5344CB8AC3E}">
        <p14:creationId xmlns:p14="http://schemas.microsoft.com/office/powerpoint/2010/main" val="79035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mobile application&#10;&#10;AI-generated content may be incorrect.">
            <a:extLst>
              <a:ext uri="{FF2B5EF4-FFF2-40B4-BE49-F238E27FC236}">
                <a16:creationId xmlns:a16="http://schemas.microsoft.com/office/drawing/2014/main" id="{25B1DA81-2E9D-43C2-18BE-956D04AFE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77" y="1057245"/>
            <a:ext cx="6313481" cy="48117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37CFA-BDBF-55A8-8D51-0F1B51571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38859"/>
            <a:ext cx="3932237" cy="4130129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Almost Equal Sales in 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Double Â Overhead Camshaft </a:t>
            </a:r>
            <a:r>
              <a:rPr lang="en-US" altLang="en-US" sz="2400" dirty="0">
                <a:latin typeface="Arial" panose="020B0604020202020204" pitchFamily="34" charset="0"/>
              </a:rPr>
              <a:t>and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Overhead Camshaft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buyers: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Male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Transmission: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preference: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Automatic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gender-targeted marketing. Focus on stocking automatic cars.</a:t>
            </a:r>
            <a:endParaRPr lang="en-IN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F5F03C-7ACD-129D-7093-C546FCFC8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9788" y="1057245"/>
            <a:ext cx="4231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Sales by Engine / Gender / Transmission</a:t>
            </a:r>
          </a:p>
        </p:txBody>
      </p:sp>
    </p:spTree>
    <p:extLst>
      <p:ext uri="{BB962C8B-B14F-4D97-AF65-F5344CB8AC3E}">
        <p14:creationId xmlns:p14="http://schemas.microsoft.com/office/powerpoint/2010/main" val="209778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D33D-06D2-A43B-D4BE-E506747D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4596"/>
            <a:ext cx="3932237" cy="12929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Sales by Model (Tree Map)</a:t>
            </a:r>
            <a:endParaRPr lang="en-IN" sz="3600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EE5CAB-6C23-D275-F376-9BBDF346E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614596"/>
            <a:ext cx="6800382" cy="52543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4C94C-0501-A748-C686-8A483C26B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Top Models:</a:t>
            </a:r>
            <a:br>
              <a:rPr lang="en-US" sz="3200" dirty="0"/>
            </a:br>
            <a:r>
              <a:rPr lang="en-US" sz="3200" dirty="0">
                <a:solidFill>
                  <a:srgbClr val="00B0F0"/>
                </a:solidFill>
              </a:rPr>
              <a:t>LS400</a:t>
            </a:r>
            <a:br>
              <a:rPr lang="en-US" sz="3200" dirty="0"/>
            </a:br>
            <a:r>
              <a:rPr lang="en-US" sz="3200" dirty="0">
                <a:solidFill>
                  <a:srgbClr val="8B50A2"/>
                </a:solidFill>
              </a:rPr>
              <a:t>Jetta</a:t>
            </a:r>
            <a:br>
              <a:rPr lang="en-US" sz="3200" dirty="0"/>
            </a:b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Silhouette</a:t>
            </a:r>
          </a:p>
          <a:p>
            <a:r>
              <a:rPr lang="en-US" sz="3200" b="1" dirty="0"/>
              <a:t>Insight: </a:t>
            </a:r>
            <a:r>
              <a:rPr lang="en-US" sz="3200" dirty="0"/>
              <a:t>Since </a:t>
            </a:r>
            <a:r>
              <a:rPr lang="en-US" sz="3200" dirty="0">
                <a:solidFill>
                  <a:srgbClr val="00B0F0"/>
                </a:solidFill>
              </a:rPr>
              <a:t>LS400</a:t>
            </a:r>
            <a:r>
              <a:rPr lang="en-US" sz="3200" dirty="0"/>
              <a:t> and the other top models are customer </a:t>
            </a:r>
            <a:r>
              <a:rPr lang="en-US" sz="3200" dirty="0" err="1"/>
              <a:t>favourites,Target</a:t>
            </a:r>
            <a:r>
              <a:rPr lang="en-US" sz="3200" dirty="0"/>
              <a:t> lower models like </a:t>
            </a:r>
            <a:r>
              <a:rPr lang="en-US" sz="3200" dirty="0">
                <a:solidFill>
                  <a:srgbClr val="C00000"/>
                </a:solidFill>
              </a:rPr>
              <a:t>RL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F0000"/>
                </a:solidFill>
              </a:rPr>
              <a:t>LHS</a:t>
            </a:r>
            <a:r>
              <a:rPr lang="en-US" sz="3200" dirty="0"/>
              <a:t> to increase sales by providing discounts.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8137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DE4241-4757-CA14-027F-BAA3E142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37" y="591833"/>
            <a:ext cx="1155577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Purpose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This Dashboard: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clear, visual insights into car sales performance across multiple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identify top-performing models, regions, and customer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support data-driven decisions in marketing, inventory, and sales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offer interactive filtering for flexible and deeper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Goal: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Empower business stakeholders with actionable insights to increase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sales efficiency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48470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Aptos</vt:lpstr>
      <vt:lpstr>Aptos Display</vt:lpstr>
      <vt:lpstr>Arial</vt:lpstr>
      <vt:lpstr>Arial Black</vt:lpstr>
      <vt:lpstr>Arial Narrow</vt:lpstr>
      <vt:lpstr>Bahnschrift Condensed</vt:lpstr>
      <vt:lpstr>Office Theme</vt:lpstr>
      <vt:lpstr>Power BI Dashboard Insights: USA - Car Sales Analysis </vt:lpstr>
      <vt:lpstr>Dashboard Overview Title: USA - Car Sales Analysis</vt:lpstr>
      <vt:lpstr> Sales by Body Style</vt:lpstr>
      <vt:lpstr>Sales by Color</vt:lpstr>
      <vt:lpstr>Sales by Company</vt:lpstr>
      <vt:lpstr>Sales by Dealer Region</vt:lpstr>
      <vt:lpstr>Sales by Engine / Gender / Transmission</vt:lpstr>
      <vt:lpstr>Sales by Model (Tree Map)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Adil Mohammed</dc:creator>
  <cp:lastModifiedBy>Adil Mohammed</cp:lastModifiedBy>
  <cp:revision>1</cp:revision>
  <dcterms:created xsi:type="dcterms:W3CDTF">2025-05-08T13:39:18Z</dcterms:created>
  <dcterms:modified xsi:type="dcterms:W3CDTF">2025-05-08T14:34:28Z</dcterms:modified>
</cp:coreProperties>
</file>