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83EBB5-101E-743F-F0D5-8EC46C8380E8}" v="600" dt="2020-05-10T11:21:12.559"/>
    <p1510:client id="{919F9CF6-F695-B0D3-83BC-64E80F26B7CD}" v="49" dt="2020-05-10T08:04:34.2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0F6886-B70D-44E0-913B-3D2D8140F0A9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D5D2CD7-1C27-4B0B-85FB-98F5FFC299FD}">
      <dgm:prSet/>
      <dgm:spPr/>
      <dgm:t>
        <a:bodyPr/>
        <a:lstStyle/>
        <a:p>
          <a:pPr rtl="0"/>
          <a:r>
            <a:rPr lang="en-US" dirty="0"/>
            <a:t>What is Python…?</a:t>
          </a:r>
          <a:r>
            <a:rPr lang="en-US" dirty="0">
              <a:latin typeface="Century Gothic" panose="020B0502020202020204"/>
            </a:rPr>
            <a:t> </a:t>
          </a:r>
          <a:endParaRPr lang="en-US" dirty="0"/>
        </a:p>
      </dgm:t>
    </dgm:pt>
    <dgm:pt modelId="{C8783404-8B85-4A4A-8593-AD9242D73EED}" type="parTrans" cxnId="{46D40FD6-E3EB-469E-8800-05DCBF929FFF}">
      <dgm:prSet/>
      <dgm:spPr/>
      <dgm:t>
        <a:bodyPr/>
        <a:lstStyle/>
        <a:p>
          <a:endParaRPr lang="en-US"/>
        </a:p>
      </dgm:t>
    </dgm:pt>
    <dgm:pt modelId="{DB2B8403-F30B-4D20-B144-86DEC94397EA}" type="sibTrans" cxnId="{46D40FD6-E3EB-469E-8800-05DCBF929FFF}">
      <dgm:prSet/>
      <dgm:spPr/>
      <dgm:t>
        <a:bodyPr/>
        <a:lstStyle/>
        <a:p>
          <a:endParaRPr lang="en-US"/>
        </a:p>
      </dgm:t>
    </dgm:pt>
    <dgm:pt modelId="{6D4ABF96-581E-4F64-9FC9-713A87F81BF3}">
      <dgm:prSet/>
      <dgm:spPr/>
      <dgm:t>
        <a:bodyPr/>
        <a:lstStyle/>
        <a:p>
          <a:r>
            <a:rPr lang="en-US" dirty="0"/>
            <a:t>Important features of Python </a:t>
          </a:r>
        </a:p>
      </dgm:t>
    </dgm:pt>
    <dgm:pt modelId="{2E0D3395-F3BA-4F0A-8C98-0A4F3177A66B}" type="parTrans" cxnId="{1E8B1206-A062-406E-AA36-096457252130}">
      <dgm:prSet/>
      <dgm:spPr/>
      <dgm:t>
        <a:bodyPr/>
        <a:lstStyle/>
        <a:p>
          <a:endParaRPr lang="en-US"/>
        </a:p>
      </dgm:t>
    </dgm:pt>
    <dgm:pt modelId="{841593D9-21F0-43D9-8A3C-3D92E6E7FC2F}" type="sibTrans" cxnId="{1E8B1206-A062-406E-AA36-096457252130}">
      <dgm:prSet/>
      <dgm:spPr/>
      <dgm:t>
        <a:bodyPr/>
        <a:lstStyle/>
        <a:p>
          <a:endParaRPr lang="en-US"/>
        </a:p>
      </dgm:t>
    </dgm:pt>
    <dgm:pt modelId="{7CA134FF-9D77-4B7D-A36C-CE1FE231268E}">
      <dgm:prSet/>
      <dgm:spPr/>
      <dgm:t>
        <a:bodyPr/>
        <a:lstStyle/>
        <a:p>
          <a:r>
            <a:rPr lang="en-US" dirty="0"/>
            <a:t>History of Python</a:t>
          </a:r>
        </a:p>
      </dgm:t>
    </dgm:pt>
    <dgm:pt modelId="{A87D9CDE-1EEB-4391-9849-7EB57AF5E5F9}" type="parTrans" cxnId="{DDD405C0-1076-46E2-8EC8-454CBEE03985}">
      <dgm:prSet/>
      <dgm:spPr/>
      <dgm:t>
        <a:bodyPr/>
        <a:lstStyle/>
        <a:p>
          <a:endParaRPr lang="en-US"/>
        </a:p>
      </dgm:t>
    </dgm:pt>
    <dgm:pt modelId="{E6E29F55-345A-42F4-BDCF-DC7762BEE960}" type="sibTrans" cxnId="{DDD405C0-1076-46E2-8EC8-454CBEE03985}">
      <dgm:prSet/>
      <dgm:spPr/>
      <dgm:t>
        <a:bodyPr/>
        <a:lstStyle/>
        <a:p>
          <a:endParaRPr lang="en-US"/>
        </a:p>
      </dgm:t>
    </dgm:pt>
    <dgm:pt modelId="{E94ADB12-CB60-497C-AC35-E58CEE3404CA}">
      <dgm:prSet/>
      <dgm:spPr/>
      <dgm:t>
        <a:bodyPr/>
        <a:lstStyle/>
        <a:p>
          <a:pPr rtl="0"/>
          <a:r>
            <a:rPr lang="en-US" dirty="0"/>
            <a:t>Scope of </a:t>
          </a:r>
          <a:r>
            <a:rPr lang="en-US" dirty="0">
              <a:latin typeface="Century Gothic" panose="020B0502020202020204"/>
            </a:rPr>
            <a:t>Python &amp; Why </a:t>
          </a:r>
          <a:r>
            <a:rPr lang="en-US" dirty="0"/>
            <a:t>do people use Python?</a:t>
          </a:r>
          <a:r>
            <a:rPr lang="en-US" dirty="0">
              <a:latin typeface="Century Gothic" panose="020B0502020202020204"/>
            </a:rPr>
            <a:t> </a:t>
          </a:r>
          <a:endParaRPr lang="en-US" dirty="0"/>
        </a:p>
      </dgm:t>
    </dgm:pt>
    <dgm:pt modelId="{24AFC8FC-1E5D-402C-A8CC-38825488F8C5}" type="parTrans" cxnId="{46C593BD-D821-4655-9846-28BF63E668AF}">
      <dgm:prSet/>
      <dgm:spPr/>
      <dgm:t>
        <a:bodyPr/>
        <a:lstStyle/>
        <a:p>
          <a:endParaRPr lang="en-US"/>
        </a:p>
      </dgm:t>
    </dgm:pt>
    <dgm:pt modelId="{9BFD5BE1-0973-4166-B78C-C5E9CB5D9DA5}" type="sibTrans" cxnId="{46C593BD-D821-4655-9846-28BF63E668AF}">
      <dgm:prSet/>
      <dgm:spPr/>
      <dgm:t>
        <a:bodyPr/>
        <a:lstStyle/>
        <a:p>
          <a:endParaRPr lang="en-US"/>
        </a:p>
      </dgm:t>
    </dgm:pt>
    <dgm:pt modelId="{1DCA4389-CB29-4DFA-9944-C0CDFAD25D17}">
      <dgm:prSet/>
      <dgm:spPr/>
      <dgm:t>
        <a:bodyPr/>
        <a:lstStyle/>
        <a:p>
          <a:r>
            <a:rPr lang="en-US" dirty="0"/>
            <a:t>Installing Python IDE </a:t>
          </a:r>
        </a:p>
      </dgm:t>
    </dgm:pt>
    <dgm:pt modelId="{5453466C-CB8A-44A7-A904-B34F3B998FD9}" type="parTrans" cxnId="{2BEA3FAD-0F14-4770-A4D8-6FBC5305357A}">
      <dgm:prSet/>
      <dgm:spPr/>
      <dgm:t>
        <a:bodyPr/>
        <a:lstStyle/>
        <a:p>
          <a:endParaRPr lang="en-US"/>
        </a:p>
      </dgm:t>
    </dgm:pt>
    <dgm:pt modelId="{24A1826A-5F0B-4F61-B055-A8F038C70AB3}" type="sibTrans" cxnId="{2BEA3FAD-0F14-4770-A4D8-6FBC5305357A}">
      <dgm:prSet/>
      <dgm:spPr/>
      <dgm:t>
        <a:bodyPr/>
        <a:lstStyle/>
        <a:p>
          <a:endParaRPr lang="en-US"/>
        </a:p>
      </dgm:t>
    </dgm:pt>
    <dgm:pt modelId="{D30F9CB8-229E-4835-B970-200A4B0835FE}">
      <dgm:prSet/>
      <dgm:spPr/>
      <dgm:t>
        <a:bodyPr/>
        <a:lstStyle/>
        <a:p>
          <a:r>
            <a:rPr lang="en-US" dirty="0"/>
            <a:t>Who uses python today</a:t>
          </a:r>
        </a:p>
      </dgm:t>
    </dgm:pt>
    <dgm:pt modelId="{6C4122DF-A4F6-4175-88A7-2BA1F381EE11}" type="parTrans" cxnId="{342C7723-63A5-4A1A-8E2C-3B05722F6DB9}">
      <dgm:prSet/>
      <dgm:spPr/>
      <dgm:t>
        <a:bodyPr/>
        <a:lstStyle/>
        <a:p>
          <a:endParaRPr lang="en-US"/>
        </a:p>
      </dgm:t>
    </dgm:pt>
    <dgm:pt modelId="{6BA0E8B0-1272-4036-99A3-9C1FAC0869C1}" type="sibTrans" cxnId="{342C7723-63A5-4A1A-8E2C-3B05722F6DB9}">
      <dgm:prSet/>
      <dgm:spPr/>
      <dgm:t>
        <a:bodyPr/>
        <a:lstStyle/>
        <a:p>
          <a:endParaRPr lang="en-US"/>
        </a:p>
      </dgm:t>
    </dgm:pt>
    <dgm:pt modelId="{CFBA72C1-1416-4BF1-8CC7-8F5CA5ACAF9B}">
      <dgm:prSet/>
      <dgm:spPr/>
      <dgm:t>
        <a:bodyPr/>
        <a:lstStyle/>
        <a:p>
          <a:pPr rtl="0"/>
          <a:r>
            <a:rPr lang="en-US" dirty="0"/>
            <a:t>What can I do with python</a:t>
          </a:r>
          <a:r>
            <a:rPr lang="en-US" dirty="0">
              <a:latin typeface="Century Gothic" panose="020B0502020202020204"/>
            </a:rPr>
            <a:t> </a:t>
          </a:r>
          <a:endParaRPr lang="en-US" dirty="0"/>
        </a:p>
      </dgm:t>
    </dgm:pt>
    <dgm:pt modelId="{9CE605FA-D196-4840-9A3D-68744D324AE9}" type="parTrans" cxnId="{E8217541-0793-4614-AD2C-28A7C86E3803}">
      <dgm:prSet/>
      <dgm:spPr/>
      <dgm:t>
        <a:bodyPr/>
        <a:lstStyle/>
        <a:p>
          <a:endParaRPr lang="en-US"/>
        </a:p>
      </dgm:t>
    </dgm:pt>
    <dgm:pt modelId="{83236038-A023-4EE0-9D0D-329143158D2A}" type="sibTrans" cxnId="{E8217541-0793-4614-AD2C-28A7C86E3803}">
      <dgm:prSet/>
      <dgm:spPr/>
      <dgm:t>
        <a:bodyPr/>
        <a:lstStyle/>
        <a:p>
          <a:endParaRPr lang="en-US"/>
        </a:p>
      </dgm:t>
    </dgm:pt>
    <dgm:pt modelId="{C3F0237D-8DB3-4A09-9D8B-7D616A2F3D53}">
      <dgm:prSet/>
      <dgm:spPr/>
      <dgm:t>
        <a:bodyPr/>
        <a:lstStyle/>
        <a:p>
          <a:r>
            <a:rPr lang="en-US" dirty="0"/>
            <a:t>Running Python</a:t>
          </a:r>
        </a:p>
      </dgm:t>
    </dgm:pt>
    <dgm:pt modelId="{44FD9F4A-649F-433F-8E47-FF2970C697FC}" type="parTrans" cxnId="{7612181E-8B64-45DE-8DFD-106D229B7AF4}">
      <dgm:prSet/>
      <dgm:spPr/>
      <dgm:t>
        <a:bodyPr/>
        <a:lstStyle/>
        <a:p>
          <a:endParaRPr lang="en-US"/>
        </a:p>
      </dgm:t>
    </dgm:pt>
    <dgm:pt modelId="{7E4B18E5-AB0A-4E66-9980-D92CBA2B95CF}" type="sibTrans" cxnId="{7612181E-8B64-45DE-8DFD-106D229B7AF4}">
      <dgm:prSet/>
      <dgm:spPr/>
      <dgm:t>
        <a:bodyPr/>
        <a:lstStyle/>
        <a:p>
          <a:endParaRPr lang="en-US"/>
        </a:p>
      </dgm:t>
    </dgm:pt>
    <dgm:pt modelId="{F0908169-23AD-4737-B5B9-D2B32D4C75E6}">
      <dgm:prSet/>
      <dgm:spPr/>
      <dgm:t>
        <a:bodyPr/>
        <a:lstStyle/>
        <a:p>
          <a:pPr rtl="0"/>
          <a:r>
            <a:rPr lang="en-US" dirty="0"/>
            <a:t>A Sample Code (Python code execution)</a:t>
          </a:r>
          <a:r>
            <a:rPr lang="en-US" dirty="0">
              <a:latin typeface="Century Gothic" panose="020B0502020202020204"/>
            </a:rPr>
            <a:t> </a:t>
          </a:r>
          <a:endParaRPr lang="en-US" dirty="0"/>
        </a:p>
      </dgm:t>
    </dgm:pt>
    <dgm:pt modelId="{3C9C800E-B031-465E-8BA1-375950481E27}" type="parTrans" cxnId="{3123C8CA-5173-4771-8546-AF2DBFA85B5A}">
      <dgm:prSet/>
      <dgm:spPr/>
      <dgm:t>
        <a:bodyPr/>
        <a:lstStyle/>
        <a:p>
          <a:endParaRPr lang="en-US"/>
        </a:p>
      </dgm:t>
    </dgm:pt>
    <dgm:pt modelId="{83E0BC22-DB7F-457F-9C6E-96D1A7BB03DE}" type="sibTrans" cxnId="{3123C8CA-5173-4771-8546-AF2DBFA85B5A}">
      <dgm:prSet/>
      <dgm:spPr/>
      <dgm:t>
        <a:bodyPr/>
        <a:lstStyle/>
        <a:p>
          <a:endParaRPr lang="en-US"/>
        </a:p>
      </dgm:t>
    </dgm:pt>
    <dgm:pt modelId="{F71944E9-2020-4AC2-9123-ABBBDFCB3B2A}" type="pres">
      <dgm:prSet presAssocID="{A60F6886-B70D-44E0-913B-3D2D8140F0A9}" presName="vert0" presStyleCnt="0">
        <dgm:presLayoutVars>
          <dgm:dir/>
          <dgm:animOne val="branch"/>
          <dgm:animLvl val="lvl"/>
        </dgm:presLayoutVars>
      </dgm:prSet>
      <dgm:spPr/>
    </dgm:pt>
    <dgm:pt modelId="{17A16D08-F20D-46D2-9E47-DF1F5BD7E059}" type="pres">
      <dgm:prSet presAssocID="{CD5D2CD7-1C27-4B0B-85FB-98F5FFC299FD}" presName="thickLine" presStyleLbl="alignNode1" presStyleIdx="0" presStyleCnt="9"/>
      <dgm:spPr/>
    </dgm:pt>
    <dgm:pt modelId="{7E58284A-52A8-4040-9985-580325F8CAFF}" type="pres">
      <dgm:prSet presAssocID="{CD5D2CD7-1C27-4B0B-85FB-98F5FFC299FD}" presName="horz1" presStyleCnt="0"/>
      <dgm:spPr/>
    </dgm:pt>
    <dgm:pt modelId="{50AF609A-C044-48E1-90B4-337F143F9828}" type="pres">
      <dgm:prSet presAssocID="{CD5D2CD7-1C27-4B0B-85FB-98F5FFC299FD}" presName="tx1" presStyleLbl="revTx" presStyleIdx="0" presStyleCnt="9"/>
      <dgm:spPr/>
    </dgm:pt>
    <dgm:pt modelId="{E2EE7AEC-A6FB-4BBD-A452-63068C3C0AC3}" type="pres">
      <dgm:prSet presAssocID="{CD5D2CD7-1C27-4B0B-85FB-98F5FFC299FD}" presName="vert1" presStyleCnt="0"/>
      <dgm:spPr/>
    </dgm:pt>
    <dgm:pt modelId="{FA4AF3C5-2993-4607-98D2-518879C55E69}" type="pres">
      <dgm:prSet presAssocID="{6D4ABF96-581E-4F64-9FC9-713A87F81BF3}" presName="thickLine" presStyleLbl="alignNode1" presStyleIdx="1" presStyleCnt="9"/>
      <dgm:spPr/>
    </dgm:pt>
    <dgm:pt modelId="{A499C698-1225-4F37-AA12-85221E43D879}" type="pres">
      <dgm:prSet presAssocID="{6D4ABF96-581E-4F64-9FC9-713A87F81BF3}" presName="horz1" presStyleCnt="0"/>
      <dgm:spPr/>
    </dgm:pt>
    <dgm:pt modelId="{EEC239D1-10C2-49D2-BB45-C7EE6C83525D}" type="pres">
      <dgm:prSet presAssocID="{6D4ABF96-581E-4F64-9FC9-713A87F81BF3}" presName="tx1" presStyleLbl="revTx" presStyleIdx="1" presStyleCnt="9"/>
      <dgm:spPr/>
    </dgm:pt>
    <dgm:pt modelId="{B1F850E4-D12E-4CAE-B910-87D71146FD22}" type="pres">
      <dgm:prSet presAssocID="{6D4ABF96-581E-4F64-9FC9-713A87F81BF3}" presName="vert1" presStyleCnt="0"/>
      <dgm:spPr/>
    </dgm:pt>
    <dgm:pt modelId="{9BB4986F-276F-46E8-8E4F-9345C2950C61}" type="pres">
      <dgm:prSet presAssocID="{7CA134FF-9D77-4B7D-A36C-CE1FE231268E}" presName="thickLine" presStyleLbl="alignNode1" presStyleIdx="2" presStyleCnt="9"/>
      <dgm:spPr/>
    </dgm:pt>
    <dgm:pt modelId="{9BE2E09F-2411-45DE-A70A-53D701A9F20A}" type="pres">
      <dgm:prSet presAssocID="{7CA134FF-9D77-4B7D-A36C-CE1FE231268E}" presName="horz1" presStyleCnt="0"/>
      <dgm:spPr/>
    </dgm:pt>
    <dgm:pt modelId="{11ABDD75-4AF0-4494-A602-64518B878ABE}" type="pres">
      <dgm:prSet presAssocID="{7CA134FF-9D77-4B7D-A36C-CE1FE231268E}" presName="tx1" presStyleLbl="revTx" presStyleIdx="2" presStyleCnt="9"/>
      <dgm:spPr/>
    </dgm:pt>
    <dgm:pt modelId="{CBF8C73C-AD12-4A37-A71C-8D30CB1AE497}" type="pres">
      <dgm:prSet presAssocID="{7CA134FF-9D77-4B7D-A36C-CE1FE231268E}" presName="vert1" presStyleCnt="0"/>
      <dgm:spPr/>
    </dgm:pt>
    <dgm:pt modelId="{FB444290-A7EE-4C5A-A4D1-DCE5B9989AD8}" type="pres">
      <dgm:prSet presAssocID="{E94ADB12-CB60-497C-AC35-E58CEE3404CA}" presName="thickLine" presStyleLbl="alignNode1" presStyleIdx="3" presStyleCnt="9"/>
      <dgm:spPr/>
    </dgm:pt>
    <dgm:pt modelId="{48AB560E-6E3B-45AE-B09C-7F9D497DD166}" type="pres">
      <dgm:prSet presAssocID="{E94ADB12-CB60-497C-AC35-E58CEE3404CA}" presName="horz1" presStyleCnt="0"/>
      <dgm:spPr/>
    </dgm:pt>
    <dgm:pt modelId="{A0989933-BD3C-4CC3-B799-09E600371A07}" type="pres">
      <dgm:prSet presAssocID="{E94ADB12-CB60-497C-AC35-E58CEE3404CA}" presName="tx1" presStyleLbl="revTx" presStyleIdx="3" presStyleCnt="9"/>
      <dgm:spPr/>
    </dgm:pt>
    <dgm:pt modelId="{AA20B707-032A-4273-9EE8-7B73715B5C17}" type="pres">
      <dgm:prSet presAssocID="{E94ADB12-CB60-497C-AC35-E58CEE3404CA}" presName="vert1" presStyleCnt="0"/>
      <dgm:spPr/>
    </dgm:pt>
    <dgm:pt modelId="{8D44AAA4-8B5A-43F9-9901-08B3677FA7BA}" type="pres">
      <dgm:prSet presAssocID="{1DCA4389-CB29-4DFA-9944-C0CDFAD25D17}" presName="thickLine" presStyleLbl="alignNode1" presStyleIdx="4" presStyleCnt="9"/>
      <dgm:spPr/>
    </dgm:pt>
    <dgm:pt modelId="{D5F0DF23-DE4A-4E43-ADDD-B672EFC5ED9F}" type="pres">
      <dgm:prSet presAssocID="{1DCA4389-CB29-4DFA-9944-C0CDFAD25D17}" presName="horz1" presStyleCnt="0"/>
      <dgm:spPr/>
    </dgm:pt>
    <dgm:pt modelId="{469F6E1D-211C-4D6E-B8CE-9965513A6F17}" type="pres">
      <dgm:prSet presAssocID="{1DCA4389-CB29-4DFA-9944-C0CDFAD25D17}" presName="tx1" presStyleLbl="revTx" presStyleIdx="4" presStyleCnt="9"/>
      <dgm:spPr/>
    </dgm:pt>
    <dgm:pt modelId="{2A4C4B33-CCE5-4FB6-8655-838C895373C1}" type="pres">
      <dgm:prSet presAssocID="{1DCA4389-CB29-4DFA-9944-C0CDFAD25D17}" presName="vert1" presStyleCnt="0"/>
      <dgm:spPr/>
    </dgm:pt>
    <dgm:pt modelId="{1881AA52-7C3B-4D82-9D98-01098874118E}" type="pres">
      <dgm:prSet presAssocID="{D30F9CB8-229E-4835-B970-200A4B0835FE}" presName="thickLine" presStyleLbl="alignNode1" presStyleIdx="5" presStyleCnt="9"/>
      <dgm:spPr/>
    </dgm:pt>
    <dgm:pt modelId="{CC69A1BA-5491-45CF-B5E2-41675B81EC93}" type="pres">
      <dgm:prSet presAssocID="{D30F9CB8-229E-4835-B970-200A4B0835FE}" presName="horz1" presStyleCnt="0"/>
      <dgm:spPr/>
    </dgm:pt>
    <dgm:pt modelId="{449275D3-8964-49B9-8B8F-1114B7D75436}" type="pres">
      <dgm:prSet presAssocID="{D30F9CB8-229E-4835-B970-200A4B0835FE}" presName="tx1" presStyleLbl="revTx" presStyleIdx="5" presStyleCnt="9"/>
      <dgm:spPr/>
    </dgm:pt>
    <dgm:pt modelId="{A80993C5-9D42-42F1-98A5-2A82D782F210}" type="pres">
      <dgm:prSet presAssocID="{D30F9CB8-229E-4835-B970-200A4B0835FE}" presName="vert1" presStyleCnt="0"/>
      <dgm:spPr/>
    </dgm:pt>
    <dgm:pt modelId="{EAD8C00B-73C6-4341-9DB8-A3EE9A2FBEB2}" type="pres">
      <dgm:prSet presAssocID="{CFBA72C1-1416-4BF1-8CC7-8F5CA5ACAF9B}" presName="thickLine" presStyleLbl="alignNode1" presStyleIdx="6" presStyleCnt="9"/>
      <dgm:spPr/>
    </dgm:pt>
    <dgm:pt modelId="{534F5631-DD8A-4757-8D31-574DB7C9503B}" type="pres">
      <dgm:prSet presAssocID="{CFBA72C1-1416-4BF1-8CC7-8F5CA5ACAF9B}" presName="horz1" presStyleCnt="0"/>
      <dgm:spPr/>
    </dgm:pt>
    <dgm:pt modelId="{B394397D-5586-4986-8C7D-5FBA08E60578}" type="pres">
      <dgm:prSet presAssocID="{CFBA72C1-1416-4BF1-8CC7-8F5CA5ACAF9B}" presName="tx1" presStyleLbl="revTx" presStyleIdx="6" presStyleCnt="9"/>
      <dgm:spPr/>
    </dgm:pt>
    <dgm:pt modelId="{9748F64F-46D2-4612-B814-CE019D250D60}" type="pres">
      <dgm:prSet presAssocID="{CFBA72C1-1416-4BF1-8CC7-8F5CA5ACAF9B}" presName="vert1" presStyleCnt="0"/>
      <dgm:spPr/>
    </dgm:pt>
    <dgm:pt modelId="{B0950444-6270-4F35-B6AA-203A2F70B79F}" type="pres">
      <dgm:prSet presAssocID="{C3F0237D-8DB3-4A09-9D8B-7D616A2F3D53}" presName="thickLine" presStyleLbl="alignNode1" presStyleIdx="7" presStyleCnt="9"/>
      <dgm:spPr/>
    </dgm:pt>
    <dgm:pt modelId="{6788F0A9-93D6-4AA4-88A6-1E30A91C4976}" type="pres">
      <dgm:prSet presAssocID="{C3F0237D-8DB3-4A09-9D8B-7D616A2F3D53}" presName="horz1" presStyleCnt="0"/>
      <dgm:spPr/>
    </dgm:pt>
    <dgm:pt modelId="{BDC5F650-CF4B-4DAF-9BD5-502F5B843444}" type="pres">
      <dgm:prSet presAssocID="{C3F0237D-8DB3-4A09-9D8B-7D616A2F3D53}" presName="tx1" presStyleLbl="revTx" presStyleIdx="7" presStyleCnt="9"/>
      <dgm:spPr/>
    </dgm:pt>
    <dgm:pt modelId="{B4C90752-2560-4A82-8182-6CF4D1219EEE}" type="pres">
      <dgm:prSet presAssocID="{C3F0237D-8DB3-4A09-9D8B-7D616A2F3D53}" presName="vert1" presStyleCnt="0"/>
      <dgm:spPr/>
    </dgm:pt>
    <dgm:pt modelId="{87D3FB1F-FC3A-4AF7-82CF-67554FCED0DC}" type="pres">
      <dgm:prSet presAssocID="{F0908169-23AD-4737-B5B9-D2B32D4C75E6}" presName="thickLine" presStyleLbl="alignNode1" presStyleIdx="8" presStyleCnt="9"/>
      <dgm:spPr/>
    </dgm:pt>
    <dgm:pt modelId="{19CAC537-574F-4241-BBE6-38E0C73A2260}" type="pres">
      <dgm:prSet presAssocID="{F0908169-23AD-4737-B5B9-D2B32D4C75E6}" presName="horz1" presStyleCnt="0"/>
      <dgm:spPr/>
    </dgm:pt>
    <dgm:pt modelId="{67249023-A7B2-4A71-9E2F-1E243009DCE3}" type="pres">
      <dgm:prSet presAssocID="{F0908169-23AD-4737-B5B9-D2B32D4C75E6}" presName="tx1" presStyleLbl="revTx" presStyleIdx="8" presStyleCnt="9"/>
      <dgm:spPr/>
    </dgm:pt>
    <dgm:pt modelId="{F2DF4256-6E42-4A48-BC3C-8F115811F0B4}" type="pres">
      <dgm:prSet presAssocID="{F0908169-23AD-4737-B5B9-D2B32D4C75E6}" presName="vert1" presStyleCnt="0"/>
      <dgm:spPr/>
    </dgm:pt>
  </dgm:ptLst>
  <dgm:cxnLst>
    <dgm:cxn modelId="{1E8B1206-A062-406E-AA36-096457252130}" srcId="{A60F6886-B70D-44E0-913B-3D2D8140F0A9}" destId="{6D4ABF96-581E-4F64-9FC9-713A87F81BF3}" srcOrd="1" destOrd="0" parTransId="{2E0D3395-F3BA-4F0A-8C98-0A4F3177A66B}" sibTransId="{841593D9-21F0-43D9-8A3C-3D92E6E7FC2F}"/>
    <dgm:cxn modelId="{F3F8C513-8EE5-44E8-94FF-6797C6C20139}" type="presOf" srcId="{A60F6886-B70D-44E0-913B-3D2D8140F0A9}" destId="{F71944E9-2020-4AC2-9123-ABBBDFCB3B2A}" srcOrd="0" destOrd="0" presId="urn:microsoft.com/office/officeart/2008/layout/LinedList"/>
    <dgm:cxn modelId="{7612181E-8B64-45DE-8DFD-106D229B7AF4}" srcId="{A60F6886-B70D-44E0-913B-3D2D8140F0A9}" destId="{C3F0237D-8DB3-4A09-9D8B-7D616A2F3D53}" srcOrd="7" destOrd="0" parTransId="{44FD9F4A-649F-433F-8E47-FF2970C697FC}" sibTransId="{7E4B18E5-AB0A-4E66-9980-D92CBA2B95CF}"/>
    <dgm:cxn modelId="{342C7723-63A5-4A1A-8E2C-3B05722F6DB9}" srcId="{A60F6886-B70D-44E0-913B-3D2D8140F0A9}" destId="{D30F9CB8-229E-4835-B970-200A4B0835FE}" srcOrd="5" destOrd="0" parTransId="{6C4122DF-A4F6-4175-88A7-2BA1F381EE11}" sibTransId="{6BA0E8B0-1272-4036-99A3-9C1FAC0869C1}"/>
    <dgm:cxn modelId="{3938BD24-9FD0-49ED-8113-07BB6A8F113B}" type="presOf" srcId="{E94ADB12-CB60-497C-AC35-E58CEE3404CA}" destId="{A0989933-BD3C-4CC3-B799-09E600371A07}" srcOrd="0" destOrd="0" presId="urn:microsoft.com/office/officeart/2008/layout/LinedList"/>
    <dgm:cxn modelId="{E8217541-0793-4614-AD2C-28A7C86E3803}" srcId="{A60F6886-B70D-44E0-913B-3D2D8140F0A9}" destId="{CFBA72C1-1416-4BF1-8CC7-8F5CA5ACAF9B}" srcOrd="6" destOrd="0" parTransId="{9CE605FA-D196-4840-9A3D-68744D324AE9}" sibTransId="{83236038-A023-4EE0-9D0D-329143158D2A}"/>
    <dgm:cxn modelId="{4E002E63-2259-4749-8AFC-532FD1DE810C}" type="presOf" srcId="{CD5D2CD7-1C27-4B0B-85FB-98F5FFC299FD}" destId="{50AF609A-C044-48E1-90B4-337F143F9828}" srcOrd="0" destOrd="0" presId="urn:microsoft.com/office/officeart/2008/layout/LinedList"/>
    <dgm:cxn modelId="{A5AB954A-9BA4-4F0B-8564-9B21DD1168EE}" type="presOf" srcId="{D30F9CB8-229E-4835-B970-200A4B0835FE}" destId="{449275D3-8964-49B9-8B8F-1114B7D75436}" srcOrd="0" destOrd="0" presId="urn:microsoft.com/office/officeart/2008/layout/LinedList"/>
    <dgm:cxn modelId="{091301AB-A8B5-42B5-BD4A-773F391F49E4}" type="presOf" srcId="{1DCA4389-CB29-4DFA-9944-C0CDFAD25D17}" destId="{469F6E1D-211C-4D6E-B8CE-9965513A6F17}" srcOrd="0" destOrd="0" presId="urn:microsoft.com/office/officeart/2008/layout/LinedList"/>
    <dgm:cxn modelId="{2BEA3FAD-0F14-4770-A4D8-6FBC5305357A}" srcId="{A60F6886-B70D-44E0-913B-3D2D8140F0A9}" destId="{1DCA4389-CB29-4DFA-9944-C0CDFAD25D17}" srcOrd="4" destOrd="0" parTransId="{5453466C-CB8A-44A7-A904-B34F3B998FD9}" sibTransId="{24A1826A-5F0B-4F61-B055-A8F038C70AB3}"/>
    <dgm:cxn modelId="{10800CBB-68FB-48E2-9011-5C3AAF994C9F}" type="presOf" srcId="{C3F0237D-8DB3-4A09-9D8B-7D616A2F3D53}" destId="{BDC5F650-CF4B-4DAF-9BD5-502F5B843444}" srcOrd="0" destOrd="0" presId="urn:microsoft.com/office/officeart/2008/layout/LinedList"/>
    <dgm:cxn modelId="{46C593BD-D821-4655-9846-28BF63E668AF}" srcId="{A60F6886-B70D-44E0-913B-3D2D8140F0A9}" destId="{E94ADB12-CB60-497C-AC35-E58CEE3404CA}" srcOrd="3" destOrd="0" parTransId="{24AFC8FC-1E5D-402C-A8CC-38825488F8C5}" sibTransId="{9BFD5BE1-0973-4166-B78C-C5E9CB5D9DA5}"/>
    <dgm:cxn modelId="{DDD405C0-1076-46E2-8EC8-454CBEE03985}" srcId="{A60F6886-B70D-44E0-913B-3D2D8140F0A9}" destId="{7CA134FF-9D77-4B7D-A36C-CE1FE231268E}" srcOrd="2" destOrd="0" parTransId="{A87D9CDE-1EEB-4391-9849-7EB57AF5E5F9}" sibTransId="{E6E29F55-345A-42F4-BDCF-DC7762BEE960}"/>
    <dgm:cxn modelId="{3123C8CA-5173-4771-8546-AF2DBFA85B5A}" srcId="{A60F6886-B70D-44E0-913B-3D2D8140F0A9}" destId="{F0908169-23AD-4737-B5B9-D2B32D4C75E6}" srcOrd="8" destOrd="0" parTransId="{3C9C800E-B031-465E-8BA1-375950481E27}" sibTransId="{83E0BC22-DB7F-457F-9C6E-96D1A7BB03DE}"/>
    <dgm:cxn modelId="{46D40FD6-E3EB-469E-8800-05DCBF929FFF}" srcId="{A60F6886-B70D-44E0-913B-3D2D8140F0A9}" destId="{CD5D2CD7-1C27-4B0B-85FB-98F5FFC299FD}" srcOrd="0" destOrd="0" parTransId="{C8783404-8B85-4A4A-8593-AD9242D73EED}" sibTransId="{DB2B8403-F30B-4D20-B144-86DEC94397EA}"/>
    <dgm:cxn modelId="{B780F3E0-72C1-4C80-B955-E098CE11B2AF}" type="presOf" srcId="{CFBA72C1-1416-4BF1-8CC7-8F5CA5ACAF9B}" destId="{B394397D-5586-4986-8C7D-5FBA08E60578}" srcOrd="0" destOrd="0" presId="urn:microsoft.com/office/officeart/2008/layout/LinedList"/>
    <dgm:cxn modelId="{B46462EA-8159-44C6-B660-753299601A8D}" type="presOf" srcId="{6D4ABF96-581E-4F64-9FC9-713A87F81BF3}" destId="{EEC239D1-10C2-49D2-BB45-C7EE6C83525D}" srcOrd="0" destOrd="0" presId="urn:microsoft.com/office/officeart/2008/layout/LinedList"/>
    <dgm:cxn modelId="{698972F6-FB6D-469D-8783-C00E9ED1A316}" type="presOf" srcId="{7CA134FF-9D77-4B7D-A36C-CE1FE231268E}" destId="{11ABDD75-4AF0-4494-A602-64518B878ABE}" srcOrd="0" destOrd="0" presId="urn:microsoft.com/office/officeart/2008/layout/LinedList"/>
    <dgm:cxn modelId="{156A96FE-318F-47CE-80BD-54231AE21083}" type="presOf" srcId="{F0908169-23AD-4737-B5B9-D2B32D4C75E6}" destId="{67249023-A7B2-4A71-9E2F-1E243009DCE3}" srcOrd="0" destOrd="0" presId="urn:microsoft.com/office/officeart/2008/layout/LinedList"/>
    <dgm:cxn modelId="{34F2E229-9A9A-4C09-A37A-E214C1CD5880}" type="presParOf" srcId="{F71944E9-2020-4AC2-9123-ABBBDFCB3B2A}" destId="{17A16D08-F20D-46D2-9E47-DF1F5BD7E059}" srcOrd="0" destOrd="0" presId="urn:microsoft.com/office/officeart/2008/layout/LinedList"/>
    <dgm:cxn modelId="{A8070925-97A6-4B1A-9285-649836E3BB1C}" type="presParOf" srcId="{F71944E9-2020-4AC2-9123-ABBBDFCB3B2A}" destId="{7E58284A-52A8-4040-9985-580325F8CAFF}" srcOrd="1" destOrd="0" presId="urn:microsoft.com/office/officeart/2008/layout/LinedList"/>
    <dgm:cxn modelId="{77E4D47A-20D5-4FF1-BCCC-2D38B03F2F00}" type="presParOf" srcId="{7E58284A-52A8-4040-9985-580325F8CAFF}" destId="{50AF609A-C044-48E1-90B4-337F143F9828}" srcOrd="0" destOrd="0" presId="urn:microsoft.com/office/officeart/2008/layout/LinedList"/>
    <dgm:cxn modelId="{D6C23993-8CFB-471D-A48E-C69268CEA48F}" type="presParOf" srcId="{7E58284A-52A8-4040-9985-580325F8CAFF}" destId="{E2EE7AEC-A6FB-4BBD-A452-63068C3C0AC3}" srcOrd="1" destOrd="0" presId="urn:microsoft.com/office/officeart/2008/layout/LinedList"/>
    <dgm:cxn modelId="{A6E572C1-B854-48A2-8F5C-A02F3A7A56EB}" type="presParOf" srcId="{F71944E9-2020-4AC2-9123-ABBBDFCB3B2A}" destId="{FA4AF3C5-2993-4607-98D2-518879C55E69}" srcOrd="2" destOrd="0" presId="urn:microsoft.com/office/officeart/2008/layout/LinedList"/>
    <dgm:cxn modelId="{3E46D304-F6E1-4933-8A08-67762A6B20AA}" type="presParOf" srcId="{F71944E9-2020-4AC2-9123-ABBBDFCB3B2A}" destId="{A499C698-1225-4F37-AA12-85221E43D879}" srcOrd="3" destOrd="0" presId="urn:microsoft.com/office/officeart/2008/layout/LinedList"/>
    <dgm:cxn modelId="{806B77FC-F0E9-48D7-B0A1-1D54DC9A6F34}" type="presParOf" srcId="{A499C698-1225-4F37-AA12-85221E43D879}" destId="{EEC239D1-10C2-49D2-BB45-C7EE6C83525D}" srcOrd="0" destOrd="0" presId="urn:microsoft.com/office/officeart/2008/layout/LinedList"/>
    <dgm:cxn modelId="{D971F3DD-81AF-46AE-986C-5588F5F8FFBE}" type="presParOf" srcId="{A499C698-1225-4F37-AA12-85221E43D879}" destId="{B1F850E4-D12E-4CAE-B910-87D71146FD22}" srcOrd="1" destOrd="0" presId="urn:microsoft.com/office/officeart/2008/layout/LinedList"/>
    <dgm:cxn modelId="{45136B85-BD98-4EC4-9A27-43AEAB41AF5B}" type="presParOf" srcId="{F71944E9-2020-4AC2-9123-ABBBDFCB3B2A}" destId="{9BB4986F-276F-46E8-8E4F-9345C2950C61}" srcOrd="4" destOrd="0" presId="urn:microsoft.com/office/officeart/2008/layout/LinedList"/>
    <dgm:cxn modelId="{D7F5E838-9B36-493F-AC53-08A3E78463F4}" type="presParOf" srcId="{F71944E9-2020-4AC2-9123-ABBBDFCB3B2A}" destId="{9BE2E09F-2411-45DE-A70A-53D701A9F20A}" srcOrd="5" destOrd="0" presId="urn:microsoft.com/office/officeart/2008/layout/LinedList"/>
    <dgm:cxn modelId="{A184D0DC-C35D-4C4D-9412-71D1A84BC81F}" type="presParOf" srcId="{9BE2E09F-2411-45DE-A70A-53D701A9F20A}" destId="{11ABDD75-4AF0-4494-A602-64518B878ABE}" srcOrd="0" destOrd="0" presId="urn:microsoft.com/office/officeart/2008/layout/LinedList"/>
    <dgm:cxn modelId="{2CCBB658-E1C8-4628-A28F-0957483B52A0}" type="presParOf" srcId="{9BE2E09F-2411-45DE-A70A-53D701A9F20A}" destId="{CBF8C73C-AD12-4A37-A71C-8D30CB1AE497}" srcOrd="1" destOrd="0" presId="urn:microsoft.com/office/officeart/2008/layout/LinedList"/>
    <dgm:cxn modelId="{1011D5D5-B5FD-4360-B758-5EF4A589142C}" type="presParOf" srcId="{F71944E9-2020-4AC2-9123-ABBBDFCB3B2A}" destId="{FB444290-A7EE-4C5A-A4D1-DCE5B9989AD8}" srcOrd="6" destOrd="0" presId="urn:microsoft.com/office/officeart/2008/layout/LinedList"/>
    <dgm:cxn modelId="{90E00783-7CA6-44E4-9D96-0EF7A76184EB}" type="presParOf" srcId="{F71944E9-2020-4AC2-9123-ABBBDFCB3B2A}" destId="{48AB560E-6E3B-45AE-B09C-7F9D497DD166}" srcOrd="7" destOrd="0" presId="urn:microsoft.com/office/officeart/2008/layout/LinedList"/>
    <dgm:cxn modelId="{F6F96CEA-DAAC-49DB-A2F9-7C41C0853C15}" type="presParOf" srcId="{48AB560E-6E3B-45AE-B09C-7F9D497DD166}" destId="{A0989933-BD3C-4CC3-B799-09E600371A07}" srcOrd="0" destOrd="0" presId="urn:microsoft.com/office/officeart/2008/layout/LinedList"/>
    <dgm:cxn modelId="{52999721-C1C9-417B-BEB8-E84CC62F7003}" type="presParOf" srcId="{48AB560E-6E3B-45AE-B09C-7F9D497DD166}" destId="{AA20B707-032A-4273-9EE8-7B73715B5C17}" srcOrd="1" destOrd="0" presId="urn:microsoft.com/office/officeart/2008/layout/LinedList"/>
    <dgm:cxn modelId="{46358319-72A1-4ACF-B13D-230C6CDA47B1}" type="presParOf" srcId="{F71944E9-2020-4AC2-9123-ABBBDFCB3B2A}" destId="{8D44AAA4-8B5A-43F9-9901-08B3677FA7BA}" srcOrd="8" destOrd="0" presId="urn:microsoft.com/office/officeart/2008/layout/LinedList"/>
    <dgm:cxn modelId="{70D6455D-534C-4EF0-BFDB-F36759AFC0B9}" type="presParOf" srcId="{F71944E9-2020-4AC2-9123-ABBBDFCB3B2A}" destId="{D5F0DF23-DE4A-4E43-ADDD-B672EFC5ED9F}" srcOrd="9" destOrd="0" presId="urn:microsoft.com/office/officeart/2008/layout/LinedList"/>
    <dgm:cxn modelId="{30A2B10F-1E75-48EE-9B6F-DCF0524B9390}" type="presParOf" srcId="{D5F0DF23-DE4A-4E43-ADDD-B672EFC5ED9F}" destId="{469F6E1D-211C-4D6E-B8CE-9965513A6F17}" srcOrd="0" destOrd="0" presId="urn:microsoft.com/office/officeart/2008/layout/LinedList"/>
    <dgm:cxn modelId="{BC61D7D9-89E5-4807-8195-FFBCA509219C}" type="presParOf" srcId="{D5F0DF23-DE4A-4E43-ADDD-B672EFC5ED9F}" destId="{2A4C4B33-CCE5-4FB6-8655-838C895373C1}" srcOrd="1" destOrd="0" presId="urn:microsoft.com/office/officeart/2008/layout/LinedList"/>
    <dgm:cxn modelId="{4F6A513E-33CB-40E4-A3CE-79B09307656B}" type="presParOf" srcId="{F71944E9-2020-4AC2-9123-ABBBDFCB3B2A}" destId="{1881AA52-7C3B-4D82-9D98-01098874118E}" srcOrd="10" destOrd="0" presId="urn:microsoft.com/office/officeart/2008/layout/LinedList"/>
    <dgm:cxn modelId="{074AB6CC-31FA-4785-BF46-955B6FB84503}" type="presParOf" srcId="{F71944E9-2020-4AC2-9123-ABBBDFCB3B2A}" destId="{CC69A1BA-5491-45CF-B5E2-41675B81EC93}" srcOrd="11" destOrd="0" presId="urn:microsoft.com/office/officeart/2008/layout/LinedList"/>
    <dgm:cxn modelId="{F5778CEF-A700-4252-A913-206120E1A275}" type="presParOf" srcId="{CC69A1BA-5491-45CF-B5E2-41675B81EC93}" destId="{449275D3-8964-49B9-8B8F-1114B7D75436}" srcOrd="0" destOrd="0" presId="urn:microsoft.com/office/officeart/2008/layout/LinedList"/>
    <dgm:cxn modelId="{6162B45E-3BA5-47FD-84AC-ADFE7E8D7CFC}" type="presParOf" srcId="{CC69A1BA-5491-45CF-B5E2-41675B81EC93}" destId="{A80993C5-9D42-42F1-98A5-2A82D782F210}" srcOrd="1" destOrd="0" presId="urn:microsoft.com/office/officeart/2008/layout/LinedList"/>
    <dgm:cxn modelId="{728DFC28-25C2-48C2-8197-D92265FAFC5D}" type="presParOf" srcId="{F71944E9-2020-4AC2-9123-ABBBDFCB3B2A}" destId="{EAD8C00B-73C6-4341-9DB8-A3EE9A2FBEB2}" srcOrd="12" destOrd="0" presId="urn:microsoft.com/office/officeart/2008/layout/LinedList"/>
    <dgm:cxn modelId="{8BEF1BEC-B66C-4FB2-9769-2D5D5422DA9A}" type="presParOf" srcId="{F71944E9-2020-4AC2-9123-ABBBDFCB3B2A}" destId="{534F5631-DD8A-4757-8D31-574DB7C9503B}" srcOrd="13" destOrd="0" presId="urn:microsoft.com/office/officeart/2008/layout/LinedList"/>
    <dgm:cxn modelId="{FB39F770-47EE-470C-8954-C5C25C74452A}" type="presParOf" srcId="{534F5631-DD8A-4757-8D31-574DB7C9503B}" destId="{B394397D-5586-4986-8C7D-5FBA08E60578}" srcOrd="0" destOrd="0" presId="urn:microsoft.com/office/officeart/2008/layout/LinedList"/>
    <dgm:cxn modelId="{FF4A143A-4845-427B-A1C9-99CD00C67D19}" type="presParOf" srcId="{534F5631-DD8A-4757-8D31-574DB7C9503B}" destId="{9748F64F-46D2-4612-B814-CE019D250D60}" srcOrd="1" destOrd="0" presId="urn:microsoft.com/office/officeart/2008/layout/LinedList"/>
    <dgm:cxn modelId="{EEF54B18-F8F7-4E2D-880A-C7BFE2469796}" type="presParOf" srcId="{F71944E9-2020-4AC2-9123-ABBBDFCB3B2A}" destId="{B0950444-6270-4F35-B6AA-203A2F70B79F}" srcOrd="14" destOrd="0" presId="urn:microsoft.com/office/officeart/2008/layout/LinedList"/>
    <dgm:cxn modelId="{53C0A83B-F152-4004-AA83-E5D9BCC9F6C7}" type="presParOf" srcId="{F71944E9-2020-4AC2-9123-ABBBDFCB3B2A}" destId="{6788F0A9-93D6-4AA4-88A6-1E30A91C4976}" srcOrd="15" destOrd="0" presId="urn:microsoft.com/office/officeart/2008/layout/LinedList"/>
    <dgm:cxn modelId="{36C73B9F-F8C5-4CB7-A00B-A338041A8E42}" type="presParOf" srcId="{6788F0A9-93D6-4AA4-88A6-1E30A91C4976}" destId="{BDC5F650-CF4B-4DAF-9BD5-502F5B843444}" srcOrd="0" destOrd="0" presId="urn:microsoft.com/office/officeart/2008/layout/LinedList"/>
    <dgm:cxn modelId="{C4A746BF-A3D6-4FC6-8C2B-27505B2C5509}" type="presParOf" srcId="{6788F0A9-93D6-4AA4-88A6-1E30A91C4976}" destId="{B4C90752-2560-4A82-8182-6CF4D1219EEE}" srcOrd="1" destOrd="0" presId="urn:microsoft.com/office/officeart/2008/layout/LinedList"/>
    <dgm:cxn modelId="{AD4DAD4A-096A-4DFB-B9EA-A6921491BDB8}" type="presParOf" srcId="{F71944E9-2020-4AC2-9123-ABBBDFCB3B2A}" destId="{87D3FB1F-FC3A-4AF7-82CF-67554FCED0DC}" srcOrd="16" destOrd="0" presId="urn:microsoft.com/office/officeart/2008/layout/LinedList"/>
    <dgm:cxn modelId="{35E7FE6B-9FE6-4450-8B58-AC978B88E7CB}" type="presParOf" srcId="{F71944E9-2020-4AC2-9123-ABBBDFCB3B2A}" destId="{19CAC537-574F-4241-BBE6-38E0C73A2260}" srcOrd="17" destOrd="0" presId="urn:microsoft.com/office/officeart/2008/layout/LinedList"/>
    <dgm:cxn modelId="{0219FD8C-FEAC-434E-B9F9-96909E535498}" type="presParOf" srcId="{19CAC537-574F-4241-BBE6-38E0C73A2260}" destId="{67249023-A7B2-4A71-9E2F-1E243009DCE3}" srcOrd="0" destOrd="0" presId="urn:microsoft.com/office/officeart/2008/layout/LinedList"/>
    <dgm:cxn modelId="{EDDD8AEE-ECD9-4DCF-B523-CCDF425551B4}" type="presParOf" srcId="{19CAC537-574F-4241-BBE6-38E0C73A2260}" destId="{F2DF4256-6E42-4A48-BC3C-8F115811F0B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694702-74FD-486C-A536-C4C40E418626}" type="doc">
      <dgm:prSet loTypeId="urn:microsoft.com/office/officeart/2008/layout/LinedList" loCatId="list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24C27A1F-88BA-4731-99E5-073C3EA7821D}">
      <dgm:prSet/>
      <dgm:spPr/>
      <dgm:t>
        <a:bodyPr/>
        <a:lstStyle/>
        <a:p>
          <a:r>
            <a:rPr lang="en-US" dirty="0"/>
            <a:t>Built­-in high level data types</a:t>
          </a:r>
        </a:p>
      </dgm:t>
    </dgm:pt>
    <dgm:pt modelId="{F312A981-FF72-44C3-9B96-6EE5C69255A0}" type="parTrans" cxnId="{0C3ECF16-E44E-4DE3-BDA6-268E65FC95F5}">
      <dgm:prSet/>
      <dgm:spPr/>
      <dgm:t>
        <a:bodyPr/>
        <a:lstStyle/>
        <a:p>
          <a:endParaRPr lang="en-US"/>
        </a:p>
      </dgm:t>
    </dgm:pt>
    <dgm:pt modelId="{646AA9E8-F1B6-4A1F-9E32-4C128F506019}" type="sibTrans" cxnId="{0C3ECF16-E44E-4DE3-BDA6-268E65FC95F5}">
      <dgm:prSet/>
      <dgm:spPr/>
      <dgm:t>
        <a:bodyPr/>
        <a:lstStyle/>
        <a:p>
          <a:endParaRPr lang="en-US"/>
        </a:p>
      </dgm:t>
    </dgm:pt>
    <dgm:pt modelId="{CB52AB20-BB72-45EE-87C0-D0A472CF5921}">
      <dgm:prSet/>
      <dgm:spPr/>
      <dgm:t>
        <a:bodyPr/>
        <a:lstStyle/>
        <a:p>
          <a:r>
            <a:rPr lang="en-US" dirty="0"/>
            <a:t>Multiple levels of organizational structure</a:t>
          </a:r>
        </a:p>
      </dgm:t>
    </dgm:pt>
    <dgm:pt modelId="{D8AF521C-8FF0-468A-90F5-C4C2F05A78D6}" type="parTrans" cxnId="{C3E244B0-432B-4832-B15A-DB01847D11CD}">
      <dgm:prSet/>
      <dgm:spPr/>
      <dgm:t>
        <a:bodyPr/>
        <a:lstStyle/>
        <a:p>
          <a:endParaRPr lang="en-US"/>
        </a:p>
      </dgm:t>
    </dgm:pt>
    <dgm:pt modelId="{438B5C7D-E341-4ED4-9A34-040841D2A8E1}" type="sibTrans" cxnId="{C3E244B0-432B-4832-B15A-DB01847D11CD}">
      <dgm:prSet/>
      <dgm:spPr/>
      <dgm:t>
        <a:bodyPr/>
        <a:lstStyle/>
        <a:p>
          <a:endParaRPr lang="en-US"/>
        </a:p>
      </dgm:t>
    </dgm:pt>
    <dgm:pt modelId="{04FFFDB9-247E-49CB-A9AA-2AE6F60DCF13}">
      <dgm:prSet/>
      <dgm:spPr/>
      <dgm:t>
        <a:bodyPr/>
        <a:lstStyle/>
        <a:p>
          <a:r>
            <a:rPr lang="en-US" dirty="0"/>
            <a:t>Object­ oriented</a:t>
          </a:r>
        </a:p>
      </dgm:t>
    </dgm:pt>
    <dgm:pt modelId="{CE1A26B9-4A8E-4683-A743-1D00246B4715}" type="parTrans" cxnId="{392736C9-309E-4720-88E4-EC2B2A1159D5}">
      <dgm:prSet/>
      <dgm:spPr/>
      <dgm:t>
        <a:bodyPr/>
        <a:lstStyle/>
        <a:p>
          <a:endParaRPr lang="en-US"/>
        </a:p>
      </dgm:t>
    </dgm:pt>
    <dgm:pt modelId="{2B32796F-165E-4BBA-9CBC-8387548ACEA4}" type="sibTrans" cxnId="{392736C9-309E-4720-88E4-EC2B2A1159D5}">
      <dgm:prSet/>
      <dgm:spPr/>
      <dgm:t>
        <a:bodyPr/>
        <a:lstStyle/>
        <a:p>
          <a:endParaRPr lang="en-US"/>
        </a:p>
      </dgm:t>
    </dgm:pt>
    <dgm:pt modelId="{2817DC08-5CB9-44E6-AAF8-5D09FBA11319}">
      <dgm:prSet/>
      <dgm:spPr/>
      <dgm:t>
        <a:bodyPr/>
        <a:lstStyle/>
        <a:p>
          <a:r>
            <a:rPr lang="en-US" dirty="0"/>
            <a:t> Extensions in C and C++ </a:t>
          </a:r>
        </a:p>
      </dgm:t>
    </dgm:pt>
    <dgm:pt modelId="{3C498A38-B5EE-417D-8596-D0CD7D6BDABA}" type="parTrans" cxnId="{43E8D205-BB59-4CE9-9CE1-8CDA5CD0FB3A}">
      <dgm:prSet/>
      <dgm:spPr/>
      <dgm:t>
        <a:bodyPr/>
        <a:lstStyle/>
        <a:p>
          <a:endParaRPr lang="en-US"/>
        </a:p>
      </dgm:t>
    </dgm:pt>
    <dgm:pt modelId="{F4ECD03A-8919-44D4-865F-048E7E1450C2}" type="sibTrans" cxnId="{43E8D205-BB59-4CE9-9CE1-8CDA5CD0FB3A}">
      <dgm:prSet/>
      <dgm:spPr/>
      <dgm:t>
        <a:bodyPr/>
        <a:lstStyle/>
        <a:p>
          <a:endParaRPr lang="en-US"/>
        </a:p>
      </dgm:t>
    </dgm:pt>
    <dgm:pt modelId="{6D90ADE0-738D-4FA6-AD39-06E859B67F59}">
      <dgm:prSet/>
      <dgm:spPr/>
      <dgm:t>
        <a:bodyPr/>
        <a:lstStyle/>
        <a:p>
          <a:r>
            <a:rPr lang="en-US" dirty="0"/>
            <a:t>Dynamic </a:t>
          </a:r>
        </a:p>
      </dgm:t>
    </dgm:pt>
    <dgm:pt modelId="{0162AB0D-B808-4ED2-B99E-C28375EDA3B0}" type="parTrans" cxnId="{FF1A6B90-AD11-4BF4-A8C3-F634063A46E9}">
      <dgm:prSet/>
      <dgm:spPr/>
      <dgm:t>
        <a:bodyPr/>
        <a:lstStyle/>
        <a:p>
          <a:endParaRPr lang="en-US"/>
        </a:p>
      </dgm:t>
    </dgm:pt>
    <dgm:pt modelId="{38CE6A6C-CBE0-43AB-BD55-7A4D5A85E65C}" type="sibTrans" cxnId="{FF1A6B90-AD11-4BF4-A8C3-F634063A46E9}">
      <dgm:prSet/>
      <dgm:spPr/>
      <dgm:t>
        <a:bodyPr/>
        <a:lstStyle/>
        <a:p>
          <a:endParaRPr lang="en-US"/>
        </a:p>
      </dgm:t>
    </dgm:pt>
    <dgm:pt modelId="{483C7B32-7F75-4E89-862C-71B74D26473E}">
      <dgm:prSet/>
      <dgm:spPr/>
      <dgm:t>
        <a:bodyPr/>
        <a:lstStyle/>
        <a:p>
          <a:r>
            <a:rPr lang="en-US" dirty="0"/>
            <a:t>Highly structured</a:t>
          </a:r>
        </a:p>
      </dgm:t>
    </dgm:pt>
    <dgm:pt modelId="{63436F5B-DBF2-4DBC-89ED-320502C1424E}" type="parTrans" cxnId="{3730804D-BB80-4D4A-8905-C962B16BE2C5}">
      <dgm:prSet/>
      <dgm:spPr/>
      <dgm:t>
        <a:bodyPr/>
        <a:lstStyle/>
        <a:p>
          <a:endParaRPr lang="en-US"/>
        </a:p>
      </dgm:t>
    </dgm:pt>
    <dgm:pt modelId="{78311F25-55AF-4176-8433-62F938E78A9B}" type="sibTrans" cxnId="{3730804D-BB80-4D4A-8905-C962B16BE2C5}">
      <dgm:prSet/>
      <dgm:spPr/>
      <dgm:t>
        <a:bodyPr/>
        <a:lstStyle/>
        <a:p>
          <a:endParaRPr lang="en-US"/>
        </a:p>
      </dgm:t>
    </dgm:pt>
    <dgm:pt modelId="{C4038D02-9CDD-4496-AD04-273B96F95E2F}">
      <dgm:prSet/>
      <dgm:spPr/>
      <dgm:t>
        <a:bodyPr/>
        <a:lstStyle/>
        <a:p>
          <a:r>
            <a:rPr lang="en-US" dirty="0"/>
            <a:t>Varieties of Python</a:t>
          </a:r>
        </a:p>
      </dgm:t>
    </dgm:pt>
    <dgm:pt modelId="{03EC85EF-2867-47DE-A9D6-5955E0157578}" type="parTrans" cxnId="{43636171-DDC3-4546-9A81-396D4804176E}">
      <dgm:prSet/>
      <dgm:spPr/>
      <dgm:t>
        <a:bodyPr/>
        <a:lstStyle/>
        <a:p>
          <a:endParaRPr lang="en-US"/>
        </a:p>
      </dgm:t>
    </dgm:pt>
    <dgm:pt modelId="{C22BDEF0-463E-4BF7-9C19-B78995997E76}" type="sibTrans" cxnId="{43636171-DDC3-4546-9A81-396D4804176E}">
      <dgm:prSet/>
      <dgm:spPr/>
      <dgm:t>
        <a:bodyPr/>
        <a:lstStyle/>
        <a:p>
          <a:endParaRPr lang="en-US"/>
        </a:p>
      </dgm:t>
    </dgm:pt>
    <dgm:pt modelId="{9A72679C-05B1-44A4-8C35-FCF8F32A4229}" type="pres">
      <dgm:prSet presAssocID="{5C694702-74FD-486C-A536-C4C40E418626}" presName="vert0" presStyleCnt="0">
        <dgm:presLayoutVars>
          <dgm:dir/>
          <dgm:animOne val="branch"/>
          <dgm:animLvl val="lvl"/>
        </dgm:presLayoutVars>
      </dgm:prSet>
      <dgm:spPr/>
    </dgm:pt>
    <dgm:pt modelId="{8A472E83-2A59-484D-B18B-33CFECCEB9E5}" type="pres">
      <dgm:prSet presAssocID="{24C27A1F-88BA-4731-99E5-073C3EA7821D}" presName="thickLine" presStyleLbl="alignNode1" presStyleIdx="0" presStyleCnt="7"/>
      <dgm:spPr/>
    </dgm:pt>
    <dgm:pt modelId="{715E3938-3C5F-406A-9FD4-E069E2F7B56D}" type="pres">
      <dgm:prSet presAssocID="{24C27A1F-88BA-4731-99E5-073C3EA7821D}" presName="horz1" presStyleCnt="0"/>
      <dgm:spPr/>
    </dgm:pt>
    <dgm:pt modelId="{8A82CE26-135C-4830-AA4D-7A446B029CEC}" type="pres">
      <dgm:prSet presAssocID="{24C27A1F-88BA-4731-99E5-073C3EA7821D}" presName="tx1" presStyleLbl="revTx" presStyleIdx="0" presStyleCnt="7"/>
      <dgm:spPr/>
    </dgm:pt>
    <dgm:pt modelId="{40DE70B5-7F13-47FF-B8CC-AD866DBA05CA}" type="pres">
      <dgm:prSet presAssocID="{24C27A1F-88BA-4731-99E5-073C3EA7821D}" presName="vert1" presStyleCnt="0"/>
      <dgm:spPr/>
    </dgm:pt>
    <dgm:pt modelId="{D9EED790-2557-4D3E-9E29-517B20654EF5}" type="pres">
      <dgm:prSet presAssocID="{CB52AB20-BB72-45EE-87C0-D0A472CF5921}" presName="thickLine" presStyleLbl="alignNode1" presStyleIdx="1" presStyleCnt="7"/>
      <dgm:spPr/>
    </dgm:pt>
    <dgm:pt modelId="{53664466-98F0-43E0-8A03-4CA25ED90773}" type="pres">
      <dgm:prSet presAssocID="{CB52AB20-BB72-45EE-87C0-D0A472CF5921}" presName="horz1" presStyleCnt="0"/>
      <dgm:spPr/>
    </dgm:pt>
    <dgm:pt modelId="{28628604-BC9C-46F9-896B-B747A62F5B42}" type="pres">
      <dgm:prSet presAssocID="{CB52AB20-BB72-45EE-87C0-D0A472CF5921}" presName="tx1" presStyleLbl="revTx" presStyleIdx="1" presStyleCnt="7"/>
      <dgm:spPr/>
    </dgm:pt>
    <dgm:pt modelId="{A47F7CB2-D1E0-480B-A5D9-7F5BCCAA285E}" type="pres">
      <dgm:prSet presAssocID="{CB52AB20-BB72-45EE-87C0-D0A472CF5921}" presName="vert1" presStyleCnt="0"/>
      <dgm:spPr/>
    </dgm:pt>
    <dgm:pt modelId="{F1F64850-3347-4F4C-8CDC-7F0F11510220}" type="pres">
      <dgm:prSet presAssocID="{04FFFDB9-247E-49CB-A9AA-2AE6F60DCF13}" presName="thickLine" presStyleLbl="alignNode1" presStyleIdx="2" presStyleCnt="7"/>
      <dgm:spPr/>
    </dgm:pt>
    <dgm:pt modelId="{98C5C7E2-4BE9-4460-A206-751DD0F7AFEF}" type="pres">
      <dgm:prSet presAssocID="{04FFFDB9-247E-49CB-A9AA-2AE6F60DCF13}" presName="horz1" presStyleCnt="0"/>
      <dgm:spPr/>
    </dgm:pt>
    <dgm:pt modelId="{1C33EB65-EBEC-440C-8737-A16941D61EE7}" type="pres">
      <dgm:prSet presAssocID="{04FFFDB9-247E-49CB-A9AA-2AE6F60DCF13}" presName="tx1" presStyleLbl="revTx" presStyleIdx="2" presStyleCnt="7"/>
      <dgm:spPr/>
    </dgm:pt>
    <dgm:pt modelId="{7091203C-700B-4DCD-96F3-7951284AA87B}" type="pres">
      <dgm:prSet presAssocID="{04FFFDB9-247E-49CB-A9AA-2AE6F60DCF13}" presName="vert1" presStyleCnt="0"/>
      <dgm:spPr/>
    </dgm:pt>
    <dgm:pt modelId="{6C633227-567A-43CE-9D43-AEC59361A75C}" type="pres">
      <dgm:prSet presAssocID="{2817DC08-5CB9-44E6-AAF8-5D09FBA11319}" presName="thickLine" presStyleLbl="alignNode1" presStyleIdx="3" presStyleCnt="7"/>
      <dgm:spPr/>
    </dgm:pt>
    <dgm:pt modelId="{EF68FAF0-B48E-4B34-8449-1886F37DDC11}" type="pres">
      <dgm:prSet presAssocID="{2817DC08-5CB9-44E6-AAF8-5D09FBA11319}" presName="horz1" presStyleCnt="0"/>
      <dgm:spPr/>
    </dgm:pt>
    <dgm:pt modelId="{AC2532C8-612B-4CB4-940C-966A2C7AE8E9}" type="pres">
      <dgm:prSet presAssocID="{2817DC08-5CB9-44E6-AAF8-5D09FBA11319}" presName="tx1" presStyleLbl="revTx" presStyleIdx="3" presStyleCnt="7"/>
      <dgm:spPr/>
    </dgm:pt>
    <dgm:pt modelId="{06E5E7F4-D120-4505-82E0-438CF4C6834E}" type="pres">
      <dgm:prSet presAssocID="{2817DC08-5CB9-44E6-AAF8-5D09FBA11319}" presName="vert1" presStyleCnt="0"/>
      <dgm:spPr/>
    </dgm:pt>
    <dgm:pt modelId="{74FF3AEC-826C-47E0-9D49-205FC5DDEF2B}" type="pres">
      <dgm:prSet presAssocID="{6D90ADE0-738D-4FA6-AD39-06E859B67F59}" presName="thickLine" presStyleLbl="alignNode1" presStyleIdx="4" presStyleCnt="7"/>
      <dgm:spPr/>
    </dgm:pt>
    <dgm:pt modelId="{A716C2BF-60A1-406B-9995-6890E2B9D1CB}" type="pres">
      <dgm:prSet presAssocID="{6D90ADE0-738D-4FA6-AD39-06E859B67F59}" presName="horz1" presStyleCnt="0"/>
      <dgm:spPr/>
    </dgm:pt>
    <dgm:pt modelId="{2A05FE53-02E4-4F70-9E17-E506607D606B}" type="pres">
      <dgm:prSet presAssocID="{6D90ADE0-738D-4FA6-AD39-06E859B67F59}" presName="tx1" presStyleLbl="revTx" presStyleIdx="4" presStyleCnt="7"/>
      <dgm:spPr/>
    </dgm:pt>
    <dgm:pt modelId="{F641BA74-91C1-4E3C-9ADD-AF1B5A7C1BA2}" type="pres">
      <dgm:prSet presAssocID="{6D90ADE0-738D-4FA6-AD39-06E859B67F59}" presName="vert1" presStyleCnt="0"/>
      <dgm:spPr/>
    </dgm:pt>
    <dgm:pt modelId="{DB987832-682B-4A16-9067-375EBF4FB4D6}" type="pres">
      <dgm:prSet presAssocID="{483C7B32-7F75-4E89-862C-71B74D26473E}" presName="thickLine" presStyleLbl="alignNode1" presStyleIdx="5" presStyleCnt="7"/>
      <dgm:spPr/>
    </dgm:pt>
    <dgm:pt modelId="{5169799F-811A-4D50-AA6F-E5BBA7E7774F}" type="pres">
      <dgm:prSet presAssocID="{483C7B32-7F75-4E89-862C-71B74D26473E}" presName="horz1" presStyleCnt="0"/>
      <dgm:spPr/>
    </dgm:pt>
    <dgm:pt modelId="{372355D1-F581-41F6-AFDB-AAD6ADB6B974}" type="pres">
      <dgm:prSet presAssocID="{483C7B32-7F75-4E89-862C-71B74D26473E}" presName="tx1" presStyleLbl="revTx" presStyleIdx="5" presStyleCnt="7"/>
      <dgm:spPr/>
    </dgm:pt>
    <dgm:pt modelId="{B8C1F530-964C-4CBA-9C07-F3FB40D954E0}" type="pres">
      <dgm:prSet presAssocID="{483C7B32-7F75-4E89-862C-71B74D26473E}" presName="vert1" presStyleCnt="0"/>
      <dgm:spPr/>
    </dgm:pt>
    <dgm:pt modelId="{A52A59D8-6CF7-43B3-8B51-B59F641D1335}" type="pres">
      <dgm:prSet presAssocID="{C4038D02-9CDD-4496-AD04-273B96F95E2F}" presName="thickLine" presStyleLbl="alignNode1" presStyleIdx="6" presStyleCnt="7"/>
      <dgm:spPr/>
    </dgm:pt>
    <dgm:pt modelId="{B03E2317-A5C3-4FC1-9002-C0FCCABD58EA}" type="pres">
      <dgm:prSet presAssocID="{C4038D02-9CDD-4496-AD04-273B96F95E2F}" presName="horz1" presStyleCnt="0"/>
      <dgm:spPr/>
    </dgm:pt>
    <dgm:pt modelId="{BE01FE60-9192-4131-A4CB-2D2C3DCC5598}" type="pres">
      <dgm:prSet presAssocID="{C4038D02-9CDD-4496-AD04-273B96F95E2F}" presName="tx1" presStyleLbl="revTx" presStyleIdx="6" presStyleCnt="7"/>
      <dgm:spPr/>
    </dgm:pt>
    <dgm:pt modelId="{CA4260CD-E5A1-487F-9061-4E8F6B457292}" type="pres">
      <dgm:prSet presAssocID="{C4038D02-9CDD-4496-AD04-273B96F95E2F}" presName="vert1" presStyleCnt="0"/>
      <dgm:spPr/>
    </dgm:pt>
  </dgm:ptLst>
  <dgm:cxnLst>
    <dgm:cxn modelId="{43E8D205-BB59-4CE9-9CE1-8CDA5CD0FB3A}" srcId="{5C694702-74FD-486C-A536-C4C40E418626}" destId="{2817DC08-5CB9-44E6-AAF8-5D09FBA11319}" srcOrd="3" destOrd="0" parTransId="{3C498A38-B5EE-417D-8596-D0CD7D6BDABA}" sibTransId="{F4ECD03A-8919-44D4-865F-048E7E1450C2}"/>
    <dgm:cxn modelId="{0C3ECF16-E44E-4DE3-BDA6-268E65FC95F5}" srcId="{5C694702-74FD-486C-A536-C4C40E418626}" destId="{24C27A1F-88BA-4731-99E5-073C3EA7821D}" srcOrd="0" destOrd="0" parTransId="{F312A981-FF72-44C3-9B96-6EE5C69255A0}" sibTransId="{646AA9E8-F1B6-4A1F-9E32-4C128F506019}"/>
    <dgm:cxn modelId="{69F81B1C-369B-429C-A6DB-5082241EF09C}" type="presOf" srcId="{24C27A1F-88BA-4731-99E5-073C3EA7821D}" destId="{8A82CE26-135C-4830-AA4D-7A446B029CEC}" srcOrd="0" destOrd="0" presId="urn:microsoft.com/office/officeart/2008/layout/LinedList"/>
    <dgm:cxn modelId="{B5A3B521-3604-42A7-95A6-050099952FE4}" type="presOf" srcId="{C4038D02-9CDD-4496-AD04-273B96F95E2F}" destId="{BE01FE60-9192-4131-A4CB-2D2C3DCC5598}" srcOrd="0" destOrd="0" presId="urn:microsoft.com/office/officeart/2008/layout/LinedList"/>
    <dgm:cxn modelId="{AA4E012B-FB31-44AF-B0A1-78B70029C47C}" type="presOf" srcId="{6D90ADE0-738D-4FA6-AD39-06E859B67F59}" destId="{2A05FE53-02E4-4F70-9E17-E506607D606B}" srcOrd="0" destOrd="0" presId="urn:microsoft.com/office/officeart/2008/layout/LinedList"/>
    <dgm:cxn modelId="{58B39A43-C823-4A89-BD19-3A1B56FF2048}" type="presOf" srcId="{CB52AB20-BB72-45EE-87C0-D0A472CF5921}" destId="{28628604-BC9C-46F9-896B-B747A62F5B42}" srcOrd="0" destOrd="0" presId="urn:microsoft.com/office/officeart/2008/layout/LinedList"/>
    <dgm:cxn modelId="{A7564B4D-29E6-4572-B574-56DA9C850602}" type="presOf" srcId="{483C7B32-7F75-4E89-862C-71B74D26473E}" destId="{372355D1-F581-41F6-AFDB-AAD6ADB6B974}" srcOrd="0" destOrd="0" presId="urn:microsoft.com/office/officeart/2008/layout/LinedList"/>
    <dgm:cxn modelId="{3730804D-BB80-4D4A-8905-C962B16BE2C5}" srcId="{5C694702-74FD-486C-A536-C4C40E418626}" destId="{483C7B32-7F75-4E89-862C-71B74D26473E}" srcOrd="5" destOrd="0" parTransId="{63436F5B-DBF2-4DBC-89ED-320502C1424E}" sibTransId="{78311F25-55AF-4176-8433-62F938E78A9B}"/>
    <dgm:cxn modelId="{43636171-DDC3-4546-9A81-396D4804176E}" srcId="{5C694702-74FD-486C-A536-C4C40E418626}" destId="{C4038D02-9CDD-4496-AD04-273B96F95E2F}" srcOrd="6" destOrd="0" parTransId="{03EC85EF-2867-47DE-A9D6-5955E0157578}" sibTransId="{C22BDEF0-463E-4BF7-9C19-B78995997E76}"/>
    <dgm:cxn modelId="{93051D81-6783-4FAD-B072-3C4D8CAE026C}" type="presOf" srcId="{2817DC08-5CB9-44E6-AAF8-5D09FBA11319}" destId="{AC2532C8-612B-4CB4-940C-966A2C7AE8E9}" srcOrd="0" destOrd="0" presId="urn:microsoft.com/office/officeart/2008/layout/LinedList"/>
    <dgm:cxn modelId="{FF1A6B90-AD11-4BF4-A8C3-F634063A46E9}" srcId="{5C694702-74FD-486C-A536-C4C40E418626}" destId="{6D90ADE0-738D-4FA6-AD39-06E859B67F59}" srcOrd="4" destOrd="0" parTransId="{0162AB0D-B808-4ED2-B99E-C28375EDA3B0}" sibTransId="{38CE6A6C-CBE0-43AB-BD55-7A4D5A85E65C}"/>
    <dgm:cxn modelId="{C3E244B0-432B-4832-B15A-DB01847D11CD}" srcId="{5C694702-74FD-486C-A536-C4C40E418626}" destId="{CB52AB20-BB72-45EE-87C0-D0A472CF5921}" srcOrd="1" destOrd="0" parTransId="{D8AF521C-8FF0-468A-90F5-C4C2F05A78D6}" sibTransId="{438B5C7D-E341-4ED4-9A34-040841D2A8E1}"/>
    <dgm:cxn modelId="{392736C9-309E-4720-88E4-EC2B2A1159D5}" srcId="{5C694702-74FD-486C-A536-C4C40E418626}" destId="{04FFFDB9-247E-49CB-A9AA-2AE6F60DCF13}" srcOrd="2" destOrd="0" parTransId="{CE1A26B9-4A8E-4683-A743-1D00246B4715}" sibTransId="{2B32796F-165E-4BBA-9CBC-8387548ACEA4}"/>
    <dgm:cxn modelId="{121E79DB-6D1C-481C-AB38-B4E85EF12F6D}" type="presOf" srcId="{04FFFDB9-247E-49CB-A9AA-2AE6F60DCF13}" destId="{1C33EB65-EBEC-440C-8737-A16941D61EE7}" srcOrd="0" destOrd="0" presId="urn:microsoft.com/office/officeart/2008/layout/LinedList"/>
    <dgm:cxn modelId="{2E7A53F8-41DB-4ABF-A75C-6DF2839089E2}" type="presOf" srcId="{5C694702-74FD-486C-A536-C4C40E418626}" destId="{9A72679C-05B1-44A4-8C35-FCF8F32A4229}" srcOrd="0" destOrd="0" presId="urn:microsoft.com/office/officeart/2008/layout/LinedList"/>
    <dgm:cxn modelId="{415FD68B-8AB4-4177-B3AA-7F2CEE7134E8}" type="presParOf" srcId="{9A72679C-05B1-44A4-8C35-FCF8F32A4229}" destId="{8A472E83-2A59-484D-B18B-33CFECCEB9E5}" srcOrd="0" destOrd="0" presId="urn:microsoft.com/office/officeart/2008/layout/LinedList"/>
    <dgm:cxn modelId="{B731E427-C65F-473E-834C-F890A74A57DA}" type="presParOf" srcId="{9A72679C-05B1-44A4-8C35-FCF8F32A4229}" destId="{715E3938-3C5F-406A-9FD4-E069E2F7B56D}" srcOrd="1" destOrd="0" presId="urn:microsoft.com/office/officeart/2008/layout/LinedList"/>
    <dgm:cxn modelId="{EEC5D842-E09F-4BAF-BC47-A8E7271930C1}" type="presParOf" srcId="{715E3938-3C5F-406A-9FD4-E069E2F7B56D}" destId="{8A82CE26-135C-4830-AA4D-7A446B029CEC}" srcOrd="0" destOrd="0" presId="urn:microsoft.com/office/officeart/2008/layout/LinedList"/>
    <dgm:cxn modelId="{A8E34E7D-DCDF-4E9A-A13D-3B30329431B7}" type="presParOf" srcId="{715E3938-3C5F-406A-9FD4-E069E2F7B56D}" destId="{40DE70B5-7F13-47FF-B8CC-AD866DBA05CA}" srcOrd="1" destOrd="0" presId="urn:microsoft.com/office/officeart/2008/layout/LinedList"/>
    <dgm:cxn modelId="{621F04D6-1DD8-4ED8-ABD4-31CBD56068BE}" type="presParOf" srcId="{9A72679C-05B1-44A4-8C35-FCF8F32A4229}" destId="{D9EED790-2557-4D3E-9E29-517B20654EF5}" srcOrd="2" destOrd="0" presId="urn:microsoft.com/office/officeart/2008/layout/LinedList"/>
    <dgm:cxn modelId="{CD4E420B-D1E1-4B8B-A195-77235D3BCAD7}" type="presParOf" srcId="{9A72679C-05B1-44A4-8C35-FCF8F32A4229}" destId="{53664466-98F0-43E0-8A03-4CA25ED90773}" srcOrd="3" destOrd="0" presId="urn:microsoft.com/office/officeart/2008/layout/LinedList"/>
    <dgm:cxn modelId="{C3A4EAAC-C2CC-4D7A-9608-8EE82D9EBC9C}" type="presParOf" srcId="{53664466-98F0-43E0-8A03-4CA25ED90773}" destId="{28628604-BC9C-46F9-896B-B747A62F5B42}" srcOrd="0" destOrd="0" presId="urn:microsoft.com/office/officeart/2008/layout/LinedList"/>
    <dgm:cxn modelId="{6EA1F5A2-DF12-403B-A749-F1D1280AEF68}" type="presParOf" srcId="{53664466-98F0-43E0-8A03-4CA25ED90773}" destId="{A47F7CB2-D1E0-480B-A5D9-7F5BCCAA285E}" srcOrd="1" destOrd="0" presId="urn:microsoft.com/office/officeart/2008/layout/LinedList"/>
    <dgm:cxn modelId="{7E6884C8-B8DF-4386-840F-E069CC7EE15E}" type="presParOf" srcId="{9A72679C-05B1-44A4-8C35-FCF8F32A4229}" destId="{F1F64850-3347-4F4C-8CDC-7F0F11510220}" srcOrd="4" destOrd="0" presId="urn:microsoft.com/office/officeart/2008/layout/LinedList"/>
    <dgm:cxn modelId="{8877D32E-6389-4168-BD17-86EC2F4BC9DD}" type="presParOf" srcId="{9A72679C-05B1-44A4-8C35-FCF8F32A4229}" destId="{98C5C7E2-4BE9-4460-A206-751DD0F7AFEF}" srcOrd="5" destOrd="0" presId="urn:microsoft.com/office/officeart/2008/layout/LinedList"/>
    <dgm:cxn modelId="{D40EE37B-28A1-4F0B-B156-B42F818A1EFE}" type="presParOf" srcId="{98C5C7E2-4BE9-4460-A206-751DD0F7AFEF}" destId="{1C33EB65-EBEC-440C-8737-A16941D61EE7}" srcOrd="0" destOrd="0" presId="urn:microsoft.com/office/officeart/2008/layout/LinedList"/>
    <dgm:cxn modelId="{5CF25359-9D12-47FB-859D-E453CE950863}" type="presParOf" srcId="{98C5C7E2-4BE9-4460-A206-751DD0F7AFEF}" destId="{7091203C-700B-4DCD-96F3-7951284AA87B}" srcOrd="1" destOrd="0" presId="urn:microsoft.com/office/officeart/2008/layout/LinedList"/>
    <dgm:cxn modelId="{8B4F6123-0BF9-4519-B357-3A5B4B55A28F}" type="presParOf" srcId="{9A72679C-05B1-44A4-8C35-FCF8F32A4229}" destId="{6C633227-567A-43CE-9D43-AEC59361A75C}" srcOrd="6" destOrd="0" presId="urn:microsoft.com/office/officeart/2008/layout/LinedList"/>
    <dgm:cxn modelId="{43243F65-3DD4-471F-B13F-1D796CAB4E04}" type="presParOf" srcId="{9A72679C-05B1-44A4-8C35-FCF8F32A4229}" destId="{EF68FAF0-B48E-4B34-8449-1886F37DDC11}" srcOrd="7" destOrd="0" presId="urn:microsoft.com/office/officeart/2008/layout/LinedList"/>
    <dgm:cxn modelId="{4920DC32-C777-4B67-9EE7-D7B2F915D95F}" type="presParOf" srcId="{EF68FAF0-B48E-4B34-8449-1886F37DDC11}" destId="{AC2532C8-612B-4CB4-940C-966A2C7AE8E9}" srcOrd="0" destOrd="0" presId="urn:microsoft.com/office/officeart/2008/layout/LinedList"/>
    <dgm:cxn modelId="{1115F476-6D00-4DB8-AE9F-3E1578F95662}" type="presParOf" srcId="{EF68FAF0-B48E-4B34-8449-1886F37DDC11}" destId="{06E5E7F4-D120-4505-82E0-438CF4C6834E}" srcOrd="1" destOrd="0" presId="urn:microsoft.com/office/officeart/2008/layout/LinedList"/>
    <dgm:cxn modelId="{C7B387D6-9AA0-4E95-ABAB-904D58987424}" type="presParOf" srcId="{9A72679C-05B1-44A4-8C35-FCF8F32A4229}" destId="{74FF3AEC-826C-47E0-9D49-205FC5DDEF2B}" srcOrd="8" destOrd="0" presId="urn:microsoft.com/office/officeart/2008/layout/LinedList"/>
    <dgm:cxn modelId="{E07790F3-071B-40BC-8565-0218C6853554}" type="presParOf" srcId="{9A72679C-05B1-44A4-8C35-FCF8F32A4229}" destId="{A716C2BF-60A1-406B-9995-6890E2B9D1CB}" srcOrd="9" destOrd="0" presId="urn:microsoft.com/office/officeart/2008/layout/LinedList"/>
    <dgm:cxn modelId="{19F094F7-74BE-4FCC-A159-B6043D1DAABE}" type="presParOf" srcId="{A716C2BF-60A1-406B-9995-6890E2B9D1CB}" destId="{2A05FE53-02E4-4F70-9E17-E506607D606B}" srcOrd="0" destOrd="0" presId="urn:microsoft.com/office/officeart/2008/layout/LinedList"/>
    <dgm:cxn modelId="{6F6186F7-5497-4BB3-8EDF-79E8DA79BEE1}" type="presParOf" srcId="{A716C2BF-60A1-406B-9995-6890E2B9D1CB}" destId="{F641BA74-91C1-4E3C-9ADD-AF1B5A7C1BA2}" srcOrd="1" destOrd="0" presId="urn:microsoft.com/office/officeart/2008/layout/LinedList"/>
    <dgm:cxn modelId="{F6604016-6B6E-4C92-A5F7-D1358B0F5DE8}" type="presParOf" srcId="{9A72679C-05B1-44A4-8C35-FCF8F32A4229}" destId="{DB987832-682B-4A16-9067-375EBF4FB4D6}" srcOrd="10" destOrd="0" presId="urn:microsoft.com/office/officeart/2008/layout/LinedList"/>
    <dgm:cxn modelId="{A1D3E081-4B89-4797-AEE2-41AC5E2D2A30}" type="presParOf" srcId="{9A72679C-05B1-44A4-8C35-FCF8F32A4229}" destId="{5169799F-811A-4D50-AA6F-E5BBA7E7774F}" srcOrd="11" destOrd="0" presId="urn:microsoft.com/office/officeart/2008/layout/LinedList"/>
    <dgm:cxn modelId="{74EFD844-D96B-440F-8CD1-C63E84F5534F}" type="presParOf" srcId="{5169799F-811A-4D50-AA6F-E5BBA7E7774F}" destId="{372355D1-F581-41F6-AFDB-AAD6ADB6B974}" srcOrd="0" destOrd="0" presId="urn:microsoft.com/office/officeart/2008/layout/LinedList"/>
    <dgm:cxn modelId="{8A76F949-022E-4CF2-B3B9-12752620616C}" type="presParOf" srcId="{5169799F-811A-4D50-AA6F-E5BBA7E7774F}" destId="{B8C1F530-964C-4CBA-9C07-F3FB40D954E0}" srcOrd="1" destOrd="0" presId="urn:microsoft.com/office/officeart/2008/layout/LinedList"/>
    <dgm:cxn modelId="{01F0F93B-110E-40EF-AF49-B9295F786348}" type="presParOf" srcId="{9A72679C-05B1-44A4-8C35-FCF8F32A4229}" destId="{A52A59D8-6CF7-43B3-8B51-B59F641D1335}" srcOrd="12" destOrd="0" presId="urn:microsoft.com/office/officeart/2008/layout/LinedList"/>
    <dgm:cxn modelId="{533FB933-3BAD-41B9-9337-FF420026F61D}" type="presParOf" srcId="{9A72679C-05B1-44A4-8C35-FCF8F32A4229}" destId="{B03E2317-A5C3-4FC1-9002-C0FCCABD58EA}" srcOrd="13" destOrd="0" presId="urn:microsoft.com/office/officeart/2008/layout/LinedList"/>
    <dgm:cxn modelId="{0C0124B3-8C94-4D8E-ADCC-770988ABD138}" type="presParOf" srcId="{B03E2317-A5C3-4FC1-9002-C0FCCABD58EA}" destId="{BE01FE60-9192-4131-A4CB-2D2C3DCC5598}" srcOrd="0" destOrd="0" presId="urn:microsoft.com/office/officeart/2008/layout/LinedList"/>
    <dgm:cxn modelId="{2A00F1AB-BB14-4A18-B6DA-B1F1BA959654}" type="presParOf" srcId="{B03E2317-A5C3-4FC1-9002-C0FCCABD58EA}" destId="{CA4260CD-E5A1-487F-9061-4E8F6B45729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8AE2B4-FECA-4BCB-9902-325F89246809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7D76209-AF19-425A-AFAF-4394B32A5227}">
      <dgm:prSet/>
      <dgm:spPr/>
      <dgm:t>
        <a:bodyPr/>
        <a:lstStyle/>
        <a:p>
          <a:r>
            <a:rPr lang="en-US"/>
            <a:t>Python is being applied in real revenue-generating products by real companies. </a:t>
          </a:r>
        </a:p>
      </dgm:t>
    </dgm:pt>
    <dgm:pt modelId="{FFC78247-1C04-4190-90A1-172407F5477A}" type="parTrans" cxnId="{8D7405EF-909F-4661-AF32-BAF18AFACAA4}">
      <dgm:prSet/>
      <dgm:spPr/>
      <dgm:t>
        <a:bodyPr/>
        <a:lstStyle/>
        <a:p>
          <a:endParaRPr lang="en-US"/>
        </a:p>
      </dgm:t>
    </dgm:pt>
    <dgm:pt modelId="{B1083A17-E58C-4520-8169-40D91EC0F9B2}" type="sibTrans" cxnId="{8D7405EF-909F-4661-AF32-BAF18AFACAA4}">
      <dgm:prSet/>
      <dgm:spPr/>
      <dgm:t>
        <a:bodyPr/>
        <a:lstStyle/>
        <a:p>
          <a:endParaRPr lang="en-US"/>
        </a:p>
      </dgm:t>
    </dgm:pt>
    <dgm:pt modelId="{81331E45-E91A-42EF-A5F9-D1EF763E97F9}">
      <dgm:prSet/>
      <dgm:spPr/>
      <dgm:t>
        <a:bodyPr/>
        <a:lstStyle/>
        <a:p>
          <a:r>
            <a:rPr lang="en-US"/>
            <a:t>For instance: Google makes extensive use of Python in its web search system, and employs Python’s creator. </a:t>
          </a:r>
        </a:p>
      </dgm:t>
    </dgm:pt>
    <dgm:pt modelId="{5AF6CA18-9B0E-48A2-B43B-467CB8A177F5}" type="parTrans" cxnId="{A43DBF89-5502-4B59-BC22-0FDE32C454A8}">
      <dgm:prSet/>
      <dgm:spPr/>
      <dgm:t>
        <a:bodyPr/>
        <a:lstStyle/>
        <a:p>
          <a:endParaRPr lang="en-US"/>
        </a:p>
      </dgm:t>
    </dgm:pt>
    <dgm:pt modelId="{EE7D1E91-0DF0-4D68-A3DE-6609473FA471}" type="sibTrans" cxnId="{A43DBF89-5502-4B59-BC22-0FDE32C454A8}">
      <dgm:prSet/>
      <dgm:spPr/>
      <dgm:t>
        <a:bodyPr/>
        <a:lstStyle/>
        <a:p>
          <a:endParaRPr lang="en-US"/>
        </a:p>
      </dgm:t>
    </dgm:pt>
    <dgm:pt modelId="{161CF245-2C4C-4875-BB02-ACD4A19E79E6}">
      <dgm:prSet/>
      <dgm:spPr/>
      <dgm:t>
        <a:bodyPr/>
        <a:lstStyle/>
        <a:p>
          <a:r>
            <a:rPr lang="en-US"/>
            <a:t>Intel, Cisco, Hewlett-Packard, Seagate, Qualcomm, and IBM use Python for hardware testing.</a:t>
          </a:r>
        </a:p>
      </dgm:t>
    </dgm:pt>
    <dgm:pt modelId="{2EA6F12F-9EC7-48F6-B2ED-8C67757771A4}" type="parTrans" cxnId="{FCB20AA9-3104-4911-96E0-247FACEF536E}">
      <dgm:prSet/>
      <dgm:spPr/>
      <dgm:t>
        <a:bodyPr/>
        <a:lstStyle/>
        <a:p>
          <a:endParaRPr lang="en-US"/>
        </a:p>
      </dgm:t>
    </dgm:pt>
    <dgm:pt modelId="{55F1F597-2F2A-4590-A88F-13384098DE4A}" type="sibTrans" cxnId="{FCB20AA9-3104-4911-96E0-247FACEF536E}">
      <dgm:prSet/>
      <dgm:spPr/>
      <dgm:t>
        <a:bodyPr/>
        <a:lstStyle/>
        <a:p>
          <a:endParaRPr lang="en-US"/>
        </a:p>
      </dgm:t>
    </dgm:pt>
    <dgm:pt modelId="{5433BC15-C02C-4025-B313-B0D539C34A2B}">
      <dgm:prSet/>
      <dgm:spPr/>
      <dgm:t>
        <a:bodyPr/>
        <a:lstStyle/>
        <a:p>
          <a:r>
            <a:rPr lang="en-US"/>
            <a:t>ESRI uses Python as an end-user customization tool for its popular GIS mapping products. </a:t>
          </a:r>
        </a:p>
      </dgm:t>
    </dgm:pt>
    <dgm:pt modelId="{2097CCE1-F471-4892-A514-DA87BC6A3D0E}" type="parTrans" cxnId="{2F0A27BC-27C7-465D-A2EB-C19A4CD5A988}">
      <dgm:prSet/>
      <dgm:spPr/>
      <dgm:t>
        <a:bodyPr/>
        <a:lstStyle/>
        <a:p>
          <a:endParaRPr lang="en-US"/>
        </a:p>
      </dgm:t>
    </dgm:pt>
    <dgm:pt modelId="{2365279C-11C5-4F88-872D-58C98D65D6DE}" type="sibTrans" cxnId="{2F0A27BC-27C7-465D-A2EB-C19A4CD5A988}">
      <dgm:prSet/>
      <dgm:spPr/>
      <dgm:t>
        <a:bodyPr/>
        <a:lstStyle/>
        <a:p>
          <a:endParaRPr lang="en-US"/>
        </a:p>
      </dgm:t>
    </dgm:pt>
    <dgm:pt modelId="{045DCC77-AB05-430D-9D59-3C25E9D10B54}">
      <dgm:prSet/>
      <dgm:spPr/>
      <dgm:t>
        <a:bodyPr/>
        <a:lstStyle/>
        <a:p>
          <a:r>
            <a:rPr lang="en-US"/>
            <a:t>The YouTube video sharing service is largely written in Python</a:t>
          </a:r>
        </a:p>
      </dgm:t>
    </dgm:pt>
    <dgm:pt modelId="{E960F425-E737-49E2-81DF-7850BAA096A1}" type="parTrans" cxnId="{4E6D1014-460E-4E4A-B01A-E38C0D6355BF}">
      <dgm:prSet/>
      <dgm:spPr/>
      <dgm:t>
        <a:bodyPr/>
        <a:lstStyle/>
        <a:p>
          <a:endParaRPr lang="en-US"/>
        </a:p>
      </dgm:t>
    </dgm:pt>
    <dgm:pt modelId="{DC243F00-0329-4DBC-8543-7D645BC4D633}" type="sibTrans" cxnId="{4E6D1014-460E-4E4A-B01A-E38C0D6355BF}">
      <dgm:prSet/>
      <dgm:spPr/>
      <dgm:t>
        <a:bodyPr/>
        <a:lstStyle/>
        <a:p>
          <a:endParaRPr lang="en-US"/>
        </a:p>
      </dgm:t>
    </dgm:pt>
    <dgm:pt modelId="{B060D575-BEA7-4FC2-87CA-0CDB27F47BD4}" type="pres">
      <dgm:prSet presAssocID="{B08AE2B4-FECA-4BCB-9902-325F89246809}" presName="vert0" presStyleCnt="0">
        <dgm:presLayoutVars>
          <dgm:dir/>
          <dgm:animOne val="branch"/>
          <dgm:animLvl val="lvl"/>
        </dgm:presLayoutVars>
      </dgm:prSet>
      <dgm:spPr/>
    </dgm:pt>
    <dgm:pt modelId="{3D283C80-4F48-483D-8E3A-290001D3579D}" type="pres">
      <dgm:prSet presAssocID="{E7D76209-AF19-425A-AFAF-4394B32A5227}" presName="thickLine" presStyleLbl="alignNode1" presStyleIdx="0" presStyleCnt="5"/>
      <dgm:spPr/>
    </dgm:pt>
    <dgm:pt modelId="{A1D6FB87-A07A-4BDF-B1A9-AEDE329E4E59}" type="pres">
      <dgm:prSet presAssocID="{E7D76209-AF19-425A-AFAF-4394B32A5227}" presName="horz1" presStyleCnt="0"/>
      <dgm:spPr/>
    </dgm:pt>
    <dgm:pt modelId="{527F6693-5A6A-43D8-9030-D6CF55FF3ADE}" type="pres">
      <dgm:prSet presAssocID="{E7D76209-AF19-425A-AFAF-4394B32A5227}" presName="tx1" presStyleLbl="revTx" presStyleIdx="0" presStyleCnt="5"/>
      <dgm:spPr/>
    </dgm:pt>
    <dgm:pt modelId="{339C40B7-D05A-4AD3-9ECD-45B3CAA8DD54}" type="pres">
      <dgm:prSet presAssocID="{E7D76209-AF19-425A-AFAF-4394B32A5227}" presName="vert1" presStyleCnt="0"/>
      <dgm:spPr/>
    </dgm:pt>
    <dgm:pt modelId="{494F8B28-F8FE-4CA8-A98C-BEF52A2A6A6B}" type="pres">
      <dgm:prSet presAssocID="{81331E45-E91A-42EF-A5F9-D1EF763E97F9}" presName="thickLine" presStyleLbl="alignNode1" presStyleIdx="1" presStyleCnt="5"/>
      <dgm:spPr/>
    </dgm:pt>
    <dgm:pt modelId="{5C8A0A0C-51C2-490D-B965-EF23B2848C42}" type="pres">
      <dgm:prSet presAssocID="{81331E45-E91A-42EF-A5F9-D1EF763E97F9}" presName="horz1" presStyleCnt="0"/>
      <dgm:spPr/>
    </dgm:pt>
    <dgm:pt modelId="{8FFE3DCA-3171-4195-B581-F86BB3A5B2C7}" type="pres">
      <dgm:prSet presAssocID="{81331E45-E91A-42EF-A5F9-D1EF763E97F9}" presName="tx1" presStyleLbl="revTx" presStyleIdx="1" presStyleCnt="5"/>
      <dgm:spPr/>
    </dgm:pt>
    <dgm:pt modelId="{F1B55983-74F2-485F-8B71-0C7B834BEF04}" type="pres">
      <dgm:prSet presAssocID="{81331E45-E91A-42EF-A5F9-D1EF763E97F9}" presName="vert1" presStyleCnt="0"/>
      <dgm:spPr/>
    </dgm:pt>
    <dgm:pt modelId="{FE278DCB-E019-414A-B2B0-48C3E985E750}" type="pres">
      <dgm:prSet presAssocID="{161CF245-2C4C-4875-BB02-ACD4A19E79E6}" presName="thickLine" presStyleLbl="alignNode1" presStyleIdx="2" presStyleCnt="5"/>
      <dgm:spPr/>
    </dgm:pt>
    <dgm:pt modelId="{4E852C4C-5A7D-4E59-9AD2-79BDEBB594CB}" type="pres">
      <dgm:prSet presAssocID="{161CF245-2C4C-4875-BB02-ACD4A19E79E6}" presName="horz1" presStyleCnt="0"/>
      <dgm:spPr/>
    </dgm:pt>
    <dgm:pt modelId="{B4732934-27AC-45BE-8658-432727649729}" type="pres">
      <dgm:prSet presAssocID="{161CF245-2C4C-4875-BB02-ACD4A19E79E6}" presName="tx1" presStyleLbl="revTx" presStyleIdx="2" presStyleCnt="5"/>
      <dgm:spPr/>
    </dgm:pt>
    <dgm:pt modelId="{EC142B07-E6CA-4876-9794-928FD7A7B04C}" type="pres">
      <dgm:prSet presAssocID="{161CF245-2C4C-4875-BB02-ACD4A19E79E6}" presName="vert1" presStyleCnt="0"/>
      <dgm:spPr/>
    </dgm:pt>
    <dgm:pt modelId="{8B00722A-E37A-404A-B7E3-0CEC447A06DA}" type="pres">
      <dgm:prSet presAssocID="{5433BC15-C02C-4025-B313-B0D539C34A2B}" presName="thickLine" presStyleLbl="alignNode1" presStyleIdx="3" presStyleCnt="5"/>
      <dgm:spPr/>
    </dgm:pt>
    <dgm:pt modelId="{CF841214-AED1-4388-86AC-4A63FEDC8955}" type="pres">
      <dgm:prSet presAssocID="{5433BC15-C02C-4025-B313-B0D539C34A2B}" presName="horz1" presStyleCnt="0"/>
      <dgm:spPr/>
    </dgm:pt>
    <dgm:pt modelId="{DF17FD82-0DA7-4543-A1BA-248BBFFD46F2}" type="pres">
      <dgm:prSet presAssocID="{5433BC15-C02C-4025-B313-B0D539C34A2B}" presName="tx1" presStyleLbl="revTx" presStyleIdx="3" presStyleCnt="5"/>
      <dgm:spPr/>
    </dgm:pt>
    <dgm:pt modelId="{3D3CDACF-FDD9-40CC-95A6-27A6AB8A5B5D}" type="pres">
      <dgm:prSet presAssocID="{5433BC15-C02C-4025-B313-B0D539C34A2B}" presName="vert1" presStyleCnt="0"/>
      <dgm:spPr/>
    </dgm:pt>
    <dgm:pt modelId="{5107D79B-3768-49D9-86EA-1E56C2A174F9}" type="pres">
      <dgm:prSet presAssocID="{045DCC77-AB05-430D-9D59-3C25E9D10B54}" presName="thickLine" presStyleLbl="alignNode1" presStyleIdx="4" presStyleCnt="5"/>
      <dgm:spPr/>
    </dgm:pt>
    <dgm:pt modelId="{AB5F0D14-05D9-42AB-B03E-D7D7B778FEED}" type="pres">
      <dgm:prSet presAssocID="{045DCC77-AB05-430D-9D59-3C25E9D10B54}" presName="horz1" presStyleCnt="0"/>
      <dgm:spPr/>
    </dgm:pt>
    <dgm:pt modelId="{AF40E06D-A644-4296-8EF9-B7D97CD0CBBC}" type="pres">
      <dgm:prSet presAssocID="{045DCC77-AB05-430D-9D59-3C25E9D10B54}" presName="tx1" presStyleLbl="revTx" presStyleIdx="4" presStyleCnt="5"/>
      <dgm:spPr/>
    </dgm:pt>
    <dgm:pt modelId="{E05E6DC9-61B2-4813-8C12-742211E150B9}" type="pres">
      <dgm:prSet presAssocID="{045DCC77-AB05-430D-9D59-3C25E9D10B54}" presName="vert1" presStyleCnt="0"/>
      <dgm:spPr/>
    </dgm:pt>
  </dgm:ptLst>
  <dgm:cxnLst>
    <dgm:cxn modelId="{4E6D1014-460E-4E4A-B01A-E38C0D6355BF}" srcId="{B08AE2B4-FECA-4BCB-9902-325F89246809}" destId="{045DCC77-AB05-430D-9D59-3C25E9D10B54}" srcOrd="4" destOrd="0" parTransId="{E960F425-E737-49E2-81DF-7850BAA096A1}" sibTransId="{DC243F00-0329-4DBC-8543-7D645BC4D633}"/>
    <dgm:cxn modelId="{2154516C-CAA7-480B-8682-22FE8CC37F4C}" type="presOf" srcId="{81331E45-E91A-42EF-A5F9-D1EF763E97F9}" destId="{8FFE3DCA-3171-4195-B581-F86BB3A5B2C7}" srcOrd="0" destOrd="0" presId="urn:microsoft.com/office/officeart/2008/layout/LinedList"/>
    <dgm:cxn modelId="{09ADFD85-1C6A-4C53-B4F4-B483893EF8C3}" type="presOf" srcId="{5433BC15-C02C-4025-B313-B0D539C34A2B}" destId="{DF17FD82-0DA7-4543-A1BA-248BBFFD46F2}" srcOrd="0" destOrd="0" presId="urn:microsoft.com/office/officeart/2008/layout/LinedList"/>
    <dgm:cxn modelId="{A43DBF89-5502-4B59-BC22-0FDE32C454A8}" srcId="{B08AE2B4-FECA-4BCB-9902-325F89246809}" destId="{81331E45-E91A-42EF-A5F9-D1EF763E97F9}" srcOrd="1" destOrd="0" parTransId="{5AF6CA18-9B0E-48A2-B43B-467CB8A177F5}" sibTransId="{EE7D1E91-0DF0-4D68-A3DE-6609473FA471}"/>
    <dgm:cxn modelId="{FCB20AA9-3104-4911-96E0-247FACEF536E}" srcId="{B08AE2B4-FECA-4BCB-9902-325F89246809}" destId="{161CF245-2C4C-4875-BB02-ACD4A19E79E6}" srcOrd="2" destOrd="0" parTransId="{2EA6F12F-9EC7-48F6-B2ED-8C67757771A4}" sibTransId="{55F1F597-2F2A-4590-A88F-13384098DE4A}"/>
    <dgm:cxn modelId="{160C9AAA-69AD-48D8-9FD5-32C4C7277D38}" type="presOf" srcId="{045DCC77-AB05-430D-9D59-3C25E9D10B54}" destId="{AF40E06D-A644-4296-8EF9-B7D97CD0CBBC}" srcOrd="0" destOrd="0" presId="urn:microsoft.com/office/officeart/2008/layout/LinedList"/>
    <dgm:cxn modelId="{9503C4B4-A99A-46EC-875D-BE469595254A}" type="presOf" srcId="{B08AE2B4-FECA-4BCB-9902-325F89246809}" destId="{B060D575-BEA7-4FC2-87CA-0CDB27F47BD4}" srcOrd="0" destOrd="0" presId="urn:microsoft.com/office/officeart/2008/layout/LinedList"/>
    <dgm:cxn modelId="{2F0A27BC-27C7-465D-A2EB-C19A4CD5A988}" srcId="{B08AE2B4-FECA-4BCB-9902-325F89246809}" destId="{5433BC15-C02C-4025-B313-B0D539C34A2B}" srcOrd="3" destOrd="0" parTransId="{2097CCE1-F471-4892-A514-DA87BC6A3D0E}" sibTransId="{2365279C-11C5-4F88-872D-58C98D65D6DE}"/>
    <dgm:cxn modelId="{6F5487C5-211E-423C-B8E7-560D75445EB5}" type="presOf" srcId="{E7D76209-AF19-425A-AFAF-4394B32A5227}" destId="{527F6693-5A6A-43D8-9030-D6CF55FF3ADE}" srcOrd="0" destOrd="0" presId="urn:microsoft.com/office/officeart/2008/layout/LinedList"/>
    <dgm:cxn modelId="{FC9AADD3-AF2A-4183-A688-BA5F29C32908}" type="presOf" srcId="{161CF245-2C4C-4875-BB02-ACD4A19E79E6}" destId="{B4732934-27AC-45BE-8658-432727649729}" srcOrd="0" destOrd="0" presId="urn:microsoft.com/office/officeart/2008/layout/LinedList"/>
    <dgm:cxn modelId="{8D7405EF-909F-4661-AF32-BAF18AFACAA4}" srcId="{B08AE2B4-FECA-4BCB-9902-325F89246809}" destId="{E7D76209-AF19-425A-AFAF-4394B32A5227}" srcOrd="0" destOrd="0" parTransId="{FFC78247-1C04-4190-90A1-172407F5477A}" sibTransId="{B1083A17-E58C-4520-8169-40D91EC0F9B2}"/>
    <dgm:cxn modelId="{80CBC71B-EF0F-4233-A9A1-386945B5189C}" type="presParOf" srcId="{B060D575-BEA7-4FC2-87CA-0CDB27F47BD4}" destId="{3D283C80-4F48-483D-8E3A-290001D3579D}" srcOrd="0" destOrd="0" presId="urn:microsoft.com/office/officeart/2008/layout/LinedList"/>
    <dgm:cxn modelId="{0D9C98EB-B44F-48F2-BE3C-9BAC372DFF92}" type="presParOf" srcId="{B060D575-BEA7-4FC2-87CA-0CDB27F47BD4}" destId="{A1D6FB87-A07A-4BDF-B1A9-AEDE329E4E59}" srcOrd="1" destOrd="0" presId="urn:microsoft.com/office/officeart/2008/layout/LinedList"/>
    <dgm:cxn modelId="{6DBFB350-5A94-4E26-9E1D-C379690D4AB7}" type="presParOf" srcId="{A1D6FB87-A07A-4BDF-B1A9-AEDE329E4E59}" destId="{527F6693-5A6A-43D8-9030-D6CF55FF3ADE}" srcOrd="0" destOrd="0" presId="urn:microsoft.com/office/officeart/2008/layout/LinedList"/>
    <dgm:cxn modelId="{1CF6A7F1-1859-403B-859B-BC73E7F56478}" type="presParOf" srcId="{A1D6FB87-A07A-4BDF-B1A9-AEDE329E4E59}" destId="{339C40B7-D05A-4AD3-9ECD-45B3CAA8DD54}" srcOrd="1" destOrd="0" presId="urn:microsoft.com/office/officeart/2008/layout/LinedList"/>
    <dgm:cxn modelId="{AE5F2550-AFFD-4444-9656-FEB69972E276}" type="presParOf" srcId="{B060D575-BEA7-4FC2-87CA-0CDB27F47BD4}" destId="{494F8B28-F8FE-4CA8-A98C-BEF52A2A6A6B}" srcOrd="2" destOrd="0" presId="urn:microsoft.com/office/officeart/2008/layout/LinedList"/>
    <dgm:cxn modelId="{D2EAA904-3E7F-4E74-8495-F97C0D39E3C7}" type="presParOf" srcId="{B060D575-BEA7-4FC2-87CA-0CDB27F47BD4}" destId="{5C8A0A0C-51C2-490D-B965-EF23B2848C42}" srcOrd="3" destOrd="0" presId="urn:microsoft.com/office/officeart/2008/layout/LinedList"/>
    <dgm:cxn modelId="{27F82F5E-693C-4951-80D0-FC6A0B96B69C}" type="presParOf" srcId="{5C8A0A0C-51C2-490D-B965-EF23B2848C42}" destId="{8FFE3DCA-3171-4195-B581-F86BB3A5B2C7}" srcOrd="0" destOrd="0" presId="urn:microsoft.com/office/officeart/2008/layout/LinedList"/>
    <dgm:cxn modelId="{61572AE9-EF64-4264-A820-C0C66B8D3729}" type="presParOf" srcId="{5C8A0A0C-51C2-490D-B965-EF23B2848C42}" destId="{F1B55983-74F2-485F-8B71-0C7B834BEF04}" srcOrd="1" destOrd="0" presId="urn:microsoft.com/office/officeart/2008/layout/LinedList"/>
    <dgm:cxn modelId="{191C212C-598A-424F-B9DA-E304B5E4D54F}" type="presParOf" srcId="{B060D575-BEA7-4FC2-87CA-0CDB27F47BD4}" destId="{FE278DCB-E019-414A-B2B0-48C3E985E750}" srcOrd="4" destOrd="0" presId="urn:microsoft.com/office/officeart/2008/layout/LinedList"/>
    <dgm:cxn modelId="{3C422B6A-C9EB-486D-B15D-7998109113D4}" type="presParOf" srcId="{B060D575-BEA7-4FC2-87CA-0CDB27F47BD4}" destId="{4E852C4C-5A7D-4E59-9AD2-79BDEBB594CB}" srcOrd="5" destOrd="0" presId="urn:microsoft.com/office/officeart/2008/layout/LinedList"/>
    <dgm:cxn modelId="{77C9C8D9-B9A4-440F-8C71-DDC998D484D9}" type="presParOf" srcId="{4E852C4C-5A7D-4E59-9AD2-79BDEBB594CB}" destId="{B4732934-27AC-45BE-8658-432727649729}" srcOrd="0" destOrd="0" presId="urn:microsoft.com/office/officeart/2008/layout/LinedList"/>
    <dgm:cxn modelId="{2FB63B99-80AD-4A6E-99DD-E35A5127BF85}" type="presParOf" srcId="{4E852C4C-5A7D-4E59-9AD2-79BDEBB594CB}" destId="{EC142B07-E6CA-4876-9794-928FD7A7B04C}" srcOrd="1" destOrd="0" presId="urn:microsoft.com/office/officeart/2008/layout/LinedList"/>
    <dgm:cxn modelId="{324BAF8E-2032-4B5A-87FC-41C4701FD855}" type="presParOf" srcId="{B060D575-BEA7-4FC2-87CA-0CDB27F47BD4}" destId="{8B00722A-E37A-404A-B7E3-0CEC447A06DA}" srcOrd="6" destOrd="0" presId="urn:microsoft.com/office/officeart/2008/layout/LinedList"/>
    <dgm:cxn modelId="{4792B933-E168-4687-A546-AF41D0C57EB9}" type="presParOf" srcId="{B060D575-BEA7-4FC2-87CA-0CDB27F47BD4}" destId="{CF841214-AED1-4388-86AC-4A63FEDC8955}" srcOrd="7" destOrd="0" presId="urn:microsoft.com/office/officeart/2008/layout/LinedList"/>
    <dgm:cxn modelId="{E996CDFA-3D1A-4A6A-88C1-2D9F025DB498}" type="presParOf" srcId="{CF841214-AED1-4388-86AC-4A63FEDC8955}" destId="{DF17FD82-0DA7-4543-A1BA-248BBFFD46F2}" srcOrd="0" destOrd="0" presId="urn:microsoft.com/office/officeart/2008/layout/LinedList"/>
    <dgm:cxn modelId="{6FF8FF2E-E5D5-4EA9-95D5-8FDA1365B0AD}" type="presParOf" srcId="{CF841214-AED1-4388-86AC-4A63FEDC8955}" destId="{3D3CDACF-FDD9-40CC-95A6-27A6AB8A5B5D}" srcOrd="1" destOrd="0" presId="urn:microsoft.com/office/officeart/2008/layout/LinedList"/>
    <dgm:cxn modelId="{663F6CAE-AD41-4B8C-9540-1861E71A2E12}" type="presParOf" srcId="{B060D575-BEA7-4FC2-87CA-0CDB27F47BD4}" destId="{5107D79B-3768-49D9-86EA-1E56C2A174F9}" srcOrd="8" destOrd="0" presId="urn:microsoft.com/office/officeart/2008/layout/LinedList"/>
    <dgm:cxn modelId="{F3DCE31B-B933-4BF5-9A00-8B9B4D7CC8CD}" type="presParOf" srcId="{B060D575-BEA7-4FC2-87CA-0CDB27F47BD4}" destId="{AB5F0D14-05D9-42AB-B03E-D7D7B778FEED}" srcOrd="9" destOrd="0" presId="urn:microsoft.com/office/officeart/2008/layout/LinedList"/>
    <dgm:cxn modelId="{AB67EF8C-0766-426E-9C3D-0EC1D2356E19}" type="presParOf" srcId="{AB5F0D14-05D9-42AB-B03E-D7D7B778FEED}" destId="{AF40E06D-A644-4296-8EF9-B7D97CD0CBBC}" srcOrd="0" destOrd="0" presId="urn:microsoft.com/office/officeart/2008/layout/LinedList"/>
    <dgm:cxn modelId="{33ED8A63-B58F-42AE-870E-58C6F0AA113C}" type="presParOf" srcId="{AB5F0D14-05D9-42AB-B03E-D7D7B778FEED}" destId="{E05E6DC9-61B2-4813-8C12-742211E150B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A8A8B3-9514-436F-978E-5517810FF43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48D2228C-2DC1-4DC6-8A1C-477DA158C68F}">
      <dgm:prSet/>
      <dgm:spPr/>
      <dgm:t>
        <a:bodyPr/>
        <a:lstStyle/>
        <a:p>
          <a:pPr>
            <a:defRPr cap="all"/>
          </a:pPr>
          <a:r>
            <a:rPr lang="en-US"/>
            <a:t>System programming </a:t>
          </a:r>
        </a:p>
      </dgm:t>
    </dgm:pt>
    <dgm:pt modelId="{1CA1E93C-D156-411D-8C1A-6946CA37C167}" type="parTrans" cxnId="{3B40F841-0F06-470C-B372-E39C4577B58F}">
      <dgm:prSet/>
      <dgm:spPr/>
      <dgm:t>
        <a:bodyPr/>
        <a:lstStyle/>
        <a:p>
          <a:endParaRPr lang="en-US"/>
        </a:p>
      </dgm:t>
    </dgm:pt>
    <dgm:pt modelId="{9DCC711E-991C-47CD-9B46-E6BC595DF0C6}" type="sibTrans" cxnId="{3B40F841-0F06-470C-B372-E39C4577B58F}">
      <dgm:prSet/>
      <dgm:spPr/>
      <dgm:t>
        <a:bodyPr/>
        <a:lstStyle/>
        <a:p>
          <a:endParaRPr lang="en-US"/>
        </a:p>
      </dgm:t>
    </dgm:pt>
    <dgm:pt modelId="{0749EDDA-D352-4D71-A0C9-90F996C3861C}">
      <dgm:prSet/>
      <dgm:spPr/>
      <dgm:t>
        <a:bodyPr/>
        <a:lstStyle/>
        <a:p>
          <a:pPr>
            <a:defRPr cap="all"/>
          </a:pPr>
          <a:r>
            <a:rPr lang="en-US"/>
            <a:t>Graphical User Interface</a:t>
          </a:r>
        </a:p>
      </dgm:t>
    </dgm:pt>
    <dgm:pt modelId="{44E65D1F-1CBF-484D-A05B-207EFAC42DB7}" type="parTrans" cxnId="{69A65F2E-98FC-4651-A475-8C0A5B7A976E}">
      <dgm:prSet/>
      <dgm:spPr/>
      <dgm:t>
        <a:bodyPr/>
        <a:lstStyle/>
        <a:p>
          <a:endParaRPr lang="en-US"/>
        </a:p>
      </dgm:t>
    </dgm:pt>
    <dgm:pt modelId="{785B3E61-17A9-4A47-85C3-83E8920E2D79}" type="sibTrans" cxnId="{69A65F2E-98FC-4651-A475-8C0A5B7A976E}">
      <dgm:prSet/>
      <dgm:spPr/>
      <dgm:t>
        <a:bodyPr/>
        <a:lstStyle/>
        <a:p>
          <a:endParaRPr lang="en-US"/>
        </a:p>
      </dgm:t>
    </dgm:pt>
    <dgm:pt modelId="{0A4DB7EB-521B-49D2-A5C6-035DC0ACE2DE}">
      <dgm:prSet/>
      <dgm:spPr/>
      <dgm:t>
        <a:bodyPr/>
        <a:lstStyle/>
        <a:p>
          <a:pPr>
            <a:defRPr cap="all"/>
          </a:pPr>
          <a:r>
            <a:rPr lang="en-US"/>
            <a:t>Programming </a:t>
          </a:r>
        </a:p>
      </dgm:t>
    </dgm:pt>
    <dgm:pt modelId="{E8C5A7DD-2675-4CAE-9BB8-EE85D74BB5CC}" type="parTrans" cxnId="{803BE2A0-18F9-41D5-8C9D-7D47682A7DBB}">
      <dgm:prSet/>
      <dgm:spPr/>
      <dgm:t>
        <a:bodyPr/>
        <a:lstStyle/>
        <a:p>
          <a:endParaRPr lang="en-US"/>
        </a:p>
      </dgm:t>
    </dgm:pt>
    <dgm:pt modelId="{90DD9609-62F3-4909-A0DA-3C3B9AD34C35}" type="sibTrans" cxnId="{803BE2A0-18F9-41D5-8C9D-7D47682A7DBB}">
      <dgm:prSet/>
      <dgm:spPr/>
      <dgm:t>
        <a:bodyPr/>
        <a:lstStyle/>
        <a:p>
          <a:endParaRPr lang="en-US"/>
        </a:p>
      </dgm:t>
    </dgm:pt>
    <dgm:pt modelId="{62D119AA-857F-4381-A917-2DE71DA665E1}">
      <dgm:prSet/>
      <dgm:spPr/>
      <dgm:t>
        <a:bodyPr/>
        <a:lstStyle/>
        <a:p>
          <a:pPr>
            <a:defRPr cap="all"/>
          </a:pPr>
          <a:r>
            <a:rPr lang="en-US"/>
            <a:t>Internet Scripting</a:t>
          </a:r>
        </a:p>
      </dgm:t>
    </dgm:pt>
    <dgm:pt modelId="{0E7677D0-52EF-44E8-A191-EDFEB3F8667F}" type="parTrans" cxnId="{650ADA0F-6A94-4B82-BC10-055330DCFFE8}">
      <dgm:prSet/>
      <dgm:spPr/>
      <dgm:t>
        <a:bodyPr/>
        <a:lstStyle/>
        <a:p>
          <a:endParaRPr lang="en-US"/>
        </a:p>
      </dgm:t>
    </dgm:pt>
    <dgm:pt modelId="{84982A97-4AA2-4BCD-83DD-A567C6822E04}" type="sibTrans" cxnId="{650ADA0F-6A94-4B82-BC10-055330DCFFE8}">
      <dgm:prSet/>
      <dgm:spPr/>
      <dgm:t>
        <a:bodyPr/>
        <a:lstStyle/>
        <a:p>
          <a:endParaRPr lang="en-US"/>
        </a:p>
      </dgm:t>
    </dgm:pt>
    <dgm:pt modelId="{FECEA553-1D46-4A03-AF31-AE10F73813E2}">
      <dgm:prSet/>
      <dgm:spPr/>
      <dgm:t>
        <a:bodyPr/>
        <a:lstStyle/>
        <a:p>
          <a:pPr>
            <a:defRPr cap="all"/>
          </a:pPr>
          <a:r>
            <a:rPr lang="en-US"/>
            <a:t>Component Integration </a:t>
          </a:r>
        </a:p>
      </dgm:t>
    </dgm:pt>
    <dgm:pt modelId="{BD6677A9-E40C-4464-B6BF-17093D86CEF1}" type="parTrans" cxnId="{2024F719-5CB8-4DF1-903F-22F4719EA3CF}">
      <dgm:prSet/>
      <dgm:spPr/>
      <dgm:t>
        <a:bodyPr/>
        <a:lstStyle/>
        <a:p>
          <a:endParaRPr lang="en-US"/>
        </a:p>
      </dgm:t>
    </dgm:pt>
    <dgm:pt modelId="{41745D9C-2EAC-4454-B54B-CD15717373D3}" type="sibTrans" cxnId="{2024F719-5CB8-4DF1-903F-22F4719EA3CF}">
      <dgm:prSet/>
      <dgm:spPr/>
      <dgm:t>
        <a:bodyPr/>
        <a:lstStyle/>
        <a:p>
          <a:endParaRPr lang="en-US"/>
        </a:p>
      </dgm:t>
    </dgm:pt>
    <dgm:pt modelId="{0699E756-A1E2-4B48-B951-EC37EC05F699}">
      <dgm:prSet/>
      <dgm:spPr/>
      <dgm:t>
        <a:bodyPr/>
        <a:lstStyle/>
        <a:p>
          <a:pPr>
            <a:defRPr cap="all"/>
          </a:pPr>
          <a:r>
            <a:rPr lang="en-US"/>
            <a:t>Database Programming</a:t>
          </a:r>
        </a:p>
      </dgm:t>
    </dgm:pt>
    <dgm:pt modelId="{1052D299-701B-40D7-A696-739938DB20B4}" type="parTrans" cxnId="{E33518CC-9575-4FC0-A102-770B3C05EE3D}">
      <dgm:prSet/>
      <dgm:spPr/>
      <dgm:t>
        <a:bodyPr/>
        <a:lstStyle/>
        <a:p>
          <a:endParaRPr lang="en-US"/>
        </a:p>
      </dgm:t>
    </dgm:pt>
    <dgm:pt modelId="{1C8E7512-EF6A-4839-9716-31A33B7CB712}" type="sibTrans" cxnId="{E33518CC-9575-4FC0-A102-770B3C05EE3D}">
      <dgm:prSet/>
      <dgm:spPr/>
      <dgm:t>
        <a:bodyPr/>
        <a:lstStyle/>
        <a:p>
          <a:endParaRPr lang="en-US"/>
        </a:p>
      </dgm:t>
    </dgm:pt>
    <dgm:pt modelId="{324936A1-AF23-47DB-A90F-72960F822745}">
      <dgm:prSet/>
      <dgm:spPr/>
      <dgm:t>
        <a:bodyPr/>
        <a:lstStyle/>
        <a:p>
          <a:pPr>
            <a:defRPr cap="all"/>
          </a:pPr>
          <a:r>
            <a:rPr lang="en-US"/>
            <a:t>Gaming, Images, XML , Robot and more</a:t>
          </a:r>
        </a:p>
      </dgm:t>
    </dgm:pt>
    <dgm:pt modelId="{A3126432-9CA1-4C88-B27F-4C4D2BD2B264}" type="parTrans" cxnId="{F67192A2-3BCC-465F-8631-EF9EDD547608}">
      <dgm:prSet/>
      <dgm:spPr/>
      <dgm:t>
        <a:bodyPr/>
        <a:lstStyle/>
        <a:p>
          <a:endParaRPr lang="en-US"/>
        </a:p>
      </dgm:t>
    </dgm:pt>
    <dgm:pt modelId="{18B0F9B0-4EFF-4BDA-AF01-87F51D423D61}" type="sibTrans" cxnId="{F67192A2-3BCC-465F-8631-EF9EDD547608}">
      <dgm:prSet/>
      <dgm:spPr/>
      <dgm:t>
        <a:bodyPr/>
        <a:lstStyle/>
        <a:p>
          <a:endParaRPr lang="en-US"/>
        </a:p>
      </dgm:t>
    </dgm:pt>
    <dgm:pt modelId="{BE69D4E7-49BA-4B99-BEF6-CBDEBE1FA197}" type="pres">
      <dgm:prSet presAssocID="{82A8A8B3-9514-436F-978E-5517810FF43B}" presName="root" presStyleCnt="0">
        <dgm:presLayoutVars>
          <dgm:dir/>
          <dgm:resizeHandles val="exact"/>
        </dgm:presLayoutVars>
      </dgm:prSet>
      <dgm:spPr/>
    </dgm:pt>
    <dgm:pt modelId="{30658808-0413-415D-9E42-5C7005B3F844}" type="pres">
      <dgm:prSet presAssocID="{48D2228C-2DC1-4DC6-8A1C-477DA158C68F}" presName="compNode" presStyleCnt="0"/>
      <dgm:spPr/>
    </dgm:pt>
    <dgm:pt modelId="{E06C29D4-8DC6-411C-8484-67F411D0EDC4}" type="pres">
      <dgm:prSet presAssocID="{48D2228C-2DC1-4DC6-8A1C-477DA158C68F}" presName="iconBgRect" presStyleLbl="bgShp" presStyleIdx="0" presStyleCnt="7"/>
      <dgm:spPr/>
    </dgm:pt>
    <dgm:pt modelId="{102B9657-FD53-47A1-B095-C73FDB5DA1C9}" type="pres">
      <dgm:prSet presAssocID="{48D2228C-2DC1-4DC6-8A1C-477DA158C68F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0A473FF-3B47-472E-B7D1-2E7A4037B8EF}" type="pres">
      <dgm:prSet presAssocID="{48D2228C-2DC1-4DC6-8A1C-477DA158C68F}" presName="spaceRect" presStyleCnt="0"/>
      <dgm:spPr/>
    </dgm:pt>
    <dgm:pt modelId="{8C297BA1-6A19-4142-BFB0-651297EBD6F1}" type="pres">
      <dgm:prSet presAssocID="{48D2228C-2DC1-4DC6-8A1C-477DA158C68F}" presName="textRect" presStyleLbl="revTx" presStyleIdx="0" presStyleCnt="7">
        <dgm:presLayoutVars>
          <dgm:chMax val="1"/>
          <dgm:chPref val="1"/>
        </dgm:presLayoutVars>
      </dgm:prSet>
      <dgm:spPr/>
    </dgm:pt>
    <dgm:pt modelId="{8AD730DA-D655-4AF8-81EF-B113F86236BA}" type="pres">
      <dgm:prSet presAssocID="{9DCC711E-991C-47CD-9B46-E6BC595DF0C6}" presName="sibTrans" presStyleCnt="0"/>
      <dgm:spPr/>
    </dgm:pt>
    <dgm:pt modelId="{8D97BCAE-CD23-4331-8674-DA7F23A98F11}" type="pres">
      <dgm:prSet presAssocID="{0749EDDA-D352-4D71-A0C9-90F996C3861C}" presName="compNode" presStyleCnt="0"/>
      <dgm:spPr/>
    </dgm:pt>
    <dgm:pt modelId="{37BF1DC2-77FD-4580-98C6-0ED5E2646AA3}" type="pres">
      <dgm:prSet presAssocID="{0749EDDA-D352-4D71-A0C9-90F996C3861C}" presName="iconBgRect" presStyleLbl="bgShp" presStyleIdx="1" presStyleCnt="7"/>
      <dgm:spPr/>
    </dgm:pt>
    <dgm:pt modelId="{DE3EDFEC-5DEF-4A6C-B8F6-26F93749E623}" type="pres">
      <dgm:prSet presAssocID="{0749EDDA-D352-4D71-A0C9-90F996C3861C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F7E0333A-A0EE-4DBE-AAEC-56DB0BFC067B}" type="pres">
      <dgm:prSet presAssocID="{0749EDDA-D352-4D71-A0C9-90F996C3861C}" presName="spaceRect" presStyleCnt="0"/>
      <dgm:spPr/>
    </dgm:pt>
    <dgm:pt modelId="{88AD95C8-A9F3-45E7-96D7-31DF57F828B3}" type="pres">
      <dgm:prSet presAssocID="{0749EDDA-D352-4D71-A0C9-90F996C3861C}" presName="textRect" presStyleLbl="revTx" presStyleIdx="1" presStyleCnt="7">
        <dgm:presLayoutVars>
          <dgm:chMax val="1"/>
          <dgm:chPref val="1"/>
        </dgm:presLayoutVars>
      </dgm:prSet>
      <dgm:spPr/>
    </dgm:pt>
    <dgm:pt modelId="{CDCA13A1-4F84-44FB-B8AB-C408E9214157}" type="pres">
      <dgm:prSet presAssocID="{785B3E61-17A9-4A47-85C3-83E8920E2D79}" presName="sibTrans" presStyleCnt="0"/>
      <dgm:spPr/>
    </dgm:pt>
    <dgm:pt modelId="{9361EB38-DAC7-481F-8171-01EEC43D6DE9}" type="pres">
      <dgm:prSet presAssocID="{0A4DB7EB-521B-49D2-A5C6-035DC0ACE2DE}" presName="compNode" presStyleCnt="0"/>
      <dgm:spPr/>
    </dgm:pt>
    <dgm:pt modelId="{09447EB9-4908-4C49-8805-0DE040A90A72}" type="pres">
      <dgm:prSet presAssocID="{0A4DB7EB-521B-49D2-A5C6-035DC0ACE2DE}" presName="iconBgRect" presStyleLbl="bgShp" presStyleIdx="2" presStyleCnt="7"/>
      <dgm:spPr/>
    </dgm:pt>
    <dgm:pt modelId="{AD59DE22-CD55-45FC-B3DE-ACF9899DE72A}" type="pres">
      <dgm:prSet presAssocID="{0A4DB7EB-521B-49D2-A5C6-035DC0ACE2DE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C35D84F-CAFC-4BE8-9C2D-E2842B8AE97F}" type="pres">
      <dgm:prSet presAssocID="{0A4DB7EB-521B-49D2-A5C6-035DC0ACE2DE}" presName="spaceRect" presStyleCnt="0"/>
      <dgm:spPr/>
    </dgm:pt>
    <dgm:pt modelId="{B6A1DB56-29FC-4469-9764-4DC9F90D0DCA}" type="pres">
      <dgm:prSet presAssocID="{0A4DB7EB-521B-49D2-A5C6-035DC0ACE2DE}" presName="textRect" presStyleLbl="revTx" presStyleIdx="2" presStyleCnt="7">
        <dgm:presLayoutVars>
          <dgm:chMax val="1"/>
          <dgm:chPref val="1"/>
        </dgm:presLayoutVars>
      </dgm:prSet>
      <dgm:spPr/>
    </dgm:pt>
    <dgm:pt modelId="{5C2F9BA8-97E0-47F5-8424-7C4FE285A22D}" type="pres">
      <dgm:prSet presAssocID="{90DD9609-62F3-4909-A0DA-3C3B9AD34C35}" presName="sibTrans" presStyleCnt="0"/>
      <dgm:spPr/>
    </dgm:pt>
    <dgm:pt modelId="{6F3ACD35-863A-46AE-AFB5-A98F009C2DBD}" type="pres">
      <dgm:prSet presAssocID="{62D119AA-857F-4381-A917-2DE71DA665E1}" presName="compNode" presStyleCnt="0"/>
      <dgm:spPr/>
    </dgm:pt>
    <dgm:pt modelId="{F3BFAF12-4389-46B2-A592-BBF451205E1C}" type="pres">
      <dgm:prSet presAssocID="{62D119AA-857F-4381-A917-2DE71DA665E1}" presName="iconBgRect" presStyleLbl="bgShp" presStyleIdx="3" presStyleCnt="7"/>
      <dgm:spPr/>
    </dgm:pt>
    <dgm:pt modelId="{2402590B-8EFF-4D05-A88F-BB809C709823}" type="pres">
      <dgm:prSet presAssocID="{62D119AA-857F-4381-A917-2DE71DA665E1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1F4CEC24-BF7B-4800-954B-7B2D4A31E489}" type="pres">
      <dgm:prSet presAssocID="{62D119AA-857F-4381-A917-2DE71DA665E1}" presName="spaceRect" presStyleCnt="0"/>
      <dgm:spPr/>
    </dgm:pt>
    <dgm:pt modelId="{8267BA0F-7DBB-4610-8B70-A34BABC345FC}" type="pres">
      <dgm:prSet presAssocID="{62D119AA-857F-4381-A917-2DE71DA665E1}" presName="textRect" presStyleLbl="revTx" presStyleIdx="3" presStyleCnt="7">
        <dgm:presLayoutVars>
          <dgm:chMax val="1"/>
          <dgm:chPref val="1"/>
        </dgm:presLayoutVars>
      </dgm:prSet>
      <dgm:spPr/>
    </dgm:pt>
    <dgm:pt modelId="{2B8C290E-E81A-4913-ADAD-D9479EC269ED}" type="pres">
      <dgm:prSet presAssocID="{84982A97-4AA2-4BCD-83DD-A567C6822E04}" presName="sibTrans" presStyleCnt="0"/>
      <dgm:spPr/>
    </dgm:pt>
    <dgm:pt modelId="{B5DB385B-DCE2-450A-884F-02C4074CDCFF}" type="pres">
      <dgm:prSet presAssocID="{FECEA553-1D46-4A03-AF31-AE10F73813E2}" presName="compNode" presStyleCnt="0"/>
      <dgm:spPr/>
    </dgm:pt>
    <dgm:pt modelId="{E1379194-19BF-4247-9C3A-E8B399A75D89}" type="pres">
      <dgm:prSet presAssocID="{FECEA553-1D46-4A03-AF31-AE10F73813E2}" presName="iconBgRect" presStyleLbl="bgShp" presStyleIdx="4" presStyleCnt="7"/>
      <dgm:spPr/>
    </dgm:pt>
    <dgm:pt modelId="{CF66055A-7865-4B6A-BEC3-D7ADE6D560DF}" type="pres">
      <dgm:prSet presAssocID="{FECEA553-1D46-4A03-AF31-AE10F73813E2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182B8B6-5AA7-46E4-97FF-FC8131B0106E}" type="pres">
      <dgm:prSet presAssocID="{FECEA553-1D46-4A03-AF31-AE10F73813E2}" presName="spaceRect" presStyleCnt="0"/>
      <dgm:spPr/>
    </dgm:pt>
    <dgm:pt modelId="{8A717397-48A3-403B-89A1-4A711516E5A0}" type="pres">
      <dgm:prSet presAssocID="{FECEA553-1D46-4A03-AF31-AE10F73813E2}" presName="textRect" presStyleLbl="revTx" presStyleIdx="4" presStyleCnt="7">
        <dgm:presLayoutVars>
          <dgm:chMax val="1"/>
          <dgm:chPref val="1"/>
        </dgm:presLayoutVars>
      </dgm:prSet>
      <dgm:spPr/>
    </dgm:pt>
    <dgm:pt modelId="{652BD50F-63BA-4339-B42A-B7890B18A765}" type="pres">
      <dgm:prSet presAssocID="{41745D9C-2EAC-4454-B54B-CD15717373D3}" presName="sibTrans" presStyleCnt="0"/>
      <dgm:spPr/>
    </dgm:pt>
    <dgm:pt modelId="{965F5FB3-2A94-452A-84A7-F97B502AC41A}" type="pres">
      <dgm:prSet presAssocID="{0699E756-A1E2-4B48-B951-EC37EC05F699}" presName="compNode" presStyleCnt="0"/>
      <dgm:spPr/>
    </dgm:pt>
    <dgm:pt modelId="{F4778673-1520-469C-8C24-565F8CE9DDFF}" type="pres">
      <dgm:prSet presAssocID="{0699E756-A1E2-4B48-B951-EC37EC05F699}" presName="iconBgRect" presStyleLbl="bgShp" presStyleIdx="5" presStyleCnt="7"/>
      <dgm:spPr/>
    </dgm:pt>
    <dgm:pt modelId="{44FB3262-1BDF-4936-B8BF-26893F0A2735}" type="pres">
      <dgm:prSet presAssocID="{0699E756-A1E2-4B48-B951-EC37EC05F699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A310D94-B681-4FF7-97C4-8887A15CC653}" type="pres">
      <dgm:prSet presAssocID="{0699E756-A1E2-4B48-B951-EC37EC05F699}" presName="spaceRect" presStyleCnt="0"/>
      <dgm:spPr/>
    </dgm:pt>
    <dgm:pt modelId="{9D611BCB-AEC7-462D-A031-96B3DFE94660}" type="pres">
      <dgm:prSet presAssocID="{0699E756-A1E2-4B48-B951-EC37EC05F699}" presName="textRect" presStyleLbl="revTx" presStyleIdx="5" presStyleCnt="7">
        <dgm:presLayoutVars>
          <dgm:chMax val="1"/>
          <dgm:chPref val="1"/>
        </dgm:presLayoutVars>
      </dgm:prSet>
      <dgm:spPr/>
    </dgm:pt>
    <dgm:pt modelId="{FA908630-08F5-4B04-A696-EE0BF2A5BC0F}" type="pres">
      <dgm:prSet presAssocID="{1C8E7512-EF6A-4839-9716-31A33B7CB712}" presName="sibTrans" presStyleCnt="0"/>
      <dgm:spPr/>
    </dgm:pt>
    <dgm:pt modelId="{C5F9597B-6EA0-4395-A215-13B40A54E665}" type="pres">
      <dgm:prSet presAssocID="{324936A1-AF23-47DB-A90F-72960F822745}" presName="compNode" presStyleCnt="0"/>
      <dgm:spPr/>
    </dgm:pt>
    <dgm:pt modelId="{8090EBAA-EB3C-49E2-A992-E8EEB222DD67}" type="pres">
      <dgm:prSet presAssocID="{324936A1-AF23-47DB-A90F-72960F822745}" presName="iconBgRect" presStyleLbl="bgShp" presStyleIdx="6" presStyleCnt="7"/>
      <dgm:spPr/>
    </dgm:pt>
    <dgm:pt modelId="{3577ED83-4A01-4D21-9DD5-425FFB8BBD7A}" type="pres">
      <dgm:prSet presAssocID="{324936A1-AF23-47DB-A90F-72960F822745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rtual RealityHeadset"/>
        </a:ext>
      </dgm:extLst>
    </dgm:pt>
    <dgm:pt modelId="{C2BF2CF2-032A-4C28-9DC1-88AFAEA048A4}" type="pres">
      <dgm:prSet presAssocID="{324936A1-AF23-47DB-A90F-72960F822745}" presName="spaceRect" presStyleCnt="0"/>
      <dgm:spPr/>
    </dgm:pt>
    <dgm:pt modelId="{6CDDCF67-94C3-42F0-B8AB-E98CE8098CD8}" type="pres">
      <dgm:prSet presAssocID="{324936A1-AF23-47DB-A90F-72960F822745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D419310D-08DC-4261-9587-FD81CBA6120C}" type="presOf" srcId="{0699E756-A1E2-4B48-B951-EC37EC05F699}" destId="{9D611BCB-AEC7-462D-A031-96B3DFE94660}" srcOrd="0" destOrd="0" presId="urn:microsoft.com/office/officeart/2018/5/layout/IconCircleLabelList"/>
    <dgm:cxn modelId="{650ADA0F-6A94-4B82-BC10-055330DCFFE8}" srcId="{82A8A8B3-9514-436F-978E-5517810FF43B}" destId="{62D119AA-857F-4381-A917-2DE71DA665E1}" srcOrd="3" destOrd="0" parTransId="{0E7677D0-52EF-44E8-A191-EDFEB3F8667F}" sibTransId="{84982A97-4AA2-4BCD-83DD-A567C6822E04}"/>
    <dgm:cxn modelId="{2024F719-5CB8-4DF1-903F-22F4719EA3CF}" srcId="{82A8A8B3-9514-436F-978E-5517810FF43B}" destId="{FECEA553-1D46-4A03-AF31-AE10F73813E2}" srcOrd="4" destOrd="0" parTransId="{BD6677A9-E40C-4464-B6BF-17093D86CEF1}" sibTransId="{41745D9C-2EAC-4454-B54B-CD15717373D3}"/>
    <dgm:cxn modelId="{69A65F2E-98FC-4651-A475-8C0A5B7A976E}" srcId="{82A8A8B3-9514-436F-978E-5517810FF43B}" destId="{0749EDDA-D352-4D71-A0C9-90F996C3861C}" srcOrd="1" destOrd="0" parTransId="{44E65D1F-1CBF-484D-A05B-207EFAC42DB7}" sibTransId="{785B3E61-17A9-4A47-85C3-83E8920E2D79}"/>
    <dgm:cxn modelId="{3B40F841-0F06-470C-B372-E39C4577B58F}" srcId="{82A8A8B3-9514-436F-978E-5517810FF43B}" destId="{48D2228C-2DC1-4DC6-8A1C-477DA158C68F}" srcOrd="0" destOrd="0" parTransId="{1CA1E93C-D156-411D-8C1A-6946CA37C167}" sibTransId="{9DCC711E-991C-47CD-9B46-E6BC595DF0C6}"/>
    <dgm:cxn modelId="{4A1B4C6D-541D-4F3C-A7AD-00DF377C65CD}" type="presOf" srcId="{62D119AA-857F-4381-A917-2DE71DA665E1}" destId="{8267BA0F-7DBB-4610-8B70-A34BABC345FC}" srcOrd="0" destOrd="0" presId="urn:microsoft.com/office/officeart/2018/5/layout/IconCircleLabelList"/>
    <dgm:cxn modelId="{E7ADB47F-5FA3-4379-9F5C-A0E2BE38ADD1}" type="presOf" srcId="{48D2228C-2DC1-4DC6-8A1C-477DA158C68F}" destId="{8C297BA1-6A19-4142-BFB0-651297EBD6F1}" srcOrd="0" destOrd="0" presId="urn:microsoft.com/office/officeart/2018/5/layout/IconCircleLabelList"/>
    <dgm:cxn modelId="{803BE2A0-18F9-41D5-8C9D-7D47682A7DBB}" srcId="{82A8A8B3-9514-436F-978E-5517810FF43B}" destId="{0A4DB7EB-521B-49D2-A5C6-035DC0ACE2DE}" srcOrd="2" destOrd="0" parTransId="{E8C5A7DD-2675-4CAE-9BB8-EE85D74BB5CC}" sibTransId="{90DD9609-62F3-4909-A0DA-3C3B9AD34C35}"/>
    <dgm:cxn modelId="{F67192A2-3BCC-465F-8631-EF9EDD547608}" srcId="{82A8A8B3-9514-436F-978E-5517810FF43B}" destId="{324936A1-AF23-47DB-A90F-72960F822745}" srcOrd="6" destOrd="0" parTransId="{A3126432-9CA1-4C88-B27F-4C4D2BD2B264}" sibTransId="{18B0F9B0-4EFF-4BDA-AF01-87F51D423D61}"/>
    <dgm:cxn modelId="{EE7379B9-9225-4881-8CB9-F8387C95E350}" type="presOf" srcId="{FECEA553-1D46-4A03-AF31-AE10F73813E2}" destId="{8A717397-48A3-403B-89A1-4A711516E5A0}" srcOrd="0" destOrd="0" presId="urn:microsoft.com/office/officeart/2018/5/layout/IconCircleLabelList"/>
    <dgm:cxn modelId="{4A1B53C9-2418-453A-AD4A-9D17EF72330E}" type="presOf" srcId="{82A8A8B3-9514-436F-978E-5517810FF43B}" destId="{BE69D4E7-49BA-4B99-BEF6-CBDEBE1FA197}" srcOrd="0" destOrd="0" presId="urn:microsoft.com/office/officeart/2018/5/layout/IconCircleLabelList"/>
    <dgm:cxn modelId="{ACD114CA-0DDA-4C1F-A508-03AAA50D6E40}" type="presOf" srcId="{324936A1-AF23-47DB-A90F-72960F822745}" destId="{6CDDCF67-94C3-42F0-B8AB-E98CE8098CD8}" srcOrd="0" destOrd="0" presId="urn:microsoft.com/office/officeart/2018/5/layout/IconCircleLabelList"/>
    <dgm:cxn modelId="{E33518CC-9575-4FC0-A102-770B3C05EE3D}" srcId="{82A8A8B3-9514-436F-978E-5517810FF43B}" destId="{0699E756-A1E2-4B48-B951-EC37EC05F699}" srcOrd="5" destOrd="0" parTransId="{1052D299-701B-40D7-A696-739938DB20B4}" sibTransId="{1C8E7512-EF6A-4839-9716-31A33B7CB712}"/>
    <dgm:cxn modelId="{9DE5DDE7-C3DA-4B13-BF23-46F1F37EE3D5}" type="presOf" srcId="{0A4DB7EB-521B-49D2-A5C6-035DC0ACE2DE}" destId="{B6A1DB56-29FC-4469-9764-4DC9F90D0DCA}" srcOrd="0" destOrd="0" presId="urn:microsoft.com/office/officeart/2018/5/layout/IconCircleLabelList"/>
    <dgm:cxn modelId="{2C28DDFD-7B8B-4382-BF22-6B01D280A1FD}" type="presOf" srcId="{0749EDDA-D352-4D71-A0C9-90F996C3861C}" destId="{88AD95C8-A9F3-45E7-96D7-31DF57F828B3}" srcOrd="0" destOrd="0" presId="urn:microsoft.com/office/officeart/2018/5/layout/IconCircleLabelList"/>
    <dgm:cxn modelId="{21DF44F3-62FB-45AF-8A13-D9CFDF05A211}" type="presParOf" srcId="{BE69D4E7-49BA-4B99-BEF6-CBDEBE1FA197}" destId="{30658808-0413-415D-9E42-5C7005B3F844}" srcOrd="0" destOrd="0" presId="urn:microsoft.com/office/officeart/2018/5/layout/IconCircleLabelList"/>
    <dgm:cxn modelId="{CDA1607C-6548-49BA-BAA9-BABCDA0903C5}" type="presParOf" srcId="{30658808-0413-415D-9E42-5C7005B3F844}" destId="{E06C29D4-8DC6-411C-8484-67F411D0EDC4}" srcOrd="0" destOrd="0" presId="urn:microsoft.com/office/officeart/2018/5/layout/IconCircleLabelList"/>
    <dgm:cxn modelId="{D8D2160B-8BAE-4C23-8874-48B5B0FA8EC4}" type="presParOf" srcId="{30658808-0413-415D-9E42-5C7005B3F844}" destId="{102B9657-FD53-47A1-B095-C73FDB5DA1C9}" srcOrd="1" destOrd="0" presId="urn:microsoft.com/office/officeart/2018/5/layout/IconCircleLabelList"/>
    <dgm:cxn modelId="{71A3D683-FC8B-47C9-B1E9-F5A16FBF8CAC}" type="presParOf" srcId="{30658808-0413-415D-9E42-5C7005B3F844}" destId="{F0A473FF-3B47-472E-B7D1-2E7A4037B8EF}" srcOrd="2" destOrd="0" presId="urn:microsoft.com/office/officeart/2018/5/layout/IconCircleLabelList"/>
    <dgm:cxn modelId="{F0C3FEB5-213E-458B-A511-A2093DA1B219}" type="presParOf" srcId="{30658808-0413-415D-9E42-5C7005B3F844}" destId="{8C297BA1-6A19-4142-BFB0-651297EBD6F1}" srcOrd="3" destOrd="0" presId="urn:microsoft.com/office/officeart/2018/5/layout/IconCircleLabelList"/>
    <dgm:cxn modelId="{420D58B8-36CF-460D-B625-0E5B91655A1E}" type="presParOf" srcId="{BE69D4E7-49BA-4B99-BEF6-CBDEBE1FA197}" destId="{8AD730DA-D655-4AF8-81EF-B113F86236BA}" srcOrd="1" destOrd="0" presId="urn:microsoft.com/office/officeart/2018/5/layout/IconCircleLabelList"/>
    <dgm:cxn modelId="{A5F7D8F8-7CAB-4873-ACB9-8045FFE02493}" type="presParOf" srcId="{BE69D4E7-49BA-4B99-BEF6-CBDEBE1FA197}" destId="{8D97BCAE-CD23-4331-8674-DA7F23A98F11}" srcOrd="2" destOrd="0" presId="urn:microsoft.com/office/officeart/2018/5/layout/IconCircleLabelList"/>
    <dgm:cxn modelId="{A9F79B72-3B5A-46E1-AB48-EE19F2E78217}" type="presParOf" srcId="{8D97BCAE-CD23-4331-8674-DA7F23A98F11}" destId="{37BF1DC2-77FD-4580-98C6-0ED5E2646AA3}" srcOrd="0" destOrd="0" presId="urn:microsoft.com/office/officeart/2018/5/layout/IconCircleLabelList"/>
    <dgm:cxn modelId="{1272C4E8-03EC-4174-9AA6-196C0D1277E9}" type="presParOf" srcId="{8D97BCAE-CD23-4331-8674-DA7F23A98F11}" destId="{DE3EDFEC-5DEF-4A6C-B8F6-26F93749E623}" srcOrd="1" destOrd="0" presId="urn:microsoft.com/office/officeart/2018/5/layout/IconCircleLabelList"/>
    <dgm:cxn modelId="{5EAFB150-3932-4801-9FF6-80C9E459E3A1}" type="presParOf" srcId="{8D97BCAE-CD23-4331-8674-DA7F23A98F11}" destId="{F7E0333A-A0EE-4DBE-AAEC-56DB0BFC067B}" srcOrd="2" destOrd="0" presId="urn:microsoft.com/office/officeart/2018/5/layout/IconCircleLabelList"/>
    <dgm:cxn modelId="{165793C0-F8E5-4FEB-8FD4-B2166342FE89}" type="presParOf" srcId="{8D97BCAE-CD23-4331-8674-DA7F23A98F11}" destId="{88AD95C8-A9F3-45E7-96D7-31DF57F828B3}" srcOrd="3" destOrd="0" presId="urn:microsoft.com/office/officeart/2018/5/layout/IconCircleLabelList"/>
    <dgm:cxn modelId="{9EBA48B2-5C6F-403A-8D87-15CD0C278D48}" type="presParOf" srcId="{BE69D4E7-49BA-4B99-BEF6-CBDEBE1FA197}" destId="{CDCA13A1-4F84-44FB-B8AB-C408E9214157}" srcOrd="3" destOrd="0" presId="urn:microsoft.com/office/officeart/2018/5/layout/IconCircleLabelList"/>
    <dgm:cxn modelId="{2A58237D-C5EE-40F7-BF73-0D6F2A95BD87}" type="presParOf" srcId="{BE69D4E7-49BA-4B99-BEF6-CBDEBE1FA197}" destId="{9361EB38-DAC7-481F-8171-01EEC43D6DE9}" srcOrd="4" destOrd="0" presId="urn:microsoft.com/office/officeart/2018/5/layout/IconCircleLabelList"/>
    <dgm:cxn modelId="{1907CCDD-2022-4F2C-84D8-CCAEF71DF900}" type="presParOf" srcId="{9361EB38-DAC7-481F-8171-01EEC43D6DE9}" destId="{09447EB9-4908-4C49-8805-0DE040A90A72}" srcOrd="0" destOrd="0" presId="urn:microsoft.com/office/officeart/2018/5/layout/IconCircleLabelList"/>
    <dgm:cxn modelId="{88AC2FD2-33CA-4564-9690-93F20E00743B}" type="presParOf" srcId="{9361EB38-DAC7-481F-8171-01EEC43D6DE9}" destId="{AD59DE22-CD55-45FC-B3DE-ACF9899DE72A}" srcOrd="1" destOrd="0" presId="urn:microsoft.com/office/officeart/2018/5/layout/IconCircleLabelList"/>
    <dgm:cxn modelId="{1AF81C2F-0FA6-444C-8E3C-013482C5D594}" type="presParOf" srcId="{9361EB38-DAC7-481F-8171-01EEC43D6DE9}" destId="{1C35D84F-CAFC-4BE8-9C2D-E2842B8AE97F}" srcOrd="2" destOrd="0" presId="urn:microsoft.com/office/officeart/2018/5/layout/IconCircleLabelList"/>
    <dgm:cxn modelId="{BAC6DDD6-DC61-46FD-9C00-7B9EC7129D05}" type="presParOf" srcId="{9361EB38-DAC7-481F-8171-01EEC43D6DE9}" destId="{B6A1DB56-29FC-4469-9764-4DC9F90D0DCA}" srcOrd="3" destOrd="0" presId="urn:microsoft.com/office/officeart/2018/5/layout/IconCircleLabelList"/>
    <dgm:cxn modelId="{36AB33ED-6A05-4674-9A41-5B619B63923D}" type="presParOf" srcId="{BE69D4E7-49BA-4B99-BEF6-CBDEBE1FA197}" destId="{5C2F9BA8-97E0-47F5-8424-7C4FE285A22D}" srcOrd="5" destOrd="0" presId="urn:microsoft.com/office/officeart/2018/5/layout/IconCircleLabelList"/>
    <dgm:cxn modelId="{84D00763-1F94-4C70-B94B-37D071D35AF2}" type="presParOf" srcId="{BE69D4E7-49BA-4B99-BEF6-CBDEBE1FA197}" destId="{6F3ACD35-863A-46AE-AFB5-A98F009C2DBD}" srcOrd="6" destOrd="0" presId="urn:microsoft.com/office/officeart/2018/5/layout/IconCircleLabelList"/>
    <dgm:cxn modelId="{4A1BCCD4-2AA8-4753-B5BA-736BEB73D1B2}" type="presParOf" srcId="{6F3ACD35-863A-46AE-AFB5-A98F009C2DBD}" destId="{F3BFAF12-4389-46B2-A592-BBF451205E1C}" srcOrd="0" destOrd="0" presId="urn:microsoft.com/office/officeart/2018/5/layout/IconCircleLabelList"/>
    <dgm:cxn modelId="{AE96E582-BFDB-4E34-B702-42BD3AD859C3}" type="presParOf" srcId="{6F3ACD35-863A-46AE-AFB5-A98F009C2DBD}" destId="{2402590B-8EFF-4D05-A88F-BB809C709823}" srcOrd="1" destOrd="0" presId="urn:microsoft.com/office/officeart/2018/5/layout/IconCircleLabelList"/>
    <dgm:cxn modelId="{6EE40B89-35BA-40F0-9C04-7F5FB0E217F8}" type="presParOf" srcId="{6F3ACD35-863A-46AE-AFB5-A98F009C2DBD}" destId="{1F4CEC24-BF7B-4800-954B-7B2D4A31E489}" srcOrd="2" destOrd="0" presId="urn:microsoft.com/office/officeart/2018/5/layout/IconCircleLabelList"/>
    <dgm:cxn modelId="{F4574594-A5C3-4747-BF73-4ABA98F42442}" type="presParOf" srcId="{6F3ACD35-863A-46AE-AFB5-A98F009C2DBD}" destId="{8267BA0F-7DBB-4610-8B70-A34BABC345FC}" srcOrd="3" destOrd="0" presId="urn:microsoft.com/office/officeart/2018/5/layout/IconCircleLabelList"/>
    <dgm:cxn modelId="{A55C345D-915F-46CD-B943-41A17BD033E5}" type="presParOf" srcId="{BE69D4E7-49BA-4B99-BEF6-CBDEBE1FA197}" destId="{2B8C290E-E81A-4913-ADAD-D9479EC269ED}" srcOrd="7" destOrd="0" presId="urn:microsoft.com/office/officeart/2018/5/layout/IconCircleLabelList"/>
    <dgm:cxn modelId="{7BB04F4C-8DF3-43D1-B958-53D8D26DD467}" type="presParOf" srcId="{BE69D4E7-49BA-4B99-BEF6-CBDEBE1FA197}" destId="{B5DB385B-DCE2-450A-884F-02C4074CDCFF}" srcOrd="8" destOrd="0" presId="urn:microsoft.com/office/officeart/2018/5/layout/IconCircleLabelList"/>
    <dgm:cxn modelId="{2C112476-ABAB-4472-856C-7AD427D32864}" type="presParOf" srcId="{B5DB385B-DCE2-450A-884F-02C4074CDCFF}" destId="{E1379194-19BF-4247-9C3A-E8B399A75D89}" srcOrd="0" destOrd="0" presId="urn:microsoft.com/office/officeart/2018/5/layout/IconCircleLabelList"/>
    <dgm:cxn modelId="{7E6C3ECA-78DA-417C-9290-8125A3B5B9FB}" type="presParOf" srcId="{B5DB385B-DCE2-450A-884F-02C4074CDCFF}" destId="{CF66055A-7865-4B6A-BEC3-D7ADE6D560DF}" srcOrd="1" destOrd="0" presId="urn:microsoft.com/office/officeart/2018/5/layout/IconCircleLabelList"/>
    <dgm:cxn modelId="{00911683-D60D-4F8C-A102-9ADF4A73E414}" type="presParOf" srcId="{B5DB385B-DCE2-450A-884F-02C4074CDCFF}" destId="{5182B8B6-5AA7-46E4-97FF-FC8131B0106E}" srcOrd="2" destOrd="0" presId="urn:microsoft.com/office/officeart/2018/5/layout/IconCircleLabelList"/>
    <dgm:cxn modelId="{0C90683D-AFC8-4EC4-87BB-80661057F1EB}" type="presParOf" srcId="{B5DB385B-DCE2-450A-884F-02C4074CDCFF}" destId="{8A717397-48A3-403B-89A1-4A711516E5A0}" srcOrd="3" destOrd="0" presId="urn:microsoft.com/office/officeart/2018/5/layout/IconCircleLabelList"/>
    <dgm:cxn modelId="{589E6600-96CE-4329-8E86-3BCDD8F18EDC}" type="presParOf" srcId="{BE69D4E7-49BA-4B99-BEF6-CBDEBE1FA197}" destId="{652BD50F-63BA-4339-B42A-B7890B18A765}" srcOrd="9" destOrd="0" presId="urn:microsoft.com/office/officeart/2018/5/layout/IconCircleLabelList"/>
    <dgm:cxn modelId="{D4BB94DD-DBE0-485B-AC61-FC2A1519567E}" type="presParOf" srcId="{BE69D4E7-49BA-4B99-BEF6-CBDEBE1FA197}" destId="{965F5FB3-2A94-452A-84A7-F97B502AC41A}" srcOrd="10" destOrd="0" presId="urn:microsoft.com/office/officeart/2018/5/layout/IconCircleLabelList"/>
    <dgm:cxn modelId="{CE3C0085-E999-4C70-B618-7EC829D4DEB2}" type="presParOf" srcId="{965F5FB3-2A94-452A-84A7-F97B502AC41A}" destId="{F4778673-1520-469C-8C24-565F8CE9DDFF}" srcOrd="0" destOrd="0" presId="urn:microsoft.com/office/officeart/2018/5/layout/IconCircleLabelList"/>
    <dgm:cxn modelId="{DE965CED-2C2B-4E14-8E8A-F9835E8A01C6}" type="presParOf" srcId="{965F5FB3-2A94-452A-84A7-F97B502AC41A}" destId="{44FB3262-1BDF-4936-B8BF-26893F0A2735}" srcOrd="1" destOrd="0" presId="urn:microsoft.com/office/officeart/2018/5/layout/IconCircleLabelList"/>
    <dgm:cxn modelId="{95112DEC-03BF-4D25-9B91-9CE72EEF2233}" type="presParOf" srcId="{965F5FB3-2A94-452A-84A7-F97B502AC41A}" destId="{5A310D94-B681-4FF7-97C4-8887A15CC653}" srcOrd="2" destOrd="0" presId="urn:microsoft.com/office/officeart/2018/5/layout/IconCircleLabelList"/>
    <dgm:cxn modelId="{CF7F9628-681B-4503-887B-FC9E0446B452}" type="presParOf" srcId="{965F5FB3-2A94-452A-84A7-F97B502AC41A}" destId="{9D611BCB-AEC7-462D-A031-96B3DFE94660}" srcOrd="3" destOrd="0" presId="urn:microsoft.com/office/officeart/2018/5/layout/IconCircleLabelList"/>
    <dgm:cxn modelId="{C3438576-AEE8-495A-AA59-82F18E98027E}" type="presParOf" srcId="{BE69D4E7-49BA-4B99-BEF6-CBDEBE1FA197}" destId="{FA908630-08F5-4B04-A696-EE0BF2A5BC0F}" srcOrd="11" destOrd="0" presId="urn:microsoft.com/office/officeart/2018/5/layout/IconCircleLabelList"/>
    <dgm:cxn modelId="{7FC30924-0736-48A8-AD1E-35E790FF6690}" type="presParOf" srcId="{BE69D4E7-49BA-4B99-BEF6-CBDEBE1FA197}" destId="{C5F9597B-6EA0-4395-A215-13B40A54E665}" srcOrd="12" destOrd="0" presId="urn:microsoft.com/office/officeart/2018/5/layout/IconCircleLabelList"/>
    <dgm:cxn modelId="{20F153E6-4242-4A3B-AEFA-107E05D6A5BD}" type="presParOf" srcId="{C5F9597B-6EA0-4395-A215-13B40A54E665}" destId="{8090EBAA-EB3C-49E2-A992-E8EEB222DD67}" srcOrd="0" destOrd="0" presId="urn:microsoft.com/office/officeart/2018/5/layout/IconCircleLabelList"/>
    <dgm:cxn modelId="{4BBC5877-F759-47B6-8EF8-8FDBD199DD90}" type="presParOf" srcId="{C5F9597B-6EA0-4395-A215-13B40A54E665}" destId="{3577ED83-4A01-4D21-9DD5-425FFB8BBD7A}" srcOrd="1" destOrd="0" presId="urn:microsoft.com/office/officeart/2018/5/layout/IconCircleLabelList"/>
    <dgm:cxn modelId="{DCBA797B-BB71-4270-A69E-9F624452A0C3}" type="presParOf" srcId="{C5F9597B-6EA0-4395-A215-13B40A54E665}" destId="{C2BF2CF2-032A-4C28-9DC1-88AFAEA048A4}" srcOrd="2" destOrd="0" presId="urn:microsoft.com/office/officeart/2018/5/layout/IconCircleLabelList"/>
    <dgm:cxn modelId="{EA0E06A1-754D-4C66-8193-301FAAC19AAB}" type="presParOf" srcId="{C5F9597B-6EA0-4395-A215-13B40A54E665}" destId="{6CDDCF67-94C3-42F0-B8AB-E98CE8098CD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9E56139-04AC-48F5-8B9E-AAEA274BBD3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9DDDDA9-5B5E-4EED-BCD2-02F16D42A7F9}">
      <dgm:prSet/>
      <dgm:spPr/>
      <dgm:t>
        <a:bodyPr/>
        <a:lstStyle/>
        <a:p>
          <a:r>
            <a:rPr lang="en-US"/>
            <a:t>Indentation</a:t>
          </a:r>
        </a:p>
      </dgm:t>
    </dgm:pt>
    <dgm:pt modelId="{CB9E73E6-7C1B-445E-BA2C-99DA4675E0F2}" type="parTrans" cxnId="{1F117531-90F6-491C-9494-15E9A91068CE}">
      <dgm:prSet/>
      <dgm:spPr/>
      <dgm:t>
        <a:bodyPr/>
        <a:lstStyle/>
        <a:p>
          <a:endParaRPr lang="en-US"/>
        </a:p>
      </dgm:t>
    </dgm:pt>
    <dgm:pt modelId="{0430906D-D58C-473A-9AD2-EBD919DB6B1A}" type="sibTrans" cxnId="{1F117531-90F6-491C-9494-15E9A91068CE}">
      <dgm:prSet/>
      <dgm:spPr/>
      <dgm:t>
        <a:bodyPr/>
        <a:lstStyle/>
        <a:p>
          <a:endParaRPr lang="en-US"/>
        </a:p>
      </dgm:t>
    </dgm:pt>
    <dgm:pt modelId="{DC7DBF70-45E0-4AD7-AB72-9D2E4034F52F}">
      <dgm:prSet/>
      <dgm:spPr/>
      <dgm:t>
        <a:bodyPr/>
        <a:lstStyle/>
        <a:p>
          <a:r>
            <a:rPr lang="en-US"/>
            <a:t>First assignment to a variable creates it </a:t>
          </a:r>
        </a:p>
      </dgm:t>
    </dgm:pt>
    <dgm:pt modelId="{E863F7ED-2BBC-455C-8799-1C125D67AC2A}" type="parTrans" cxnId="{D55FA713-EE14-443A-A0CB-AAC612E1220A}">
      <dgm:prSet/>
      <dgm:spPr/>
      <dgm:t>
        <a:bodyPr/>
        <a:lstStyle/>
        <a:p>
          <a:endParaRPr lang="en-US"/>
        </a:p>
      </dgm:t>
    </dgm:pt>
    <dgm:pt modelId="{9D680A3C-1E47-4C08-BA9D-FA8865E00FB1}" type="sibTrans" cxnId="{D55FA713-EE14-443A-A0CB-AAC612E1220A}">
      <dgm:prSet/>
      <dgm:spPr/>
      <dgm:t>
        <a:bodyPr/>
        <a:lstStyle/>
        <a:p>
          <a:endParaRPr lang="en-US"/>
        </a:p>
      </dgm:t>
    </dgm:pt>
    <dgm:pt modelId="{49515D84-F49A-4A9D-A0CA-B547398B6C16}">
      <dgm:prSet/>
      <dgm:spPr/>
      <dgm:t>
        <a:bodyPr/>
        <a:lstStyle/>
        <a:p>
          <a:r>
            <a:rPr lang="en-US"/>
            <a:t>Assignment is = and comparison is ==</a:t>
          </a:r>
        </a:p>
      </dgm:t>
    </dgm:pt>
    <dgm:pt modelId="{9780F890-BA7B-4C43-8AAF-2EF7E8829B5F}" type="parTrans" cxnId="{E060342D-C1F1-42D0-8020-8E5EAC4BE0E3}">
      <dgm:prSet/>
      <dgm:spPr/>
      <dgm:t>
        <a:bodyPr/>
        <a:lstStyle/>
        <a:p>
          <a:endParaRPr lang="en-US"/>
        </a:p>
      </dgm:t>
    </dgm:pt>
    <dgm:pt modelId="{D4868FEF-04C4-4E97-A46A-0D273693AF90}" type="sibTrans" cxnId="{E060342D-C1F1-42D0-8020-8E5EAC4BE0E3}">
      <dgm:prSet/>
      <dgm:spPr/>
      <dgm:t>
        <a:bodyPr/>
        <a:lstStyle/>
        <a:p>
          <a:endParaRPr lang="en-US"/>
        </a:p>
      </dgm:t>
    </dgm:pt>
    <dgm:pt modelId="{FA20B58C-9A7B-4609-BDFD-61A866A9853B}">
      <dgm:prSet/>
      <dgm:spPr/>
      <dgm:t>
        <a:bodyPr/>
        <a:lstStyle/>
        <a:p>
          <a:r>
            <a:rPr lang="en-US"/>
            <a:t>For numbers + - * / % are as expected</a:t>
          </a:r>
        </a:p>
      </dgm:t>
    </dgm:pt>
    <dgm:pt modelId="{A7C91BD7-976B-49D6-9AAD-EC77162E21F3}" type="parTrans" cxnId="{7C5DAE69-953E-44F2-8632-31E085801EBC}">
      <dgm:prSet/>
      <dgm:spPr/>
      <dgm:t>
        <a:bodyPr/>
        <a:lstStyle/>
        <a:p>
          <a:endParaRPr lang="en-US"/>
        </a:p>
      </dgm:t>
    </dgm:pt>
    <dgm:pt modelId="{7B0C78FD-16CE-4173-BF41-B9129FC95291}" type="sibTrans" cxnId="{7C5DAE69-953E-44F2-8632-31E085801EBC}">
      <dgm:prSet/>
      <dgm:spPr/>
      <dgm:t>
        <a:bodyPr/>
        <a:lstStyle/>
        <a:p>
          <a:endParaRPr lang="en-US"/>
        </a:p>
      </dgm:t>
    </dgm:pt>
    <dgm:pt modelId="{F47B05B6-D2EE-40BE-9F47-F2F3E0FBE68F}">
      <dgm:prSet/>
      <dgm:spPr/>
      <dgm:t>
        <a:bodyPr/>
        <a:lstStyle/>
        <a:p>
          <a:r>
            <a:rPr lang="en-US"/>
            <a:t>Logical operators are words (and, or, not) not symbols</a:t>
          </a:r>
        </a:p>
      </dgm:t>
    </dgm:pt>
    <dgm:pt modelId="{4AAB1B07-198A-4AEB-86AE-8D8C6D6A3F2C}" type="parTrans" cxnId="{D412EB73-6977-4CFD-99FE-B1936574E4F3}">
      <dgm:prSet/>
      <dgm:spPr/>
      <dgm:t>
        <a:bodyPr/>
        <a:lstStyle/>
        <a:p>
          <a:endParaRPr lang="en-US"/>
        </a:p>
      </dgm:t>
    </dgm:pt>
    <dgm:pt modelId="{A5E7391F-CFF9-41B7-A428-7B37EA0FEFE6}" type="sibTrans" cxnId="{D412EB73-6977-4CFD-99FE-B1936574E4F3}">
      <dgm:prSet/>
      <dgm:spPr/>
      <dgm:t>
        <a:bodyPr/>
        <a:lstStyle/>
        <a:p>
          <a:endParaRPr lang="en-US"/>
        </a:p>
      </dgm:t>
    </dgm:pt>
    <dgm:pt modelId="{7D4DB8A6-55BB-47B2-8983-76B7E2698021}">
      <dgm:prSet/>
      <dgm:spPr/>
      <dgm:t>
        <a:bodyPr/>
        <a:lstStyle/>
        <a:p>
          <a:r>
            <a:rPr lang="en-US"/>
            <a:t>The basic printing command is print</a:t>
          </a:r>
        </a:p>
      </dgm:t>
    </dgm:pt>
    <dgm:pt modelId="{66A2A699-A335-4B8C-86D6-F2A6D5B284B3}" type="parTrans" cxnId="{0B2F7C85-38CA-423D-9232-39CF83A4F848}">
      <dgm:prSet/>
      <dgm:spPr/>
      <dgm:t>
        <a:bodyPr/>
        <a:lstStyle/>
        <a:p>
          <a:endParaRPr lang="en-US"/>
        </a:p>
      </dgm:t>
    </dgm:pt>
    <dgm:pt modelId="{A4D39959-D529-41CF-B5F9-A2EE07FDAF12}" type="sibTrans" cxnId="{0B2F7C85-38CA-423D-9232-39CF83A4F848}">
      <dgm:prSet/>
      <dgm:spPr/>
      <dgm:t>
        <a:bodyPr/>
        <a:lstStyle/>
        <a:p>
          <a:endParaRPr lang="en-US"/>
        </a:p>
      </dgm:t>
    </dgm:pt>
    <dgm:pt modelId="{3A77AB10-1D50-494A-87F5-1A6EFBF5AF9F}" type="pres">
      <dgm:prSet presAssocID="{09E56139-04AC-48F5-8B9E-AAEA274BBD3C}" presName="root" presStyleCnt="0">
        <dgm:presLayoutVars>
          <dgm:dir/>
          <dgm:resizeHandles val="exact"/>
        </dgm:presLayoutVars>
      </dgm:prSet>
      <dgm:spPr/>
    </dgm:pt>
    <dgm:pt modelId="{385747F0-C126-4A6B-B06E-EA9CDC294AD4}" type="pres">
      <dgm:prSet presAssocID="{09E56139-04AC-48F5-8B9E-AAEA274BBD3C}" presName="container" presStyleCnt="0">
        <dgm:presLayoutVars>
          <dgm:dir/>
          <dgm:resizeHandles val="exact"/>
        </dgm:presLayoutVars>
      </dgm:prSet>
      <dgm:spPr/>
    </dgm:pt>
    <dgm:pt modelId="{5375460E-CB9D-48F0-AB21-F9F05A39CC98}" type="pres">
      <dgm:prSet presAssocID="{69DDDDA9-5B5E-4EED-BCD2-02F16D42A7F9}" presName="compNode" presStyleCnt="0"/>
      <dgm:spPr/>
    </dgm:pt>
    <dgm:pt modelId="{220138D3-5EFD-4EEC-A48C-174A403188A3}" type="pres">
      <dgm:prSet presAssocID="{69DDDDA9-5B5E-4EED-BCD2-02F16D42A7F9}" presName="iconBgRect" presStyleLbl="bgShp" presStyleIdx="0" presStyleCnt="6"/>
      <dgm:spPr/>
    </dgm:pt>
    <dgm:pt modelId="{9E237936-15C6-4F63-AAE1-C33483CD317A}" type="pres">
      <dgm:prSet presAssocID="{69DDDDA9-5B5E-4EED-BCD2-02F16D42A7F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ullBrickWall"/>
        </a:ext>
      </dgm:extLst>
    </dgm:pt>
    <dgm:pt modelId="{E2DD20C4-6497-44FC-A066-58F7DFC3D4A4}" type="pres">
      <dgm:prSet presAssocID="{69DDDDA9-5B5E-4EED-BCD2-02F16D42A7F9}" presName="spaceRect" presStyleCnt="0"/>
      <dgm:spPr/>
    </dgm:pt>
    <dgm:pt modelId="{F3A843B6-AF14-4209-9884-38690BE90FCF}" type="pres">
      <dgm:prSet presAssocID="{69DDDDA9-5B5E-4EED-BCD2-02F16D42A7F9}" presName="textRect" presStyleLbl="revTx" presStyleIdx="0" presStyleCnt="6">
        <dgm:presLayoutVars>
          <dgm:chMax val="1"/>
          <dgm:chPref val="1"/>
        </dgm:presLayoutVars>
      </dgm:prSet>
      <dgm:spPr/>
    </dgm:pt>
    <dgm:pt modelId="{EBD1C521-1D0C-4193-A653-F484A6CF3C9F}" type="pres">
      <dgm:prSet presAssocID="{0430906D-D58C-473A-9AD2-EBD919DB6B1A}" presName="sibTrans" presStyleLbl="sibTrans2D1" presStyleIdx="0" presStyleCnt="0"/>
      <dgm:spPr/>
    </dgm:pt>
    <dgm:pt modelId="{43CFB1AC-601E-409B-8A38-99AEE0B47889}" type="pres">
      <dgm:prSet presAssocID="{DC7DBF70-45E0-4AD7-AB72-9D2E4034F52F}" presName="compNode" presStyleCnt="0"/>
      <dgm:spPr/>
    </dgm:pt>
    <dgm:pt modelId="{E68DA550-393B-46C1-8B42-579EBC7E0148}" type="pres">
      <dgm:prSet presAssocID="{DC7DBF70-45E0-4AD7-AB72-9D2E4034F52F}" presName="iconBgRect" presStyleLbl="bgShp" presStyleIdx="1" presStyleCnt="6"/>
      <dgm:spPr/>
    </dgm:pt>
    <dgm:pt modelId="{FC9CA5AB-618D-4F47-A415-4852D5CD4CA3}" type="pres">
      <dgm:prSet presAssocID="{DC7DBF70-45E0-4AD7-AB72-9D2E4034F52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02AAC5E0-BDCE-4E18-8A45-E47D06991872}" type="pres">
      <dgm:prSet presAssocID="{DC7DBF70-45E0-4AD7-AB72-9D2E4034F52F}" presName="spaceRect" presStyleCnt="0"/>
      <dgm:spPr/>
    </dgm:pt>
    <dgm:pt modelId="{7236E740-BEBF-4B0F-ABB9-245E66E6A9AB}" type="pres">
      <dgm:prSet presAssocID="{DC7DBF70-45E0-4AD7-AB72-9D2E4034F52F}" presName="textRect" presStyleLbl="revTx" presStyleIdx="1" presStyleCnt="6">
        <dgm:presLayoutVars>
          <dgm:chMax val="1"/>
          <dgm:chPref val="1"/>
        </dgm:presLayoutVars>
      </dgm:prSet>
      <dgm:spPr/>
    </dgm:pt>
    <dgm:pt modelId="{2C462796-B47D-4D6E-BED9-28655CB2224E}" type="pres">
      <dgm:prSet presAssocID="{9D680A3C-1E47-4C08-BA9D-FA8865E00FB1}" presName="sibTrans" presStyleLbl="sibTrans2D1" presStyleIdx="0" presStyleCnt="0"/>
      <dgm:spPr/>
    </dgm:pt>
    <dgm:pt modelId="{BD7DB2E4-8335-44DD-9AB4-EA399873D03F}" type="pres">
      <dgm:prSet presAssocID="{49515D84-F49A-4A9D-A0CA-B547398B6C16}" presName="compNode" presStyleCnt="0"/>
      <dgm:spPr/>
    </dgm:pt>
    <dgm:pt modelId="{846374AC-AACD-4CC3-9F36-3A0A8C3C8F25}" type="pres">
      <dgm:prSet presAssocID="{49515D84-F49A-4A9D-A0CA-B547398B6C16}" presName="iconBgRect" presStyleLbl="bgShp" presStyleIdx="2" presStyleCnt="6"/>
      <dgm:spPr/>
    </dgm:pt>
    <dgm:pt modelId="{01EF1465-5D5C-4089-9272-45D5BA356258}" type="pres">
      <dgm:prSet presAssocID="{49515D84-F49A-4A9D-A0CA-B547398B6C1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46723D9C-942D-4DE4-B7B9-3380E738A9FF}" type="pres">
      <dgm:prSet presAssocID="{49515D84-F49A-4A9D-A0CA-B547398B6C16}" presName="spaceRect" presStyleCnt="0"/>
      <dgm:spPr/>
    </dgm:pt>
    <dgm:pt modelId="{CDC3196B-600F-4F5C-B8B4-69D35C0C2781}" type="pres">
      <dgm:prSet presAssocID="{49515D84-F49A-4A9D-A0CA-B547398B6C16}" presName="textRect" presStyleLbl="revTx" presStyleIdx="2" presStyleCnt="6">
        <dgm:presLayoutVars>
          <dgm:chMax val="1"/>
          <dgm:chPref val="1"/>
        </dgm:presLayoutVars>
      </dgm:prSet>
      <dgm:spPr/>
    </dgm:pt>
    <dgm:pt modelId="{4ABC66A6-2F33-4587-8243-02CF58978977}" type="pres">
      <dgm:prSet presAssocID="{D4868FEF-04C4-4E97-A46A-0D273693AF90}" presName="sibTrans" presStyleLbl="sibTrans2D1" presStyleIdx="0" presStyleCnt="0"/>
      <dgm:spPr/>
    </dgm:pt>
    <dgm:pt modelId="{BC2DABCB-8E41-4157-B131-2C4B6FABFBCC}" type="pres">
      <dgm:prSet presAssocID="{FA20B58C-9A7B-4609-BDFD-61A866A9853B}" presName="compNode" presStyleCnt="0"/>
      <dgm:spPr/>
    </dgm:pt>
    <dgm:pt modelId="{1F72F410-B4B1-43C6-A68A-E0FC6AEF3A9E}" type="pres">
      <dgm:prSet presAssocID="{FA20B58C-9A7B-4609-BDFD-61A866A9853B}" presName="iconBgRect" presStyleLbl="bgShp" presStyleIdx="3" presStyleCnt="6"/>
      <dgm:spPr/>
    </dgm:pt>
    <dgm:pt modelId="{F9614377-1961-4BCE-AF83-924E913A2CFA}" type="pres">
      <dgm:prSet presAssocID="{FA20B58C-9A7B-4609-BDFD-61A866A9853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FF79EB5C-0B94-4510-86C5-D6263EB2A02D}" type="pres">
      <dgm:prSet presAssocID="{FA20B58C-9A7B-4609-BDFD-61A866A9853B}" presName="spaceRect" presStyleCnt="0"/>
      <dgm:spPr/>
    </dgm:pt>
    <dgm:pt modelId="{5F44D3BC-7547-42E2-96EC-D1A30B62383D}" type="pres">
      <dgm:prSet presAssocID="{FA20B58C-9A7B-4609-BDFD-61A866A9853B}" presName="textRect" presStyleLbl="revTx" presStyleIdx="3" presStyleCnt="6">
        <dgm:presLayoutVars>
          <dgm:chMax val="1"/>
          <dgm:chPref val="1"/>
        </dgm:presLayoutVars>
      </dgm:prSet>
      <dgm:spPr/>
    </dgm:pt>
    <dgm:pt modelId="{BB02935F-00E9-41EF-82A3-9D2E9A600017}" type="pres">
      <dgm:prSet presAssocID="{7B0C78FD-16CE-4173-BF41-B9129FC95291}" presName="sibTrans" presStyleLbl="sibTrans2D1" presStyleIdx="0" presStyleCnt="0"/>
      <dgm:spPr/>
    </dgm:pt>
    <dgm:pt modelId="{6EE90E9A-7912-4721-AE6B-1A39BA5F8358}" type="pres">
      <dgm:prSet presAssocID="{F47B05B6-D2EE-40BE-9F47-F2F3E0FBE68F}" presName="compNode" presStyleCnt="0"/>
      <dgm:spPr/>
    </dgm:pt>
    <dgm:pt modelId="{82B6661D-1D4E-4C72-9125-836AE6A9B13D}" type="pres">
      <dgm:prSet presAssocID="{F47B05B6-D2EE-40BE-9F47-F2F3E0FBE68F}" presName="iconBgRect" presStyleLbl="bgShp" presStyleIdx="4" presStyleCnt="6"/>
      <dgm:spPr/>
    </dgm:pt>
    <dgm:pt modelId="{0F3A01CE-CBAF-45F2-8647-F6B80AD56893}" type="pres">
      <dgm:prSet presAssocID="{F47B05B6-D2EE-40BE-9F47-F2F3E0FBE68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87C9FBA8-EF12-4D78-8904-7383FB3053ED}" type="pres">
      <dgm:prSet presAssocID="{F47B05B6-D2EE-40BE-9F47-F2F3E0FBE68F}" presName="spaceRect" presStyleCnt="0"/>
      <dgm:spPr/>
    </dgm:pt>
    <dgm:pt modelId="{1D56BABD-E731-499A-A0D3-BB136A400E30}" type="pres">
      <dgm:prSet presAssocID="{F47B05B6-D2EE-40BE-9F47-F2F3E0FBE68F}" presName="textRect" presStyleLbl="revTx" presStyleIdx="4" presStyleCnt="6">
        <dgm:presLayoutVars>
          <dgm:chMax val="1"/>
          <dgm:chPref val="1"/>
        </dgm:presLayoutVars>
      </dgm:prSet>
      <dgm:spPr/>
    </dgm:pt>
    <dgm:pt modelId="{24CC9A8E-B2D0-48DD-8BCB-5FBCD1F9A861}" type="pres">
      <dgm:prSet presAssocID="{A5E7391F-CFF9-41B7-A428-7B37EA0FEFE6}" presName="sibTrans" presStyleLbl="sibTrans2D1" presStyleIdx="0" presStyleCnt="0"/>
      <dgm:spPr/>
    </dgm:pt>
    <dgm:pt modelId="{D087B2FD-EFEC-40A1-837A-B1EDB92A8958}" type="pres">
      <dgm:prSet presAssocID="{7D4DB8A6-55BB-47B2-8983-76B7E2698021}" presName="compNode" presStyleCnt="0"/>
      <dgm:spPr/>
    </dgm:pt>
    <dgm:pt modelId="{E89C0ADE-6E07-4AAF-93CB-2CF9919F559D}" type="pres">
      <dgm:prSet presAssocID="{7D4DB8A6-55BB-47B2-8983-76B7E2698021}" presName="iconBgRect" presStyleLbl="bgShp" presStyleIdx="5" presStyleCnt="6"/>
      <dgm:spPr/>
    </dgm:pt>
    <dgm:pt modelId="{52BE355E-962D-4E1B-9F60-8181556638C4}" type="pres">
      <dgm:prSet presAssocID="{7D4DB8A6-55BB-47B2-8983-76B7E269802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04C45BAB-8C5C-4023-AFF9-8C454F727100}" type="pres">
      <dgm:prSet presAssocID="{7D4DB8A6-55BB-47B2-8983-76B7E2698021}" presName="spaceRect" presStyleCnt="0"/>
      <dgm:spPr/>
    </dgm:pt>
    <dgm:pt modelId="{122C473A-20CE-4778-8852-1DED01F3DF4A}" type="pres">
      <dgm:prSet presAssocID="{7D4DB8A6-55BB-47B2-8983-76B7E2698021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D55FA713-EE14-443A-A0CB-AAC612E1220A}" srcId="{09E56139-04AC-48F5-8B9E-AAEA274BBD3C}" destId="{DC7DBF70-45E0-4AD7-AB72-9D2E4034F52F}" srcOrd="1" destOrd="0" parTransId="{E863F7ED-2BBC-455C-8799-1C125D67AC2A}" sibTransId="{9D680A3C-1E47-4C08-BA9D-FA8865E00FB1}"/>
    <dgm:cxn modelId="{84233824-630A-4A02-811F-21B879AB46D4}" type="presOf" srcId="{D4868FEF-04C4-4E97-A46A-0D273693AF90}" destId="{4ABC66A6-2F33-4587-8243-02CF58978977}" srcOrd="0" destOrd="0" presId="urn:microsoft.com/office/officeart/2018/2/layout/IconCircleList"/>
    <dgm:cxn modelId="{F2CE6429-4A3E-4797-9007-C3F65FEAE32F}" type="presOf" srcId="{49515D84-F49A-4A9D-A0CA-B547398B6C16}" destId="{CDC3196B-600F-4F5C-B8B4-69D35C0C2781}" srcOrd="0" destOrd="0" presId="urn:microsoft.com/office/officeart/2018/2/layout/IconCircleList"/>
    <dgm:cxn modelId="{E060342D-C1F1-42D0-8020-8E5EAC4BE0E3}" srcId="{09E56139-04AC-48F5-8B9E-AAEA274BBD3C}" destId="{49515D84-F49A-4A9D-A0CA-B547398B6C16}" srcOrd="2" destOrd="0" parTransId="{9780F890-BA7B-4C43-8AAF-2EF7E8829B5F}" sibTransId="{D4868FEF-04C4-4E97-A46A-0D273693AF90}"/>
    <dgm:cxn modelId="{6948A42E-83E5-41FD-AFE2-C855B269C714}" type="presOf" srcId="{7B0C78FD-16CE-4173-BF41-B9129FC95291}" destId="{BB02935F-00E9-41EF-82A3-9D2E9A600017}" srcOrd="0" destOrd="0" presId="urn:microsoft.com/office/officeart/2018/2/layout/IconCircleList"/>
    <dgm:cxn modelId="{1F117531-90F6-491C-9494-15E9A91068CE}" srcId="{09E56139-04AC-48F5-8B9E-AAEA274BBD3C}" destId="{69DDDDA9-5B5E-4EED-BCD2-02F16D42A7F9}" srcOrd="0" destOrd="0" parTransId="{CB9E73E6-7C1B-445E-BA2C-99DA4675E0F2}" sibTransId="{0430906D-D58C-473A-9AD2-EBD919DB6B1A}"/>
    <dgm:cxn modelId="{9624D43D-3561-46E5-A4A1-5AA60B632366}" type="presOf" srcId="{FA20B58C-9A7B-4609-BDFD-61A866A9853B}" destId="{5F44D3BC-7547-42E2-96EC-D1A30B62383D}" srcOrd="0" destOrd="0" presId="urn:microsoft.com/office/officeart/2018/2/layout/IconCircleList"/>
    <dgm:cxn modelId="{8126A45E-0B3E-4897-B9E5-B174A4346992}" type="presOf" srcId="{DC7DBF70-45E0-4AD7-AB72-9D2E4034F52F}" destId="{7236E740-BEBF-4B0F-ABB9-245E66E6A9AB}" srcOrd="0" destOrd="0" presId="urn:microsoft.com/office/officeart/2018/2/layout/IconCircleList"/>
    <dgm:cxn modelId="{B452EC68-5D0E-4965-AE57-1B688140807A}" type="presOf" srcId="{0430906D-D58C-473A-9AD2-EBD919DB6B1A}" destId="{EBD1C521-1D0C-4193-A653-F484A6CF3C9F}" srcOrd="0" destOrd="0" presId="urn:microsoft.com/office/officeart/2018/2/layout/IconCircleList"/>
    <dgm:cxn modelId="{7C5DAE69-953E-44F2-8632-31E085801EBC}" srcId="{09E56139-04AC-48F5-8B9E-AAEA274BBD3C}" destId="{FA20B58C-9A7B-4609-BDFD-61A866A9853B}" srcOrd="3" destOrd="0" parTransId="{A7C91BD7-976B-49D6-9AAD-EC77162E21F3}" sibTransId="{7B0C78FD-16CE-4173-BF41-B9129FC95291}"/>
    <dgm:cxn modelId="{9715E272-B5D1-4CEF-BB5D-3598F6FF1F53}" type="presOf" srcId="{7D4DB8A6-55BB-47B2-8983-76B7E2698021}" destId="{122C473A-20CE-4778-8852-1DED01F3DF4A}" srcOrd="0" destOrd="0" presId="urn:microsoft.com/office/officeart/2018/2/layout/IconCircleList"/>
    <dgm:cxn modelId="{D412EB73-6977-4CFD-99FE-B1936574E4F3}" srcId="{09E56139-04AC-48F5-8B9E-AAEA274BBD3C}" destId="{F47B05B6-D2EE-40BE-9F47-F2F3E0FBE68F}" srcOrd="4" destOrd="0" parTransId="{4AAB1B07-198A-4AEB-86AE-8D8C6D6A3F2C}" sibTransId="{A5E7391F-CFF9-41B7-A428-7B37EA0FEFE6}"/>
    <dgm:cxn modelId="{ED33C47B-CCAF-45A7-A5C1-C29B8A30DC10}" type="presOf" srcId="{09E56139-04AC-48F5-8B9E-AAEA274BBD3C}" destId="{3A77AB10-1D50-494A-87F5-1A6EFBF5AF9F}" srcOrd="0" destOrd="0" presId="urn:microsoft.com/office/officeart/2018/2/layout/IconCircleList"/>
    <dgm:cxn modelId="{0B2F7C85-38CA-423D-9232-39CF83A4F848}" srcId="{09E56139-04AC-48F5-8B9E-AAEA274BBD3C}" destId="{7D4DB8A6-55BB-47B2-8983-76B7E2698021}" srcOrd="5" destOrd="0" parTransId="{66A2A699-A335-4B8C-86D6-F2A6D5B284B3}" sibTransId="{A4D39959-D529-41CF-B5F9-A2EE07FDAF12}"/>
    <dgm:cxn modelId="{29018ACC-48C6-4EA1-BF51-7571556DCA64}" type="presOf" srcId="{A5E7391F-CFF9-41B7-A428-7B37EA0FEFE6}" destId="{24CC9A8E-B2D0-48DD-8BCB-5FBCD1F9A861}" srcOrd="0" destOrd="0" presId="urn:microsoft.com/office/officeart/2018/2/layout/IconCircleList"/>
    <dgm:cxn modelId="{3B1328DB-A6EF-4584-9B96-F9E0C9718C8E}" type="presOf" srcId="{9D680A3C-1E47-4C08-BA9D-FA8865E00FB1}" destId="{2C462796-B47D-4D6E-BED9-28655CB2224E}" srcOrd="0" destOrd="0" presId="urn:microsoft.com/office/officeart/2018/2/layout/IconCircleList"/>
    <dgm:cxn modelId="{63BFA2EF-9FAA-4674-A30B-AA61D2676B69}" type="presOf" srcId="{F47B05B6-D2EE-40BE-9F47-F2F3E0FBE68F}" destId="{1D56BABD-E731-499A-A0D3-BB136A400E30}" srcOrd="0" destOrd="0" presId="urn:microsoft.com/office/officeart/2018/2/layout/IconCircleList"/>
    <dgm:cxn modelId="{32791EF4-CB01-44CE-8B18-080E56AC148F}" type="presOf" srcId="{69DDDDA9-5B5E-4EED-BCD2-02F16D42A7F9}" destId="{F3A843B6-AF14-4209-9884-38690BE90FCF}" srcOrd="0" destOrd="0" presId="urn:microsoft.com/office/officeart/2018/2/layout/IconCircleList"/>
    <dgm:cxn modelId="{18B154E4-84B1-4AD7-947D-BC9CD5A12D2B}" type="presParOf" srcId="{3A77AB10-1D50-494A-87F5-1A6EFBF5AF9F}" destId="{385747F0-C126-4A6B-B06E-EA9CDC294AD4}" srcOrd="0" destOrd="0" presId="urn:microsoft.com/office/officeart/2018/2/layout/IconCircleList"/>
    <dgm:cxn modelId="{CF6074D4-9995-4144-82E7-20E4394F5B75}" type="presParOf" srcId="{385747F0-C126-4A6B-B06E-EA9CDC294AD4}" destId="{5375460E-CB9D-48F0-AB21-F9F05A39CC98}" srcOrd="0" destOrd="0" presId="urn:microsoft.com/office/officeart/2018/2/layout/IconCircleList"/>
    <dgm:cxn modelId="{186EAD40-2C19-4E02-BD13-231EB218CC97}" type="presParOf" srcId="{5375460E-CB9D-48F0-AB21-F9F05A39CC98}" destId="{220138D3-5EFD-4EEC-A48C-174A403188A3}" srcOrd="0" destOrd="0" presId="urn:microsoft.com/office/officeart/2018/2/layout/IconCircleList"/>
    <dgm:cxn modelId="{4B23E6F4-BC19-4ED4-A8E7-C9EB4247AB80}" type="presParOf" srcId="{5375460E-CB9D-48F0-AB21-F9F05A39CC98}" destId="{9E237936-15C6-4F63-AAE1-C33483CD317A}" srcOrd="1" destOrd="0" presId="urn:microsoft.com/office/officeart/2018/2/layout/IconCircleList"/>
    <dgm:cxn modelId="{27DB76BB-4CF2-4F0E-8359-9773D32559E9}" type="presParOf" srcId="{5375460E-CB9D-48F0-AB21-F9F05A39CC98}" destId="{E2DD20C4-6497-44FC-A066-58F7DFC3D4A4}" srcOrd="2" destOrd="0" presId="urn:microsoft.com/office/officeart/2018/2/layout/IconCircleList"/>
    <dgm:cxn modelId="{82ACCC5E-5A5F-4962-AA14-B05755B9CE35}" type="presParOf" srcId="{5375460E-CB9D-48F0-AB21-F9F05A39CC98}" destId="{F3A843B6-AF14-4209-9884-38690BE90FCF}" srcOrd="3" destOrd="0" presId="urn:microsoft.com/office/officeart/2018/2/layout/IconCircleList"/>
    <dgm:cxn modelId="{5B38660B-A18F-4192-AA69-5C39D0E00BFF}" type="presParOf" srcId="{385747F0-C126-4A6B-B06E-EA9CDC294AD4}" destId="{EBD1C521-1D0C-4193-A653-F484A6CF3C9F}" srcOrd="1" destOrd="0" presId="urn:microsoft.com/office/officeart/2018/2/layout/IconCircleList"/>
    <dgm:cxn modelId="{836122AD-B897-427B-8C06-A49EE21B9D3F}" type="presParOf" srcId="{385747F0-C126-4A6B-B06E-EA9CDC294AD4}" destId="{43CFB1AC-601E-409B-8A38-99AEE0B47889}" srcOrd="2" destOrd="0" presId="urn:microsoft.com/office/officeart/2018/2/layout/IconCircleList"/>
    <dgm:cxn modelId="{417DC142-B9F4-4E67-B9DB-250310489340}" type="presParOf" srcId="{43CFB1AC-601E-409B-8A38-99AEE0B47889}" destId="{E68DA550-393B-46C1-8B42-579EBC7E0148}" srcOrd="0" destOrd="0" presId="urn:microsoft.com/office/officeart/2018/2/layout/IconCircleList"/>
    <dgm:cxn modelId="{7ACA1751-2EF1-40C0-9B52-8A5000308B7C}" type="presParOf" srcId="{43CFB1AC-601E-409B-8A38-99AEE0B47889}" destId="{FC9CA5AB-618D-4F47-A415-4852D5CD4CA3}" srcOrd="1" destOrd="0" presId="urn:microsoft.com/office/officeart/2018/2/layout/IconCircleList"/>
    <dgm:cxn modelId="{2C723E25-AB8F-4B39-AACC-F36FCD1C317C}" type="presParOf" srcId="{43CFB1AC-601E-409B-8A38-99AEE0B47889}" destId="{02AAC5E0-BDCE-4E18-8A45-E47D06991872}" srcOrd="2" destOrd="0" presId="urn:microsoft.com/office/officeart/2018/2/layout/IconCircleList"/>
    <dgm:cxn modelId="{56BE1E90-D091-4D5F-93EF-95FB1A293F5F}" type="presParOf" srcId="{43CFB1AC-601E-409B-8A38-99AEE0B47889}" destId="{7236E740-BEBF-4B0F-ABB9-245E66E6A9AB}" srcOrd="3" destOrd="0" presId="urn:microsoft.com/office/officeart/2018/2/layout/IconCircleList"/>
    <dgm:cxn modelId="{C0700DB8-2275-44AE-BA49-BD79CBFDD6FB}" type="presParOf" srcId="{385747F0-C126-4A6B-B06E-EA9CDC294AD4}" destId="{2C462796-B47D-4D6E-BED9-28655CB2224E}" srcOrd="3" destOrd="0" presId="urn:microsoft.com/office/officeart/2018/2/layout/IconCircleList"/>
    <dgm:cxn modelId="{D306A8E4-00FE-43EA-BA3C-27CB99DBCA7B}" type="presParOf" srcId="{385747F0-C126-4A6B-B06E-EA9CDC294AD4}" destId="{BD7DB2E4-8335-44DD-9AB4-EA399873D03F}" srcOrd="4" destOrd="0" presId="urn:microsoft.com/office/officeart/2018/2/layout/IconCircleList"/>
    <dgm:cxn modelId="{5E85A8D9-9838-4925-9C1E-D25CB964024A}" type="presParOf" srcId="{BD7DB2E4-8335-44DD-9AB4-EA399873D03F}" destId="{846374AC-AACD-4CC3-9F36-3A0A8C3C8F25}" srcOrd="0" destOrd="0" presId="urn:microsoft.com/office/officeart/2018/2/layout/IconCircleList"/>
    <dgm:cxn modelId="{26C80C69-31B7-451E-B411-2E864DD76B03}" type="presParOf" srcId="{BD7DB2E4-8335-44DD-9AB4-EA399873D03F}" destId="{01EF1465-5D5C-4089-9272-45D5BA356258}" srcOrd="1" destOrd="0" presId="urn:microsoft.com/office/officeart/2018/2/layout/IconCircleList"/>
    <dgm:cxn modelId="{5FA81110-C3DF-4D0D-89F3-7E2579F04669}" type="presParOf" srcId="{BD7DB2E4-8335-44DD-9AB4-EA399873D03F}" destId="{46723D9C-942D-4DE4-B7B9-3380E738A9FF}" srcOrd="2" destOrd="0" presId="urn:microsoft.com/office/officeart/2018/2/layout/IconCircleList"/>
    <dgm:cxn modelId="{675ED6BA-90C4-4120-8998-3F18CF70B659}" type="presParOf" srcId="{BD7DB2E4-8335-44DD-9AB4-EA399873D03F}" destId="{CDC3196B-600F-4F5C-B8B4-69D35C0C2781}" srcOrd="3" destOrd="0" presId="urn:microsoft.com/office/officeart/2018/2/layout/IconCircleList"/>
    <dgm:cxn modelId="{A962A428-F0B6-454F-BFE5-221831950003}" type="presParOf" srcId="{385747F0-C126-4A6B-B06E-EA9CDC294AD4}" destId="{4ABC66A6-2F33-4587-8243-02CF58978977}" srcOrd="5" destOrd="0" presId="urn:microsoft.com/office/officeart/2018/2/layout/IconCircleList"/>
    <dgm:cxn modelId="{102A6744-54F5-4318-BCAB-ABCBC99F9099}" type="presParOf" srcId="{385747F0-C126-4A6B-B06E-EA9CDC294AD4}" destId="{BC2DABCB-8E41-4157-B131-2C4B6FABFBCC}" srcOrd="6" destOrd="0" presId="urn:microsoft.com/office/officeart/2018/2/layout/IconCircleList"/>
    <dgm:cxn modelId="{B6E7F993-7E35-42F0-B5D6-30A378734A1A}" type="presParOf" srcId="{BC2DABCB-8E41-4157-B131-2C4B6FABFBCC}" destId="{1F72F410-B4B1-43C6-A68A-E0FC6AEF3A9E}" srcOrd="0" destOrd="0" presId="urn:microsoft.com/office/officeart/2018/2/layout/IconCircleList"/>
    <dgm:cxn modelId="{764B2F0A-7CC1-4C22-99A1-1D603A30F753}" type="presParOf" srcId="{BC2DABCB-8E41-4157-B131-2C4B6FABFBCC}" destId="{F9614377-1961-4BCE-AF83-924E913A2CFA}" srcOrd="1" destOrd="0" presId="urn:microsoft.com/office/officeart/2018/2/layout/IconCircleList"/>
    <dgm:cxn modelId="{12625E88-6F2D-4B9F-A2F4-86740E1765F2}" type="presParOf" srcId="{BC2DABCB-8E41-4157-B131-2C4B6FABFBCC}" destId="{FF79EB5C-0B94-4510-86C5-D6263EB2A02D}" srcOrd="2" destOrd="0" presId="urn:microsoft.com/office/officeart/2018/2/layout/IconCircleList"/>
    <dgm:cxn modelId="{45612324-9A72-4B03-9826-3ABD872D4B91}" type="presParOf" srcId="{BC2DABCB-8E41-4157-B131-2C4B6FABFBCC}" destId="{5F44D3BC-7547-42E2-96EC-D1A30B62383D}" srcOrd="3" destOrd="0" presId="urn:microsoft.com/office/officeart/2018/2/layout/IconCircleList"/>
    <dgm:cxn modelId="{60287A34-3C22-4283-AAED-29DD5A494279}" type="presParOf" srcId="{385747F0-C126-4A6B-B06E-EA9CDC294AD4}" destId="{BB02935F-00E9-41EF-82A3-9D2E9A600017}" srcOrd="7" destOrd="0" presId="urn:microsoft.com/office/officeart/2018/2/layout/IconCircleList"/>
    <dgm:cxn modelId="{84294236-D744-4202-9B50-5EA53974F081}" type="presParOf" srcId="{385747F0-C126-4A6B-B06E-EA9CDC294AD4}" destId="{6EE90E9A-7912-4721-AE6B-1A39BA5F8358}" srcOrd="8" destOrd="0" presId="urn:microsoft.com/office/officeart/2018/2/layout/IconCircleList"/>
    <dgm:cxn modelId="{1B4697B4-94C7-4126-BE2A-E835891DC2E9}" type="presParOf" srcId="{6EE90E9A-7912-4721-AE6B-1A39BA5F8358}" destId="{82B6661D-1D4E-4C72-9125-836AE6A9B13D}" srcOrd="0" destOrd="0" presId="urn:microsoft.com/office/officeart/2018/2/layout/IconCircleList"/>
    <dgm:cxn modelId="{3B923A6E-6CC6-4DCD-8321-AF755FCF6F42}" type="presParOf" srcId="{6EE90E9A-7912-4721-AE6B-1A39BA5F8358}" destId="{0F3A01CE-CBAF-45F2-8647-F6B80AD56893}" srcOrd="1" destOrd="0" presId="urn:microsoft.com/office/officeart/2018/2/layout/IconCircleList"/>
    <dgm:cxn modelId="{EEB85727-022D-4EE4-8A01-B46331BA15EA}" type="presParOf" srcId="{6EE90E9A-7912-4721-AE6B-1A39BA5F8358}" destId="{87C9FBA8-EF12-4D78-8904-7383FB3053ED}" srcOrd="2" destOrd="0" presId="urn:microsoft.com/office/officeart/2018/2/layout/IconCircleList"/>
    <dgm:cxn modelId="{B5E2D315-93DD-40B3-9436-A6A17664BBFF}" type="presParOf" srcId="{6EE90E9A-7912-4721-AE6B-1A39BA5F8358}" destId="{1D56BABD-E731-499A-A0D3-BB136A400E30}" srcOrd="3" destOrd="0" presId="urn:microsoft.com/office/officeart/2018/2/layout/IconCircleList"/>
    <dgm:cxn modelId="{E3933C8A-C31B-4D09-AF9B-13485ED5EC4F}" type="presParOf" srcId="{385747F0-C126-4A6B-B06E-EA9CDC294AD4}" destId="{24CC9A8E-B2D0-48DD-8BCB-5FBCD1F9A861}" srcOrd="9" destOrd="0" presId="urn:microsoft.com/office/officeart/2018/2/layout/IconCircleList"/>
    <dgm:cxn modelId="{C4F19E37-62A4-428D-83A9-704B2974CD5B}" type="presParOf" srcId="{385747F0-C126-4A6B-B06E-EA9CDC294AD4}" destId="{D087B2FD-EFEC-40A1-837A-B1EDB92A8958}" srcOrd="10" destOrd="0" presId="urn:microsoft.com/office/officeart/2018/2/layout/IconCircleList"/>
    <dgm:cxn modelId="{BB7F8E4C-D5D0-469F-9112-6EE8F8A6290D}" type="presParOf" srcId="{D087B2FD-EFEC-40A1-837A-B1EDB92A8958}" destId="{E89C0ADE-6E07-4AAF-93CB-2CF9919F559D}" srcOrd="0" destOrd="0" presId="urn:microsoft.com/office/officeart/2018/2/layout/IconCircleList"/>
    <dgm:cxn modelId="{017C76A3-83E3-48A3-87D4-31703E34662B}" type="presParOf" srcId="{D087B2FD-EFEC-40A1-837A-B1EDB92A8958}" destId="{52BE355E-962D-4E1B-9F60-8181556638C4}" srcOrd="1" destOrd="0" presId="urn:microsoft.com/office/officeart/2018/2/layout/IconCircleList"/>
    <dgm:cxn modelId="{CB2BF45E-C939-45D5-8711-C6BBA2C20A4E}" type="presParOf" srcId="{D087B2FD-EFEC-40A1-837A-B1EDB92A8958}" destId="{04C45BAB-8C5C-4023-AFF9-8C454F727100}" srcOrd="2" destOrd="0" presId="urn:microsoft.com/office/officeart/2018/2/layout/IconCircleList"/>
    <dgm:cxn modelId="{6AB0184C-F62B-4C35-8DF3-02BA97747A0D}" type="presParOf" srcId="{D087B2FD-EFEC-40A1-837A-B1EDB92A8958}" destId="{122C473A-20CE-4778-8852-1DED01F3DF4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B688D72-4C6B-4101-B985-84F0D681CF2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EFFB207-ABE5-4B58-9EF9-D2F136C7C0E1}">
      <dgm:prSet/>
      <dgm:spPr/>
      <dgm:t>
        <a:bodyPr/>
        <a:lstStyle/>
        <a:p>
          <a:r>
            <a:rPr lang="en-US"/>
            <a:t>&gt;&gt;&gt; print 'Hello world'</a:t>
          </a:r>
        </a:p>
      </dgm:t>
    </dgm:pt>
    <dgm:pt modelId="{D1BC7095-12A6-4173-8711-A3AA4598E79F}" type="parTrans" cxnId="{CC52194C-C67E-47C8-81A0-4179A2CB8404}">
      <dgm:prSet/>
      <dgm:spPr/>
      <dgm:t>
        <a:bodyPr/>
        <a:lstStyle/>
        <a:p>
          <a:endParaRPr lang="en-US"/>
        </a:p>
      </dgm:t>
    </dgm:pt>
    <dgm:pt modelId="{D58AE174-3DB1-4BD2-BF48-F2A6B3A21497}" type="sibTrans" cxnId="{CC52194C-C67E-47C8-81A0-4179A2CB8404}">
      <dgm:prSet/>
      <dgm:spPr/>
      <dgm:t>
        <a:bodyPr/>
        <a:lstStyle/>
        <a:p>
          <a:endParaRPr lang="en-US"/>
        </a:p>
      </dgm:t>
    </dgm:pt>
    <dgm:pt modelId="{8755A121-C562-4076-991F-583F873C5F1C}">
      <dgm:prSet/>
      <dgm:spPr/>
      <dgm:t>
        <a:bodyPr/>
        <a:lstStyle/>
        <a:p>
          <a:r>
            <a:rPr lang="en-US"/>
            <a:t>&gt;&gt;&gt; x = [0,1,2] </a:t>
          </a:r>
        </a:p>
      </dgm:t>
    </dgm:pt>
    <dgm:pt modelId="{3FDAB56F-76BA-4798-99C9-EBC554EBE7E0}" type="parTrans" cxnId="{113DF091-E5C0-4E37-AB11-E780404E3655}">
      <dgm:prSet/>
      <dgm:spPr/>
      <dgm:t>
        <a:bodyPr/>
        <a:lstStyle/>
        <a:p>
          <a:endParaRPr lang="en-US"/>
        </a:p>
      </dgm:t>
    </dgm:pt>
    <dgm:pt modelId="{1ABA8DAE-B354-4DE8-85F2-5CD1668C7C99}" type="sibTrans" cxnId="{113DF091-E5C0-4E37-AB11-E780404E3655}">
      <dgm:prSet/>
      <dgm:spPr/>
      <dgm:t>
        <a:bodyPr/>
        <a:lstStyle/>
        <a:p>
          <a:endParaRPr lang="en-US"/>
        </a:p>
      </dgm:t>
    </dgm:pt>
    <dgm:pt modelId="{CE74F15D-A1FB-472D-9A66-BC7779CC6A8C}">
      <dgm:prSet/>
      <dgm:spPr/>
      <dgm:t>
        <a:bodyPr/>
        <a:lstStyle/>
        <a:p>
          <a:r>
            <a:rPr lang="en-US"/>
            <a:t>&gt;&gt;&gt; x </a:t>
          </a:r>
        </a:p>
      </dgm:t>
    </dgm:pt>
    <dgm:pt modelId="{F9054C44-D7D5-42B6-9C16-150223E77B21}" type="parTrans" cxnId="{0DD54950-4F94-41FA-8D49-665497404D5D}">
      <dgm:prSet/>
      <dgm:spPr/>
      <dgm:t>
        <a:bodyPr/>
        <a:lstStyle/>
        <a:p>
          <a:endParaRPr lang="en-US"/>
        </a:p>
      </dgm:t>
    </dgm:pt>
    <dgm:pt modelId="{9A5C41B8-76E8-4879-AFB1-B9D8DCFEEB2F}" type="sibTrans" cxnId="{0DD54950-4F94-41FA-8D49-665497404D5D}">
      <dgm:prSet/>
      <dgm:spPr/>
      <dgm:t>
        <a:bodyPr/>
        <a:lstStyle/>
        <a:p>
          <a:endParaRPr lang="en-US"/>
        </a:p>
      </dgm:t>
    </dgm:pt>
    <dgm:pt modelId="{FC841126-CADC-40FF-9538-8F6D56BD5341}">
      <dgm:prSet/>
      <dgm:spPr/>
      <dgm:t>
        <a:bodyPr/>
        <a:lstStyle/>
        <a:p>
          <a:r>
            <a:rPr lang="en-US"/>
            <a:t>[0,1,2]</a:t>
          </a:r>
        </a:p>
      </dgm:t>
    </dgm:pt>
    <dgm:pt modelId="{F816A9FC-5864-4914-B91B-36563A26CC55}" type="parTrans" cxnId="{29282C85-823E-4484-8A90-1BAAC568E214}">
      <dgm:prSet/>
      <dgm:spPr/>
      <dgm:t>
        <a:bodyPr/>
        <a:lstStyle/>
        <a:p>
          <a:endParaRPr lang="en-US"/>
        </a:p>
      </dgm:t>
    </dgm:pt>
    <dgm:pt modelId="{FD38A164-1070-40D6-BB62-B7B29D2018A1}" type="sibTrans" cxnId="{29282C85-823E-4484-8A90-1BAAC568E214}">
      <dgm:prSet/>
      <dgm:spPr/>
      <dgm:t>
        <a:bodyPr/>
        <a:lstStyle/>
        <a:p>
          <a:endParaRPr lang="en-US"/>
        </a:p>
      </dgm:t>
    </dgm:pt>
    <dgm:pt modelId="{F01DFA41-46B5-4481-A161-F32357AC0CEE}">
      <dgm:prSet/>
      <dgm:spPr/>
      <dgm:t>
        <a:bodyPr/>
        <a:lstStyle/>
        <a:p>
          <a:r>
            <a:rPr lang="en-US"/>
            <a:t>&gt;&gt;&gt; 2+3</a:t>
          </a:r>
        </a:p>
      </dgm:t>
    </dgm:pt>
    <dgm:pt modelId="{26DEEE0B-1A80-40C9-97CB-3EC09E63A1B9}" type="parTrans" cxnId="{74A39206-0FCF-400C-9DD0-F22CFA54378C}">
      <dgm:prSet/>
      <dgm:spPr/>
      <dgm:t>
        <a:bodyPr/>
        <a:lstStyle/>
        <a:p>
          <a:endParaRPr lang="en-US"/>
        </a:p>
      </dgm:t>
    </dgm:pt>
    <dgm:pt modelId="{E2F76F6B-D38D-4A0D-8871-7AB53D7085A5}" type="sibTrans" cxnId="{74A39206-0FCF-400C-9DD0-F22CFA54378C}">
      <dgm:prSet/>
      <dgm:spPr/>
      <dgm:t>
        <a:bodyPr/>
        <a:lstStyle/>
        <a:p>
          <a:endParaRPr lang="en-US"/>
        </a:p>
      </dgm:t>
    </dgm:pt>
    <dgm:pt modelId="{9AB1FFA6-6670-4AE8-8B40-A0A3FD9EACB4}">
      <dgm:prSet/>
      <dgm:spPr/>
      <dgm:t>
        <a:bodyPr/>
        <a:lstStyle/>
        <a:p>
          <a:r>
            <a:rPr lang="en-US"/>
            <a:t>5</a:t>
          </a:r>
        </a:p>
      </dgm:t>
    </dgm:pt>
    <dgm:pt modelId="{0AF4424F-19DE-44F1-A6EF-77D11B272C12}" type="parTrans" cxnId="{E9408CDD-9282-44F9-8B88-3FFD59B4327E}">
      <dgm:prSet/>
      <dgm:spPr/>
      <dgm:t>
        <a:bodyPr/>
        <a:lstStyle/>
        <a:p>
          <a:endParaRPr lang="en-US"/>
        </a:p>
      </dgm:t>
    </dgm:pt>
    <dgm:pt modelId="{B77C2F7B-E9B6-4E1E-AE0F-5AD10DC1928E}" type="sibTrans" cxnId="{E9408CDD-9282-44F9-8B88-3FFD59B4327E}">
      <dgm:prSet/>
      <dgm:spPr/>
      <dgm:t>
        <a:bodyPr/>
        <a:lstStyle/>
        <a:p>
          <a:endParaRPr lang="en-US"/>
        </a:p>
      </dgm:t>
    </dgm:pt>
    <dgm:pt modelId="{27941CB6-EFBB-43A8-AE4E-0D382B822E48}" type="pres">
      <dgm:prSet presAssocID="{9B688D72-4C6B-4101-B985-84F0D681CF2E}" presName="linear" presStyleCnt="0">
        <dgm:presLayoutVars>
          <dgm:animLvl val="lvl"/>
          <dgm:resizeHandles val="exact"/>
        </dgm:presLayoutVars>
      </dgm:prSet>
      <dgm:spPr/>
    </dgm:pt>
    <dgm:pt modelId="{BC8DBC77-E793-451D-8967-8CC457DA8608}" type="pres">
      <dgm:prSet presAssocID="{4EFFB207-ABE5-4B58-9EF9-D2F136C7C0E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A82BCCE-9B88-4253-A1A2-9CF9DDC52B2D}" type="pres">
      <dgm:prSet presAssocID="{D58AE174-3DB1-4BD2-BF48-F2A6B3A21497}" presName="spacer" presStyleCnt="0"/>
      <dgm:spPr/>
    </dgm:pt>
    <dgm:pt modelId="{C5FD504C-7CAE-413C-8F70-720585BB6AA9}" type="pres">
      <dgm:prSet presAssocID="{8755A121-C562-4076-991F-583F873C5F1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727560B-B6BA-4BE5-93A9-B2C4B342831D}" type="pres">
      <dgm:prSet presAssocID="{1ABA8DAE-B354-4DE8-85F2-5CD1668C7C99}" presName="spacer" presStyleCnt="0"/>
      <dgm:spPr/>
    </dgm:pt>
    <dgm:pt modelId="{4B7893D6-30C6-41E6-9991-0ED14040CAFA}" type="pres">
      <dgm:prSet presAssocID="{CE74F15D-A1FB-472D-9A66-BC7779CC6A8C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4C248D5-E1D7-4177-8DF8-6DEFDE4366B1}" type="pres">
      <dgm:prSet presAssocID="{9A5C41B8-76E8-4879-AFB1-B9D8DCFEEB2F}" presName="spacer" presStyleCnt="0"/>
      <dgm:spPr/>
    </dgm:pt>
    <dgm:pt modelId="{A41B1158-A016-4FAF-82F1-A9B17DA76FDB}" type="pres">
      <dgm:prSet presAssocID="{FC841126-CADC-40FF-9538-8F6D56BD534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AFF9C2BF-6606-43BB-B37F-06A3070D1D26}" type="pres">
      <dgm:prSet presAssocID="{FD38A164-1070-40D6-BB62-B7B29D2018A1}" presName="spacer" presStyleCnt="0"/>
      <dgm:spPr/>
    </dgm:pt>
    <dgm:pt modelId="{041243D5-703A-4930-B468-3D0F1B448557}" type="pres">
      <dgm:prSet presAssocID="{F01DFA41-46B5-4481-A161-F32357AC0CEE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66B15BBF-2A4B-4FD4-BA0A-CE2D1E362859}" type="pres">
      <dgm:prSet presAssocID="{E2F76F6B-D38D-4A0D-8871-7AB53D7085A5}" presName="spacer" presStyleCnt="0"/>
      <dgm:spPr/>
    </dgm:pt>
    <dgm:pt modelId="{E75140CB-3F68-4112-8D2B-FD64774EF8A0}" type="pres">
      <dgm:prSet presAssocID="{9AB1FFA6-6670-4AE8-8B40-A0A3FD9EACB4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74A39206-0FCF-400C-9DD0-F22CFA54378C}" srcId="{9B688D72-4C6B-4101-B985-84F0D681CF2E}" destId="{F01DFA41-46B5-4481-A161-F32357AC0CEE}" srcOrd="4" destOrd="0" parTransId="{26DEEE0B-1A80-40C9-97CB-3EC09E63A1B9}" sibTransId="{E2F76F6B-D38D-4A0D-8871-7AB53D7085A5}"/>
    <dgm:cxn modelId="{2B912509-F4EC-4608-93FC-56CE26B78612}" type="presOf" srcId="{F01DFA41-46B5-4481-A161-F32357AC0CEE}" destId="{041243D5-703A-4930-B468-3D0F1B448557}" srcOrd="0" destOrd="0" presId="urn:microsoft.com/office/officeart/2005/8/layout/vList2"/>
    <dgm:cxn modelId="{981E5240-590F-49A8-9034-39F7A016BB6B}" type="presOf" srcId="{9B688D72-4C6B-4101-B985-84F0D681CF2E}" destId="{27941CB6-EFBB-43A8-AE4E-0D382B822E48}" srcOrd="0" destOrd="0" presId="urn:microsoft.com/office/officeart/2005/8/layout/vList2"/>
    <dgm:cxn modelId="{CC52194C-C67E-47C8-81A0-4179A2CB8404}" srcId="{9B688D72-4C6B-4101-B985-84F0D681CF2E}" destId="{4EFFB207-ABE5-4B58-9EF9-D2F136C7C0E1}" srcOrd="0" destOrd="0" parTransId="{D1BC7095-12A6-4173-8711-A3AA4598E79F}" sibTransId="{D58AE174-3DB1-4BD2-BF48-F2A6B3A21497}"/>
    <dgm:cxn modelId="{0DD54950-4F94-41FA-8D49-665497404D5D}" srcId="{9B688D72-4C6B-4101-B985-84F0D681CF2E}" destId="{CE74F15D-A1FB-472D-9A66-BC7779CC6A8C}" srcOrd="2" destOrd="0" parTransId="{F9054C44-D7D5-42B6-9C16-150223E77B21}" sibTransId="{9A5C41B8-76E8-4879-AFB1-B9D8DCFEEB2F}"/>
    <dgm:cxn modelId="{29282C85-823E-4484-8A90-1BAAC568E214}" srcId="{9B688D72-4C6B-4101-B985-84F0D681CF2E}" destId="{FC841126-CADC-40FF-9538-8F6D56BD5341}" srcOrd="3" destOrd="0" parTransId="{F816A9FC-5864-4914-B91B-36563A26CC55}" sibTransId="{FD38A164-1070-40D6-BB62-B7B29D2018A1}"/>
    <dgm:cxn modelId="{7FF0268B-0CEA-411F-A263-44182878F579}" type="presOf" srcId="{4EFFB207-ABE5-4B58-9EF9-D2F136C7C0E1}" destId="{BC8DBC77-E793-451D-8967-8CC457DA8608}" srcOrd="0" destOrd="0" presId="urn:microsoft.com/office/officeart/2005/8/layout/vList2"/>
    <dgm:cxn modelId="{113DF091-E5C0-4E37-AB11-E780404E3655}" srcId="{9B688D72-4C6B-4101-B985-84F0D681CF2E}" destId="{8755A121-C562-4076-991F-583F873C5F1C}" srcOrd="1" destOrd="0" parTransId="{3FDAB56F-76BA-4798-99C9-EBC554EBE7E0}" sibTransId="{1ABA8DAE-B354-4DE8-85F2-5CD1668C7C99}"/>
    <dgm:cxn modelId="{ED3433B7-F988-45AD-9680-74608F5293D5}" type="presOf" srcId="{8755A121-C562-4076-991F-583F873C5F1C}" destId="{C5FD504C-7CAE-413C-8F70-720585BB6AA9}" srcOrd="0" destOrd="0" presId="urn:microsoft.com/office/officeart/2005/8/layout/vList2"/>
    <dgm:cxn modelId="{9A9211D6-9808-4D96-B6C0-6343153695B8}" type="presOf" srcId="{CE74F15D-A1FB-472D-9A66-BC7779CC6A8C}" destId="{4B7893D6-30C6-41E6-9991-0ED14040CAFA}" srcOrd="0" destOrd="0" presId="urn:microsoft.com/office/officeart/2005/8/layout/vList2"/>
    <dgm:cxn modelId="{2EFDC4D7-2E25-4805-9BDE-EF1897BDB2CB}" type="presOf" srcId="{FC841126-CADC-40FF-9538-8F6D56BD5341}" destId="{A41B1158-A016-4FAF-82F1-A9B17DA76FDB}" srcOrd="0" destOrd="0" presId="urn:microsoft.com/office/officeart/2005/8/layout/vList2"/>
    <dgm:cxn modelId="{E9408CDD-9282-44F9-8B88-3FFD59B4327E}" srcId="{9B688D72-4C6B-4101-B985-84F0D681CF2E}" destId="{9AB1FFA6-6670-4AE8-8B40-A0A3FD9EACB4}" srcOrd="5" destOrd="0" parTransId="{0AF4424F-19DE-44F1-A6EF-77D11B272C12}" sibTransId="{B77C2F7B-E9B6-4E1E-AE0F-5AD10DC1928E}"/>
    <dgm:cxn modelId="{936C5DF0-53AA-459E-877D-261085E20A94}" type="presOf" srcId="{9AB1FFA6-6670-4AE8-8B40-A0A3FD9EACB4}" destId="{E75140CB-3F68-4112-8D2B-FD64774EF8A0}" srcOrd="0" destOrd="0" presId="urn:microsoft.com/office/officeart/2005/8/layout/vList2"/>
    <dgm:cxn modelId="{6EEB2859-BC42-4E0B-9462-2CBD8659C7CD}" type="presParOf" srcId="{27941CB6-EFBB-43A8-AE4E-0D382B822E48}" destId="{BC8DBC77-E793-451D-8967-8CC457DA8608}" srcOrd="0" destOrd="0" presId="urn:microsoft.com/office/officeart/2005/8/layout/vList2"/>
    <dgm:cxn modelId="{545DFD63-F739-4C1E-962A-A60C4A6CD6AE}" type="presParOf" srcId="{27941CB6-EFBB-43A8-AE4E-0D382B822E48}" destId="{DA82BCCE-9B88-4253-A1A2-9CF9DDC52B2D}" srcOrd="1" destOrd="0" presId="urn:microsoft.com/office/officeart/2005/8/layout/vList2"/>
    <dgm:cxn modelId="{29CC9C23-248F-464C-B68E-BEFD9D1288AA}" type="presParOf" srcId="{27941CB6-EFBB-43A8-AE4E-0D382B822E48}" destId="{C5FD504C-7CAE-413C-8F70-720585BB6AA9}" srcOrd="2" destOrd="0" presId="urn:microsoft.com/office/officeart/2005/8/layout/vList2"/>
    <dgm:cxn modelId="{0FEBC21D-4B28-43C8-ABCD-245843E46300}" type="presParOf" srcId="{27941CB6-EFBB-43A8-AE4E-0D382B822E48}" destId="{E727560B-B6BA-4BE5-93A9-B2C4B342831D}" srcOrd="3" destOrd="0" presId="urn:microsoft.com/office/officeart/2005/8/layout/vList2"/>
    <dgm:cxn modelId="{6F1CC57E-EC34-4CDB-92D7-15661336A7ED}" type="presParOf" srcId="{27941CB6-EFBB-43A8-AE4E-0D382B822E48}" destId="{4B7893D6-30C6-41E6-9991-0ED14040CAFA}" srcOrd="4" destOrd="0" presId="urn:microsoft.com/office/officeart/2005/8/layout/vList2"/>
    <dgm:cxn modelId="{E07B915B-696A-406D-9B49-A2C0FC090B09}" type="presParOf" srcId="{27941CB6-EFBB-43A8-AE4E-0D382B822E48}" destId="{A4C248D5-E1D7-4177-8DF8-6DEFDE4366B1}" srcOrd="5" destOrd="0" presId="urn:microsoft.com/office/officeart/2005/8/layout/vList2"/>
    <dgm:cxn modelId="{C54689C5-27B7-4CF7-B1CA-40E36FA8B23A}" type="presParOf" srcId="{27941CB6-EFBB-43A8-AE4E-0D382B822E48}" destId="{A41B1158-A016-4FAF-82F1-A9B17DA76FDB}" srcOrd="6" destOrd="0" presId="urn:microsoft.com/office/officeart/2005/8/layout/vList2"/>
    <dgm:cxn modelId="{53B489B7-E256-48F4-9F2B-5117DE04DC4B}" type="presParOf" srcId="{27941CB6-EFBB-43A8-AE4E-0D382B822E48}" destId="{AFF9C2BF-6606-43BB-B37F-06A3070D1D26}" srcOrd="7" destOrd="0" presId="urn:microsoft.com/office/officeart/2005/8/layout/vList2"/>
    <dgm:cxn modelId="{0838ECF8-002C-4B22-A262-3EC581EF51B2}" type="presParOf" srcId="{27941CB6-EFBB-43A8-AE4E-0D382B822E48}" destId="{041243D5-703A-4930-B468-3D0F1B448557}" srcOrd="8" destOrd="0" presId="urn:microsoft.com/office/officeart/2005/8/layout/vList2"/>
    <dgm:cxn modelId="{2B7D5A33-3495-4A9F-9F3E-CA3A8FAC4D41}" type="presParOf" srcId="{27941CB6-EFBB-43A8-AE4E-0D382B822E48}" destId="{66B15BBF-2A4B-4FD4-BA0A-CE2D1E362859}" srcOrd="9" destOrd="0" presId="urn:microsoft.com/office/officeart/2005/8/layout/vList2"/>
    <dgm:cxn modelId="{80B97130-189A-4511-9E0E-2A37E0F43C1D}" type="presParOf" srcId="{27941CB6-EFBB-43A8-AE4E-0D382B822E48}" destId="{E75140CB-3F68-4112-8D2B-FD64774EF8A0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A16D08-F20D-46D2-9E47-DF1F5BD7E059}">
      <dsp:nvSpPr>
        <dsp:cNvPr id="0" name=""/>
        <dsp:cNvSpPr/>
      </dsp:nvSpPr>
      <dsp:spPr>
        <a:xfrm>
          <a:off x="0" y="621"/>
          <a:ext cx="6403994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AF609A-C044-48E1-90B4-337F143F9828}">
      <dsp:nvSpPr>
        <dsp:cNvPr id="0" name=""/>
        <dsp:cNvSpPr/>
      </dsp:nvSpPr>
      <dsp:spPr>
        <a:xfrm>
          <a:off x="0" y="621"/>
          <a:ext cx="6403994" cy="565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What is Python…?</a:t>
          </a:r>
          <a:r>
            <a:rPr lang="en-US" sz="2100" kern="1200" dirty="0">
              <a:latin typeface="Century Gothic" panose="020B0502020202020204"/>
            </a:rPr>
            <a:t> </a:t>
          </a:r>
          <a:endParaRPr lang="en-US" sz="2100" kern="1200" dirty="0"/>
        </a:p>
      </dsp:txBody>
      <dsp:txXfrm>
        <a:off x="0" y="621"/>
        <a:ext cx="6403994" cy="565129"/>
      </dsp:txXfrm>
    </dsp:sp>
    <dsp:sp modelId="{FA4AF3C5-2993-4607-98D2-518879C55E69}">
      <dsp:nvSpPr>
        <dsp:cNvPr id="0" name=""/>
        <dsp:cNvSpPr/>
      </dsp:nvSpPr>
      <dsp:spPr>
        <a:xfrm>
          <a:off x="0" y="565750"/>
          <a:ext cx="6403994" cy="0"/>
        </a:xfrm>
        <a:prstGeom prst="line">
          <a:avLst/>
        </a:prstGeom>
        <a:gradFill rotWithShape="0">
          <a:gsLst>
            <a:gs pos="0">
              <a:schemeClr val="accent5">
                <a:hueOff val="290943"/>
                <a:satOff val="969"/>
                <a:lumOff val="1103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290943"/>
                <a:satOff val="969"/>
                <a:lumOff val="1103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290943"/>
              <a:satOff val="969"/>
              <a:lumOff val="1103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C239D1-10C2-49D2-BB45-C7EE6C83525D}">
      <dsp:nvSpPr>
        <dsp:cNvPr id="0" name=""/>
        <dsp:cNvSpPr/>
      </dsp:nvSpPr>
      <dsp:spPr>
        <a:xfrm>
          <a:off x="0" y="565750"/>
          <a:ext cx="6403994" cy="565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Important features of Python </a:t>
          </a:r>
        </a:p>
      </dsp:txBody>
      <dsp:txXfrm>
        <a:off x="0" y="565750"/>
        <a:ext cx="6403994" cy="565129"/>
      </dsp:txXfrm>
    </dsp:sp>
    <dsp:sp modelId="{9BB4986F-276F-46E8-8E4F-9345C2950C61}">
      <dsp:nvSpPr>
        <dsp:cNvPr id="0" name=""/>
        <dsp:cNvSpPr/>
      </dsp:nvSpPr>
      <dsp:spPr>
        <a:xfrm>
          <a:off x="0" y="1130880"/>
          <a:ext cx="6403994" cy="0"/>
        </a:xfrm>
        <a:prstGeom prst="line">
          <a:avLst/>
        </a:prstGeom>
        <a:gradFill rotWithShape="0">
          <a:gsLst>
            <a:gs pos="0">
              <a:schemeClr val="accent5">
                <a:hueOff val="581886"/>
                <a:satOff val="1939"/>
                <a:lumOff val="2206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581886"/>
                <a:satOff val="1939"/>
                <a:lumOff val="2206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581886"/>
              <a:satOff val="1939"/>
              <a:lumOff val="2206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1ABDD75-4AF0-4494-A602-64518B878ABE}">
      <dsp:nvSpPr>
        <dsp:cNvPr id="0" name=""/>
        <dsp:cNvSpPr/>
      </dsp:nvSpPr>
      <dsp:spPr>
        <a:xfrm>
          <a:off x="0" y="1130880"/>
          <a:ext cx="6403994" cy="565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History of Python</a:t>
          </a:r>
        </a:p>
      </dsp:txBody>
      <dsp:txXfrm>
        <a:off x="0" y="1130880"/>
        <a:ext cx="6403994" cy="565129"/>
      </dsp:txXfrm>
    </dsp:sp>
    <dsp:sp modelId="{FB444290-A7EE-4C5A-A4D1-DCE5B9989AD8}">
      <dsp:nvSpPr>
        <dsp:cNvPr id="0" name=""/>
        <dsp:cNvSpPr/>
      </dsp:nvSpPr>
      <dsp:spPr>
        <a:xfrm>
          <a:off x="0" y="1696010"/>
          <a:ext cx="6403994" cy="0"/>
        </a:xfrm>
        <a:prstGeom prst="line">
          <a:avLst/>
        </a:prstGeom>
        <a:gradFill rotWithShape="0">
          <a:gsLst>
            <a:gs pos="0">
              <a:schemeClr val="accent5">
                <a:hueOff val="872829"/>
                <a:satOff val="2908"/>
                <a:lumOff val="3309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872829"/>
                <a:satOff val="2908"/>
                <a:lumOff val="3309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872829"/>
              <a:satOff val="2908"/>
              <a:lumOff val="3309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0989933-BD3C-4CC3-B799-09E600371A07}">
      <dsp:nvSpPr>
        <dsp:cNvPr id="0" name=""/>
        <dsp:cNvSpPr/>
      </dsp:nvSpPr>
      <dsp:spPr>
        <a:xfrm>
          <a:off x="0" y="1696010"/>
          <a:ext cx="6403994" cy="565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Scope of </a:t>
          </a:r>
          <a:r>
            <a:rPr lang="en-US" sz="2100" kern="1200" dirty="0">
              <a:latin typeface="Century Gothic" panose="020B0502020202020204"/>
            </a:rPr>
            <a:t>Python &amp; Why </a:t>
          </a:r>
          <a:r>
            <a:rPr lang="en-US" sz="2100" kern="1200" dirty="0"/>
            <a:t>do people use Python?</a:t>
          </a:r>
          <a:r>
            <a:rPr lang="en-US" sz="2100" kern="1200" dirty="0">
              <a:latin typeface="Century Gothic" panose="020B0502020202020204"/>
            </a:rPr>
            <a:t> </a:t>
          </a:r>
          <a:endParaRPr lang="en-US" sz="2100" kern="1200" dirty="0"/>
        </a:p>
      </dsp:txBody>
      <dsp:txXfrm>
        <a:off x="0" y="1696010"/>
        <a:ext cx="6403994" cy="565129"/>
      </dsp:txXfrm>
    </dsp:sp>
    <dsp:sp modelId="{8D44AAA4-8B5A-43F9-9901-08B3677FA7BA}">
      <dsp:nvSpPr>
        <dsp:cNvPr id="0" name=""/>
        <dsp:cNvSpPr/>
      </dsp:nvSpPr>
      <dsp:spPr>
        <a:xfrm>
          <a:off x="0" y="2261139"/>
          <a:ext cx="6403994" cy="0"/>
        </a:xfrm>
        <a:prstGeom prst="line">
          <a:avLst/>
        </a:prstGeom>
        <a:gradFill rotWithShape="0">
          <a:gsLst>
            <a:gs pos="0">
              <a:schemeClr val="accent5">
                <a:hueOff val="1163773"/>
                <a:satOff val="3877"/>
                <a:lumOff val="4412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1163773"/>
                <a:satOff val="3877"/>
                <a:lumOff val="4412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1163773"/>
              <a:satOff val="3877"/>
              <a:lumOff val="4412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9F6E1D-211C-4D6E-B8CE-9965513A6F17}">
      <dsp:nvSpPr>
        <dsp:cNvPr id="0" name=""/>
        <dsp:cNvSpPr/>
      </dsp:nvSpPr>
      <dsp:spPr>
        <a:xfrm>
          <a:off x="0" y="2261139"/>
          <a:ext cx="6403994" cy="565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Installing Python IDE </a:t>
          </a:r>
        </a:p>
      </dsp:txBody>
      <dsp:txXfrm>
        <a:off x="0" y="2261139"/>
        <a:ext cx="6403994" cy="565129"/>
      </dsp:txXfrm>
    </dsp:sp>
    <dsp:sp modelId="{1881AA52-7C3B-4D82-9D98-01098874118E}">
      <dsp:nvSpPr>
        <dsp:cNvPr id="0" name=""/>
        <dsp:cNvSpPr/>
      </dsp:nvSpPr>
      <dsp:spPr>
        <a:xfrm>
          <a:off x="0" y="2826269"/>
          <a:ext cx="6403994" cy="0"/>
        </a:xfrm>
        <a:prstGeom prst="line">
          <a:avLst/>
        </a:prstGeom>
        <a:gradFill rotWithShape="0">
          <a:gsLst>
            <a:gs pos="0">
              <a:schemeClr val="accent5">
                <a:hueOff val="1454716"/>
                <a:satOff val="4847"/>
                <a:lumOff val="5514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1454716"/>
                <a:satOff val="4847"/>
                <a:lumOff val="5514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1454716"/>
              <a:satOff val="4847"/>
              <a:lumOff val="5514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9275D3-8964-49B9-8B8F-1114B7D75436}">
      <dsp:nvSpPr>
        <dsp:cNvPr id="0" name=""/>
        <dsp:cNvSpPr/>
      </dsp:nvSpPr>
      <dsp:spPr>
        <a:xfrm>
          <a:off x="0" y="2826269"/>
          <a:ext cx="6403994" cy="565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Who uses python today</a:t>
          </a:r>
        </a:p>
      </dsp:txBody>
      <dsp:txXfrm>
        <a:off x="0" y="2826269"/>
        <a:ext cx="6403994" cy="565129"/>
      </dsp:txXfrm>
    </dsp:sp>
    <dsp:sp modelId="{EAD8C00B-73C6-4341-9DB8-A3EE9A2FBEB2}">
      <dsp:nvSpPr>
        <dsp:cNvPr id="0" name=""/>
        <dsp:cNvSpPr/>
      </dsp:nvSpPr>
      <dsp:spPr>
        <a:xfrm>
          <a:off x="0" y="3391398"/>
          <a:ext cx="6403994" cy="0"/>
        </a:xfrm>
        <a:prstGeom prst="line">
          <a:avLst/>
        </a:prstGeom>
        <a:gradFill rotWithShape="0">
          <a:gsLst>
            <a:gs pos="0">
              <a:schemeClr val="accent5">
                <a:hueOff val="1745659"/>
                <a:satOff val="5816"/>
                <a:lumOff val="6617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1745659"/>
                <a:satOff val="5816"/>
                <a:lumOff val="6617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1745659"/>
              <a:satOff val="5816"/>
              <a:lumOff val="6617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94397D-5586-4986-8C7D-5FBA08E60578}">
      <dsp:nvSpPr>
        <dsp:cNvPr id="0" name=""/>
        <dsp:cNvSpPr/>
      </dsp:nvSpPr>
      <dsp:spPr>
        <a:xfrm>
          <a:off x="0" y="3391398"/>
          <a:ext cx="6403994" cy="565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What can I do with python</a:t>
          </a:r>
          <a:r>
            <a:rPr lang="en-US" sz="2100" kern="1200" dirty="0">
              <a:latin typeface="Century Gothic" panose="020B0502020202020204"/>
            </a:rPr>
            <a:t> </a:t>
          </a:r>
          <a:endParaRPr lang="en-US" sz="2100" kern="1200" dirty="0"/>
        </a:p>
      </dsp:txBody>
      <dsp:txXfrm>
        <a:off x="0" y="3391398"/>
        <a:ext cx="6403994" cy="565129"/>
      </dsp:txXfrm>
    </dsp:sp>
    <dsp:sp modelId="{B0950444-6270-4F35-B6AA-203A2F70B79F}">
      <dsp:nvSpPr>
        <dsp:cNvPr id="0" name=""/>
        <dsp:cNvSpPr/>
      </dsp:nvSpPr>
      <dsp:spPr>
        <a:xfrm>
          <a:off x="0" y="3956528"/>
          <a:ext cx="6403994" cy="0"/>
        </a:xfrm>
        <a:prstGeom prst="line">
          <a:avLst/>
        </a:prstGeom>
        <a:gradFill rotWithShape="0">
          <a:gsLst>
            <a:gs pos="0">
              <a:schemeClr val="accent5">
                <a:hueOff val="2036602"/>
                <a:satOff val="6786"/>
                <a:lumOff val="772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2036602"/>
                <a:satOff val="6786"/>
                <a:lumOff val="772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2036602"/>
              <a:satOff val="6786"/>
              <a:lumOff val="772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C5F650-CF4B-4DAF-9BD5-502F5B843444}">
      <dsp:nvSpPr>
        <dsp:cNvPr id="0" name=""/>
        <dsp:cNvSpPr/>
      </dsp:nvSpPr>
      <dsp:spPr>
        <a:xfrm>
          <a:off x="0" y="3956528"/>
          <a:ext cx="6403994" cy="565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Running Python</a:t>
          </a:r>
        </a:p>
      </dsp:txBody>
      <dsp:txXfrm>
        <a:off x="0" y="3956528"/>
        <a:ext cx="6403994" cy="565129"/>
      </dsp:txXfrm>
    </dsp:sp>
    <dsp:sp modelId="{87D3FB1F-FC3A-4AF7-82CF-67554FCED0DC}">
      <dsp:nvSpPr>
        <dsp:cNvPr id="0" name=""/>
        <dsp:cNvSpPr/>
      </dsp:nvSpPr>
      <dsp:spPr>
        <a:xfrm>
          <a:off x="0" y="4521658"/>
          <a:ext cx="6403994" cy="0"/>
        </a:xfrm>
        <a:prstGeom prst="line">
          <a:avLst/>
        </a:prstGeom>
        <a:gradFill rotWithShape="0">
          <a:gsLst>
            <a:gs pos="0">
              <a:schemeClr val="accent5">
                <a:hueOff val="2327545"/>
                <a:satOff val="7755"/>
                <a:lumOff val="8823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2327545"/>
                <a:satOff val="7755"/>
                <a:lumOff val="8823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2327545"/>
              <a:satOff val="7755"/>
              <a:lumOff val="8823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249023-A7B2-4A71-9E2F-1E243009DCE3}">
      <dsp:nvSpPr>
        <dsp:cNvPr id="0" name=""/>
        <dsp:cNvSpPr/>
      </dsp:nvSpPr>
      <dsp:spPr>
        <a:xfrm>
          <a:off x="0" y="4521658"/>
          <a:ext cx="6403994" cy="565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 Sample Code (Python code execution)</a:t>
          </a:r>
          <a:r>
            <a:rPr lang="en-US" sz="2100" kern="1200" dirty="0">
              <a:latin typeface="Century Gothic" panose="020B0502020202020204"/>
            </a:rPr>
            <a:t> </a:t>
          </a:r>
          <a:endParaRPr lang="en-US" sz="2100" kern="1200" dirty="0"/>
        </a:p>
      </dsp:txBody>
      <dsp:txXfrm>
        <a:off x="0" y="4521658"/>
        <a:ext cx="6403994" cy="5651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472E83-2A59-484D-B18B-33CFECCEB9E5}">
      <dsp:nvSpPr>
        <dsp:cNvPr id="0" name=""/>
        <dsp:cNvSpPr/>
      </dsp:nvSpPr>
      <dsp:spPr>
        <a:xfrm>
          <a:off x="0" y="430"/>
          <a:ext cx="108204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82CE26-135C-4830-AA4D-7A446B029CEC}">
      <dsp:nvSpPr>
        <dsp:cNvPr id="0" name=""/>
        <dsp:cNvSpPr/>
      </dsp:nvSpPr>
      <dsp:spPr>
        <a:xfrm>
          <a:off x="0" y="430"/>
          <a:ext cx="10820400" cy="504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Built­-in high level data types</a:t>
          </a:r>
        </a:p>
      </dsp:txBody>
      <dsp:txXfrm>
        <a:off x="0" y="430"/>
        <a:ext cx="10820400" cy="504171"/>
      </dsp:txXfrm>
    </dsp:sp>
    <dsp:sp modelId="{D9EED790-2557-4D3E-9E29-517B20654EF5}">
      <dsp:nvSpPr>
        <dsp:cNvPr id="0" name=""/>
        <dsp:cNvSpPr/>
      </dsp:nvSpPr>
      <dsp:spPr>
        <a:xfrm>
          <a:off x="0" y="504602"/>
          <a:ext cx="108204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628604-BC9C-46F9-896B-B747A62F5B42}">
      <dsp:nvSpPr>
        <dsp:cNvPr id="0" name=""/>
        <dsp:cNvSpPr/>
      </dsp:nvSpPr>
      <dsp:spPr>
        <a:xfrm>
          <a:off x="0" y="504602"/>
          <a:ext cx="10820400" cy="504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Multiple levels of organizational structure</a:t>
          </a:r>
        </a:p>
      </dsp:txBody>
      <dsp:txXfrm>
        <a:off x="0" y="504602"/>
        <a:ext cx="10820400" cy="504171"/>
      </dsp:txXfrm>
    </dsp:sp>
    <dsp:sp modelId="{F1F64850-3347-4F4C-8CDC-7F0F11510220}">
      <dsp:nvSpPr>
        <dsp:cNvPr id="0" name=""/>
        <dsp:cNvSpPr/>
      </dsp:nvSpPr>
      <dsp:spPr>
        <a:xfrm>
          <a:off x="0" y="1008773"/>
          <a:ext cx="108204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33EB65-EBEC-440C-8737-A16941D61EE7}">
      <dsp:nvSpPr>
        <dsp:cNvPr id="0" name=""/>
        <dsp:cNvSpPr/>
      </dsp:nvSpPr>
      <dsp:spPr>
        <a:xfrm>
          <a:off x="0" y="1008773"/>
          <a:ext cx="10820400" cy="504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Object­ oriented</a:t>
          </a:r>
        </a:p>
      </dsp:txBody>
      <dsp:txXfrm>
        <a:off x="0" y="1008773"/>
        <a:ext cx="10820400" cy="504171"/>
      </dsp:txXfrm>
    </dsp:sp>
    <dsp:sp modelId="{6C633227-567A-43CE-9D43-AEC59361A75C}">
      <dsp:nvSpPr>
        <dsp:cNvPr id="0" name=""/>
        <dsp:cNvSpPr/>
      </dsp:nvSpPr>
      <dsp:spPr>
        <a:xfrm>
          <a:off x="0" y="1512945"/>
          <a:ext cx="108204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2532C8-612B-4CB4-940C-966A2C7AE8E9}">
      <dsp:nvSpPr>
        <dsp:cNvPr id="0" name=""/>
        <dsp:cNvSpPr/>
      </dsp:nvSpPr>
      <dsp:spPr>
        <a:xfrm>
          <a:off x="0" y="1512945"/>
          <a:ext cx="10820400" cy="504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 Extensions in C and C++ </a:t>
          </a:r>
        </a:p>
      </dsp:txBody>
      <dsp:txXfrm>
        <a:off x="0" y="1512945"/>
        <a:ext cx="10820400" cy="504171"/>
      </dsp:txXfrm>
    </dsp:sp>
    <dsp:sp modelId="{74FF3AEC-826C-47E0-9D49-205FC5DDEF2B}">
      <dsp:nvSpPr>
        <dsp:cNvPr id="0" name=""/>
        <dsp:cNvSpPr/>
      </dsp:nvSpPr>
      <dsp:spPr>
        <a:xfrm>
          <a:off x="0" y="2017116"/>
          <a:ext cx="108204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A05FE53-02E4-4F70-9E17-E506607D606B}">
      <dsp:nvSpPr>
        <dsp:cNvPr id="0" name=""/>
        <dsp:cNvSpPr/>
      </dsp:nvSpPr>
      <dsp:spPr>
        <a:xfrm>
          <a:off x="0" y="2017116"/>
          <a:ext cx="10820400" cy="504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Dynamic </a:t>
          </a:r>
        </a:p>
      </dsp:txBody>
      <dsp:txXfrm>
        <a:off x="0" y="2017116"/>
        <a:ext cx="10820400" cy="504171"/>
      </dsp:txXfrm>
    </dsp:sp>
    <dsp:sp modelId="{DB987832-682B-4A16-9067-375EBF4FB4D6}">
      <dsp:nvSpPr>
        <dsp:cNvPr id="0" name=""/>
        <dsp:cNvSpPr/>
      </dsp:nvSpPr>
      <dsp:spPr>
        <a:xfrm>
          <a:off x="0" y="2521288"/>
          <a:ext cx="108204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2355D1-F581-41F6-AFDB-AAD6ADB6B974}">
      <dsp:nvSpPr>
        <dsp:cNvPr id="0" name=""/>
        <dsp:cNvSpPr/>
      </dsp:nvSpPr>
      <dsp:spPr>
        <a:xfrm>
          <a:off x="0" y="2521288"/>
          <a:ext cx="10820400" cy="504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Highly structured</a:t>
          </a:r>
        </a:p>
      </dsp:txBody>
      <dsp:txXfrm>
        <a:off x="0" y="2521288"/>
        <a:ext cx="10820400" cy="504171"/>
      </dsp:txXfrm>
    </dsp:sp>
    <dsp:sp modelId="{A52A59D8-6CF7-43B3-8B51-B59F641D1335}">
      <dsp:nvSpPr>
        <dsp:cNvPr id="0" name=""/>
        <dsp:cNvSpPr/>
      </dsp:nvSpPr>
      <dsp:spPr>
        <a:xfrm>
          <a:off x="0" y="3025459"/>
          <a:ext cx="108204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01FE60-9192-4131-A4CB-2D2C3DCC5598}">
      <dsp:nvSpPr>
        <dsp:cNvPr id="0" name=""/>
        <dsp:cNvSpPr/>
      </dsp:nvSpPr>
      <dsp:spPr>
        <a:xfrm>
          <a:off x="0" y="3025459"/>
          <a:ext cx="10820400" cy="504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Varieties of Python</a:t>
          </a:r>
        </a:p>
      </dsp:txBody>
      <dsp:txXfrm>
        <a:off x="0" y="3025459"/>
        <a:ext cx="10820400" cy="5041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283C80-4F48-483D-8E3A-290001D3579D}">
      <dsp:nvSpPr>
        <dsp:cNvPr id="0" name=""/>
        <dsp:cNvSpPr/>
      </dsp:nvSpPr>
      <dsp:spPr>
        <a:xfrm>
          <a:off x="0" y="430"/>
          <a:ext cx="1082040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7F6693-5A6A-43D8-9030-D6CF55FF3ADE}">
      <dsp:nvSpPr>
        <dsp:cNvPr id="0" name=""/>
        <dsp:cNvSpPr/>
      </dsp:nvSpPr>
      <dsp:spPr>
        <a:xfrm>
          <a:off x="0" y="430"/>
          <a:ext cx="10820400" cy="70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Python is being applied in real revenue-generating products by real companies. </a:t>
          </a:r>
        </a:p>
      </dsp:txBody>
      <dsp:txXfrm>
        <a:off x="0" y="430"/>
        <a:ext cx="10820400" cy="705840"/>
      </dsp:txXfrm>
    </dsp:sp>
    <dsp:sp modelId="{494F8B28-F8FE-4CA8-A98C-BEF52A2A6A6B}">
      <dsp:nvSpPr>
        <dsp:cNvPr id="0" name=""/>
        <dsp:cNvSpPr/>
      </dsp:nvSpPr>
      <dsp:spPr>
        <a:xfrm>
          <a:off x="0" y="706270"/>
          <a:ext cx="10820400" cy="0"/>
        </a:xfrm>
        <a:prstGeom prst="line">
          <a:avLst/>
        </a:prstGeom>
        <a:gradFill rotWithShape="0">
          <a:gsLst>
            <a:gs pos="0">
              <a:schemeClr val="accent5">
                <a:hueOff val="581886"/>
                <a:satOff val="1939"/>
                <a:lumOff val="2206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581886"/>
                <a:satOff val="1939"/>
                <a:lumOff val="2206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581886"/>
              <a:satOff val="1939"/>
              <a:lumOff val="2206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FE3DCA-3171-4195-B581-F86BB3A5B2C7}">
      <dsp:nvSpPr>
        <dsp:cNvPr id="0" name=""/>
        <dsp:cNvSpPr/>
      </dsp:nvSpPr>
      <dsp:spPr>
        <a:xfrm>
          <a:off x="0" y="706270"/>
          <a:ext cx="10820400" cy="70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For instance: Google makes extensive use of Python in its web search system, and employs Python’s creator. </a:t>
          </a:r>
        </a:p>
      </dsp:txBody>
      <dsp:txXfrm>
        <a:off x="0" y="706270"/>
        <a:ext cx="10820400" cy="705840"/>
      </dsp:txXfrm>
    </dsp:sp>
    <dsp:sp modelId="{FE278DCB-E019-414A-B2B0-48C3E985E750}">
      <dsp:nvSpPr>
        <dsp:cNvPr id="0" name=""/>
        <dsp:cNvSpPr/>
      </dsp:nvSpPr>
      <dsp:spPr>
        <a:xfrm>
          <a:off x="0" y="1412110"/>
          <a:ext cx="10820400" cy="0"/>
        </a:xfrm>
        <a:prstGeom prst="line">
          <a:avLst/>
        </a:prstGeom>
        <a:gradFill rotWithShape="0">
          <a:gsLst>
            <a:gs pos="0">
              <a:schemeClr val="accent5">
                <a:hueOff val="1163773"/>
                <a:satOff val="3877"/>
                <a:lumOff val="4412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1163773"/>
                <a:satOff val="3877"/>
                <a:lumOff val="4412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1163773"/>
              <a:satOff val="3877"/>
              <a:lumOff val="4412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4732934-27AC-45BE-8658-432727649729}">
      <dsp:nvSpPr>
        <dsp:cNvPr id="0" name=""/>
        <dsp:cNvSpPr/>
      </dsp:nvSpPr>
      <dsp:spPr>
        <a:xfrm>
          <a:off x="0" y="1412110"/>
          <a:ext cx="10820400" cy="70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Intel, Cisco, Hewlett-Packard, Seagate, Qualcomm, and IBM use Python for hardware testing.</a:t>
          </a:r>
        </a:p>
      </dsp:txBody>
      <dsp:txXfrm>
        <a:off x="0" y="1412110"/>
        <a:ext cx="10820400" cy="705840"/>
      </dsp:txXfrm>
    </dsp:sp>
    <dsp:sp modelId="{8B00722A-E37A-404A-B7E3-0CEC447A06DA}">
      <dsp:nvSpPr>
        <dsp:cNvPr id="0" name=""/>
        <dsp:cNvSpPr/>
      </dsp:nvSpPr>
      <dsp:spPr>
        <a:xfrm>
          <a:off x="0" y="2117951"/>
          <a:ext cx="10820400" cy="0"/>
        </a:xfrm>
        <a:prstGeom prst="line">
          <a:avLst/>
        </a:prstGeom>
        <a:gradFill rotWithShape="0">
          <a:gsLst>
            <a:gs pos="0">
              <a:schemeClr val="accent5">
                <a:hueOff val="1745659"/>
                <a:satOff val="5816"/>
                <a:lumOff val="6617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1745659"/>
                <a:satOff val="5816"/>
                <a:lumOff val="6617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1745659"/>
              <a:satOff val="5816"/>
              <a:lumOff val="6617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17FD82-0DA7-4543-A1BA-248BBFFD46F2}">
      <dsp:nvSpPr>
        <dsp:cNvPr id="0" name=""/>
        <dsp:cNvSpPr/>
      </dsp:nvSpPr>
      <dsp:spPr>
        <a:xfrm>
          <a:off x="0" y="2117951"/>
          <a:ext cx="10820400" cy="70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ESRI uses Python as an end-user customization tool for its popular GIS mapping products. </a:t>
          </a:r>
        </a:p>
      </dsp:txBody>
      <dsp:txXfrm>
        <a:off x="0" y="2117951"/>
        <a:ext cx="10820400" cy="705840"/>
      </dsp:txXfrm>
    </dsp:sp>
    <dsp:sp modelId="{5107D79B-3768-49D9-86EA-1E56C2A174F9}">
      <dsp:nvSpPr>
        <dsp:cNvPr id="0" name=""/>
        <dsp:cNvSpPr/>
      </dsp:nvSpPr>
      <dsp:spPr>
        <a:xfrm>
          <a:off x="0" y="2823791"/>
          <a:ext cx="10820400" cy="0"/>
        </a:xfrm>
        <a:prstGeom prst="line">
          <a:avLst/>
        </a:prstGeom>
        <a:gradFill rotWithShape="0">
          <a:gsLst>
            <a:gs pos="0">
              <a:schemeClr val="accent5">
                <a:hueOff val="2327545"/>
                <a:satOff val="7755"/>
                <a:lumOff val="8823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2327545"/>
                <a:satOff val="7755"/>
                <a:lumOff val="8823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2327545"/>
              <a:satOff val="7755"/>
              <a:lumOff val="8823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40E06D-A644-4296-8EF9-B7D97CD0CBBC}">
      <dsp:nvSpPr>
        <dsp:cNvPr id="0" name=""/>
        <dsp:cNvSpPr/>
      </dsp:nvSpPr>
      <dsp:spPr>
        <a:xfrm>
          <a:off x="0" y="2823791"/>
          <a:ext cx="10820400" cy="70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YouTube video sharing service is largely written in Python</a:t>
          </a:r>
        </a:p>
      </dsp:txBody>
      <dsp:txXfrm>
        <a:off x="0" y="2823791"/>
        <a:ext cx="10820400" cy="7058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6C29D4-8DC6-411C-8484-67F411D0EDC4}">
      <dsp:nvSpPr>
        <dsp:cNvPr id="0" name=""/>
        <dsp:cNvSpPr/>
      </dsp:nvSpPr>
      <dsp:spPr>
        <a:xfrm>
          <a:off x="274033" y="883882"/>
          <a:ext cx="847089" cy="84708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2B9657-FD53-47A1-B095-C73FDB5DA1C9}">
      <dsp:nvSpPr>
        <dsp:cNvPr id="0" name=""/>
        <dsp:cNvSpPr/>
      </dsp:nvSpPr>
      <dsp:spPr>
        <a:xfrm>
          <a:off x="454561" y="1064409"/>
          <a:ext cx="486035" cy="4860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297BA1-6A19-4142-BFB0-651297EBD6F1}">
      <dsp:nvSpPr>
        <dsp:cNvPr id="0" name=""/>
        <dsp:cNvSpPr/>
      </dsp:nvSpPr>
      <dsp:spPr>
        <a:xfrm>
          <a:off x="3242" y="1994819"/>
          <a:ext cx="1388671" cy="555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System programming </a:t>
          </a:r>
        </a:p>
      </dsp:txBody>
      <dsp:txXfrm>
        <a:off x="3242" y="1994819"/>
        <a:ext cx="1388671" cy="555468"/>
      </dsp:txXfrm>
    </dsp:sp>
    <dsp:sp modelId="{37BF1DC2-77FD-4580-98C6-0ED5E2646AA3}">
      <dsp:nvSpPr>
        <dsp:cNvPr id="0" name=""/>
        <dsp:cNvSpPr/>
      </dsp:nvSpPr>
      <dsp:spPr>
        <a:xfrm>
          <a:off x="1905723" y="883882"/>
          <a:ext cx="847089" cy="84708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3EDFEC-5DEF-4A6C-B8F6-26F93749E623}">
      <dsp:nvSpPr>
        <dsp:cNvPr id="0" name=""/>
        <dsp:cNvSpPr/>
      </dsp:nvSpPr>
      <dsp:spPr>
        <a:xfrm>
          <a:off x="2086250" y="1064409"/>
          <a:ext cx="486035" cy="4860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AD95C8-A9F3-45E7-96D7-31DF57F828B3}">
      <dsp:nvSpPr>
        <dsp:cNvPr id="0" name=""/>
        <dsp:cNvSpPr/>
      </dsp:nvSpPr>
      <dsp:spPr>
        <a:xfrm>
          <a:off x="1634932" y="1994819"/>
          <a:ext cx="1388671" cy="555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Graphical User Interface</a:t>
          </a:r>
        </a:p>
      </dsp:txBody>
      <dsp:txXfrm>
        <a:off x="1634932" y="1994819"/>
        <a:ext cx="1388671" cy="555468"/>
      </dsp:txXfrm>
    </dsp:sp>
    <dsp:sp modelId="{09447EB9-4908-4C49-8805-0DE040A90A72}">
      <dsp:nvSpPr>
        <dsp:cNvPr id="0" name=""/>
        <dsp:cNvSpPr/>
      </dsp:nvSpPr>
      <dsp:spPr>
        <a:xfrm>
          <a:off x="3537412" y="883882"/>
          <a:ext cx="847089" cy="84708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59DE22-CD55-45FC-B3DE-ACF9899DE72A}">
      <dsp:nvSpPr>
        <dsp:cNvPr id="0" name=""/>
        <dsp:cNvSpPr/>
      </dsp:nvSpPr>
      <dsp:spPr>
        <a:xfrm>
          <a:off x="3717940" y="1064409"/>
          <a:ext cx="486035" cy="4860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A1DB56-29FC-4469-9764-4DC9F90D0DCA}">
      <dsp:nvSpPr>
        <dsp:cNvPr id="0" name=""/>
        <dsp:cNvSpPr/>
      </dsp:nvSpPr>
      <dsp:spPr>
        <a:xfrm>
          <a:off x="3266621" y="1994819"/>
          <a:ext cx="1388671" cy="555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Programming </a:t>
          </a:r>
        </a:p>
      </dsp:txBody>
      <dsp:txXfrm>
        <a:off x="3266621" y="1994819"/>
        <a:ext cx="1388671" cy="555468"/>
      </dsp:txXfrm>
    </dsp:sp>
    <dsp:sp modelId="{F3BFAF12-4389-46B2-A592-BBF451205E1C}">
      <dsp:nvSpPr>
        <dsp:cNvPr id="0" name=""/>
        <dsp:cNvSpPr/>
      </dsp:nvSpPr>
      <dsp:spPr>
        <a:xfrm>
          <a:off x="5169102" y="883882"/>
          <a:ext cx="847089" cy="84708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02590B-8EFF-4D05-A88F-BB809C709823}">
      <dsp:nvSpPr>
        <dsp:cNvPr id="0" name=""/>
        <dsp:cNvSpPr/>
      </dsp:nvSpPr>
      <dsp:spPr>
        <a:xfrm>
          <a:off x="5349629" y="1064409"/>
          <a:ext cx="486035" cy="48603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67BA0F-7DBB-4610-8B70-A34BABC345FC}">
      <dsp:nvSpPr>
        <dsp:cNvPr id="0" name=""/>
        <dsp:cNvSpPr/>
      </dsp:nvSpPr>
      <dsp:spPr>
        <a:xfrm>
          <a:off x="4898311" y="1994819"/>
          <a:ext cx="1388671" cy="555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Internet Scripting</a:t>
          </a:r>
        </a:p>
      </dsp:txBody>
      <dsp:txXfrm>
        <a:off x="4898311" y="1994819"/>
        <a:ext cx="1388671" cy="555468"/>
      </dsp:txXfrm>
    </dsp:sp>
    <dsp:sp modelId="{E1379194-19BF-4247-9C3A-E8B399A75D89}">
      <dsp:nvSpPr>
        <dsp:cNvPr id="0" name=""/>
        <dsp:cNvSpPr/>
      </dsp:nvSpPr>
      <dsp:spPr>
        <a:xfrm>
          <a:off x="1089878" y="2897456"/>
          <a:ext cx="847089" cy="84708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66055A-7865-4B6A-BEC3-D7ADE6D560DF}">
      <dsp:nvSpPr>
        <dsp:cNvPr id="0" name=""/>
        <dsp:cNvSpPr/>
      </dsp:nvSpPr>
      <dsp:spPr>
        <a:xfrm>
          <a:off x="1270405" y="3077983"/>
          <a:ext cx="486035" cy="48603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717397-48A3-403B-89A1-4A711516E5A0}">
      <dsp:nvSpPr>
        <dsp:cNvPr id="0" name=""/>
        <dsp:cNvSpPr/>
      </dsp:nvSpPr>
      <dsp:spPr>
        <a:xfrm>
          <a:off x="819087" y="4008393"/>
          <a:ext cx="1388671" cy="555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Component Integration </a:t>
          </a:r>
        </a:p>
      </dsp:txBody>
      <dsp:txXfrm>
        <a:off x="819087" y="4008393"/>
        <a:ext cx="1388671" cy="555468"/>
      </dsp:txXfrm>
    </dsp:sp>
    <dsp:sp modelId="{F4778673-1520-469C-8C24-565F8CE9DDFF}">
      <dsp:nvSpPr>
        <dsp:cNvPr id="0" name=""/>
        <dsp:cNvSpPr/>
      </dsp:nvSpPr>
      <dsp:spPr>
        <a:xfrm>
          <a:off x="2721568" y="2897456"/>
          <a:ext cx="847089" cy="84708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FB3262-1BDF-4936-B8BF-26893F0A2735}">
      <dsp:nvSpPr>
        <dsp:cNvPr id="0" name=""/>
        <dsp:cNvSpPr/>
      </dsp:nvSpPr>
      <dsp:spPr>
        <a:xfrm>
          <a:off x="2902095" y="3077983"/>
          <a:ext cx="486035" cy="48603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611BCB-AEC7-462D-A031-96B3DFE94660}">
      <dsp:nvSpPr>
        <dsp:cNvPr id="0" name=""/>
        <dsp:cNvSpPr/>
      </dsp:nvSpPr>
      <dsp:spPr>
        <a:xfrm>
          <a:off x="2450777" y="4008393"/>
          <a:ext cx="1388671" cy="555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Database Programming</a:t>
          </a:r>
        </a:p>
      </dsp:txBody>
      <dsp:txXfrm>
        <a:off x="2450777" y="4008393"/>
        <a:ext cx="1388671" cy="555468"/>
      </dsp:txXfrm>
    </dsp:sp>
    <dsp:sp modelId="{8090EBAA-EB3C-49E2-A992-E8EEB222DD67}">
      <dsp:nvSpPr>
        <dsp:cNvPr id="0" name=""/>
        <dsp:cNvSpPr/>
      </dsp:nvSpPr>
      <dsp:spPr>
        <a:xfrm>
          <a:off x="4353257" y="2897456"/>
          <a:ext cx="847089" cy="84708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77ED83-4A01-4D21-9DD5-425FFB8BBD7A}">
      <dsp:nvSpPr>
        <dsp:cNvPr id="0" name=""/>
        <dsp:cNvSpPr/>
      </dsp:nvSpPr>
      <dsp:spPr>
        <a:xfrm>
          <a:off x="4533784" y="3077983"/>
          <a:ext cx="486035" cy="486035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DDCF67-94C3-42F0-B8AB-E98CE8098CD8}">
      <dsp:nvSpPr>
        <dsp:cNvPr id="0" name=""/>
        <dsp:cNvSpPr/>
      </dsp:nvSpPr>
      <dsp:spPr>
        <a:xfrm>
          <a:off x="4082466" y="4008393"/>
          <a:ext cx="1388671" cy="555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Gaming, Images, XML , Robot and more</a:t>
          </a:r>
        </a:p>
      </dsp:txBody>
      <dsp:txXfrm>
        <a:off x="4082466" y="4008393"/>
        <a:ext cx="1388671" cy="5554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0138D3-5EFD-4EEC-A48C-174A403188A3}">
      <dsp:nvSpPr>
        <dsp:cNvPr id="0" name=""/>
        <dsp:cNvSpPr/>
      </dsp:nvSpPr>
      <dsp:spPr>
        <a:xfrm>
          <a:off x="173481" y="557061"/>
          <a:ext cx="907914" cy="90791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237936-15C6-4F63-AAE1-C33483CD317A}">
      <dsp:nvSpPr>
        <dsp:cNvPr id="0" name=""/>
        <dsp:cNvSpPr/>
      </dsp:nvSpPr>
      <dsp:spPr>
        <a:xfrm>
          <a:off x="364143" y="747723"/>
          <a:ext cx="526590" cy="5265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A843B6-AF14-4209-9884-38690BE90FCF}">
      <dsp:nvSpPr>
        <dsp:cNvPr id="0" name=""/>
        <dsp:cNvSpPr/>
      </dsp:nvSpPr>
      <dsp:spPr>
        <a:xfrm>
          <a:off x="1275948" y="557061"/>
          <a:ext cx="2140082" cy="907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Indentation</a:t>
          </a:r>
        </a:p>
      </dsp:txBody>
      <dsp:txXfrm>
        <a:off x="1275948" y="557061"/>
        <a:ext cx="2140082" cy="907914"/>
      </dsp:txXfrm>
    </dsp:sp>
    <dsp:sp modelId="{E68DA550-393B-46C1-8B42-579EBC7E0148}">
      <dsp:nvSpPr>
        <dsp:cNvPr id="0" name=""/>
        <dsp:cNvSpPr/>
      </dsp:nvSpPr>
      <dsp:spPr>
        <a:xfrm>
          <a:off x="3788925" y="557061"/>
          <a:ext cx="907914" cy="90791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9CA5AB-618D-4F47-A415-4852D5CD4CA3}">
      <dsp:nvSpPr>
        <dsp:cNvPr id="0" name=""/>
        <dsp:cNvSpPr/>
      </dsp:nvSpPr>
      <dsp:spPr>
        <a:xfrm>
          <a:off x="3979586" y="747723"/>
          <a:ext cx="526590" cy="5265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36E740-BEBF-4B0F-ABB9-245E66E6A9AB}">
      <dsp:nvSpPr>
        <dsp:cNvPr id="0" name=""/>
        <dsp:cNvSpPr/>
      </dsp:nvSpPr>
      <dsp:spPr>
        <a:xfrm>
          <a:off x="4891392" y="557061"/>
          <a:ext cx="2140082" cy="907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First assignment to a variable creates it </a:t>
          </a:r>
        </a:p>
      </dsp:txBody>
      <dsp:txXfrm>
        <a:off x="4891392" y="557061"/>
        <a:ext cx="2140082" cy="907914"/>
      </dsp:txXfrm>
    </dsp:sp>
    <dsp:sp modelId="{846374AC-AACD-4CC3-9F36-3A0A8C3C8F25}">
      <dsp:nvSpPr>
        <dsp:cNvPr id="0" name=""/>
        <dsp:cNvSpPr/>
      </dsp:nvSpPr>
      <dsp:spPr>
        <a:xfrm>
          <a:off x="7404368" y="557061"/>
          <a:ext cx="907914" cy="90791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EF1465-5D5C-4089-9272-45D5BA356258}">
      <dsp:nvSpPr>
        <dsp:cNvPr id="0" name=""/>
        <dsp:cNvSpPr/>
      </dsp:nvSpPr>
      <dsp:spPr>
        <a:xfrm>
          <a:off x="7595030" y="747723"/>
          <a:ext cx="526590" cy="5265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C3196B-600F-4F5C-B8B4-69D35C0C2781}">
      <dsp:nvSpPr>
        <dsp:cNvPr id="0" name=""/>
        <dsp:cNvSpPr/>
      </dsp:nvSpPr>
      <dsp:spPr>
        <a:xfrm>
          <a:off x="8506835" y="557061"/>
          <a:ext cx="2140082" cy="907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Assignment is = and comparison is ==</a:t>
          </a:r>
        </a:p>
      </dsp:txBody>
      <dsp:txXfrm>
        <a:off x="8506835" y="557061"/>
        <a:ext cx="2140082" cy="907914"/>
      </dsp:txXfrm>
    </dsp:sp>
    <dsp:sp modelId="{1F72F410-B4B1-43C6-A68A-E0FC6AEF3A9E}">
      <dsp:nvSpPr>
        <dsp:cNvPr id="0" name=""/>
        <dsp:cNvSpPr/>
      </dsp:nvSpPr>
      <dsp:spPr>
        <a:xfrm>
          <a:off x="173481" y="2065086"/>
          <a:ext cx="907914" cy="90791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614377-1961-4BCE-AF83-924E913A2CFA}">
      <dsp:nvSpPr>
        <dsp:cNvPr id="0" name=""/>
        <dsp:cNvSpPr/>
      </dsp:nvSpPr>
      <dsp:spPr>
        <a:xfrm>
          <a:off x="364143" y="2255748"/>
          <a:ext cx="526590" cy="5265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44D3BC-7547-42E2-96EC-D1A30B62383D}">
      <dsp:nvSpPr>
        <dsp:cNvPr id="0" name=""/>
        <dsp:cNvSpPr/>
      </dsp:nvSpPr>
      <dsp:spPr>
        <a:xfrm>
          <a:off x="1275948" y="2065086"/>
          <a:ext cx="2140082" cy="907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For numbers + - * / % are as expected</a:t>
          </a:r>
        </a:p>
      </dsp:txBody>
      <dsp:txXfrm>
        <a:off x="1275948" y="2065086"/>
        <a:ext cx="2140082" cy="907914"/>
      </dsp:txXfrm>
    </dsp:sp>
    <dsp:sp modelId="{82B6661D-1D4E-4C72-9125-836AE6A9B13D}">
      <dsp:nvSpPr>
        <dsp:cNvPr id="0" name=""/>
        <dsp:cNvSpPr/>
      </dsp:nvSpPr>
      <dsp:spPr>
        <a:xfrm>
          <a:off x="3788925" y="2065086"/>
          <a:ext cx="907914" cy="90791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3A01CE-CBAF-45F2-8647-F6B80AD56893}">
      <dsp:nvSpPr>
        <dsp:cNvPr id="0" name=""/>
        <dsp:cNvSpPr/>
      </dsp:nvSpPr>
      <dsp:spPr>
        <a:xfrm>
          <a:off x="3979586" y="2255748"/>
          <a:ext cx="526590" cy="5265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56BABD-E731-499A-A0D3-BB136A400E30}">
      <dsp:nvSpPr>
        <dsp:cNvPr id="0" name=""/>
        <dsp:cNvSpPr/>
      </dsp:nvSpPr>
      <dsp:spPr>
        <a:xfrm>
          <a:off x="4891392" y="2065086"/>
          <a:ext cx="2140082" cy="907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Logical operators are words (and, or, not) not symbols</a:t>
          </a:r>
        </a:p>
      </dsp:txBody>
      <dsp:txXfrm>
        <a:off x="4891392" y="2065086"/>
        <a:ext cx="2140082" cy="907914"/>
      </dsp:txXfrm>
    </dsp:sp>
    <dsp:sp modelId="{E89C0ADE-6E07-4AAF-93CB-2CF9919F559D}">
      <dsp:nvSpPr>
        <dsp:cNvPr id="0" name=""/>
        <dsp:cNvSpPr/>
      </dsp:nvSpPr>
      <dsp:spPr>
        <a:xfrm>
          <a:off x="7404368" y="2065086"/>
          <a:ext cx="907914" cy="90791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BE355E-962D-4E1B-9F60-8181556638C4}">
      <dsp:nvSpPr>
        <dsp:cNvPr id="0" name=""/>
        <dsp:cNvSpPr/>
      </dsp:nvSpPr>
      <dsp:spPr>
        <a:xfrm>
          <a:off x="7595030" y="2255748"/>
          <a:ext cx="526590" cy="52659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2C473A-20CE-4778-8852-1DED01F3DF4A}">
      <dsp:nvSpPr>
        <dsp:cNvPr id="0" name=""/>
        <dsp:cNvSpPr/>
      </dsp:nvSpPr>
      <dsp:spPr>
        <a:xfrm>
          <a:off x="8506835" y="2065086"/>
          <a:ext cx="2140082" cy="907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basic printing command is print</a:t>
          </a:r>
        </a:p>
      </dsp:txBody>
      <dsp:txXfrm>
        <a:off x="8506835" y="2065086"/>
        <a:ext cx="2140082" cy="90791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8DBC77-E793-451D-8967-8CC457DA8608}">
      <dsp:nvSpPr>
        <dsp:cNvPr id="0" name=""/>
        <dsp:cNvSpPr/>
      </dsp:nvSpPr>
      <dsp:spPr>
        <a:xfrm>
          <a:off x="0" y="32602"/>
          <a:ext cx="6290226" cy="8154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&gt;&gt;&gt; print 'Hello world'</a:t>
          </a:r>
        </a:p>
      </dsp:txBody>
      <dsp:txXfrm>
        <a:off x="39809" y="72411"/>
        <a:ext cx="6210608" cy="735872"/>
      </dsp:txXfrm>
    </dsp:sp>
    <dsp:sp modelId="{C5FD504C-7CAE-413C-8F70-720585BB6AA9}">
      <dsp:nvSpPr>
        <dsp:cNvPr id="0" name=""/>
        <dsp:cNvSpPr/>
      </dsp:nvSpPr>
      <dsp:spPr>
        <a:xfrm>
          <a:off x="0" y="946012"/>
          <a:ext cx="6290226" cy="815490"/>
        </a:xfrm>
        <a:prstGeom prst="roundRect">
          <a:avLst/>
        </a:prstGeom>
        <a:solidFill>
          <a:schemeClr val="accent5">
            <a:hueOff val="465509"/>
            <a:satOff val="1551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&gt;&gt;&gt; x = [0,1,2] </a:t>
          </a:r>
        </a:p>
      </dsp:txBody>
      <dsp:txXfrm>
        <a:off x="39809" y="985821"/>
        <a:ext cx="6210608" cy="735872"/>
      </dsp:txXfrm>
    </dsp:sp>
    <dsp:sp modelId="{4B7893D6-30C6-41E6-9991-0ED14040CAFA}">
      <dsp:nvSpPr>
        <dsp:cNvPr id="0" name=""/>
        <dsp:cNvSpPr/>
      </dsp:nvSpPr>
      <dsp:spPr>
        <a:xfrm>
          <a:off x="0" y="1859422"/>
          <a:ext cx="6290226" cy="815490"/>
        </a:xfrm>
        <a:prstGeom prst="roundRect">
          <a:avLst/>
        </a:prstGeom>
        <a:solidFill>
          <a:schemeClr val="accent5">
            <a:hueOff val="931018"/>
            <a:satOff val="3102"/>
            <a:lumOff val="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&gt;&gt;&gt; x </a:t>
          </a:r>
        </a:p>
      </dsp:txBody>
      <dsp:txXfrm>
        <a:off x="39809" y="1899231"/>
        <a:ext cx="6210608" cy="735872"/>
      </dsp:txXfrm>
    </dsp:sp>
    <dsp:sp modelId="{A41B1158-A016-4FAF-82F1-A9B17DA76FDB}">
      <dsp:nvSpPr>
        <dsp:cNvPr id="0" name=""/>
        <dsp:cNvSpPr/>
      </dsp:nvSpPr>
      <dsp:spPr>
        <a:xfrm>
          <a:off x="0" y="2772832"/>
          <a:ext cx="6290226" cy="815490"/>
        </a:xfrm>
        <a:prstGeom prst="roundRect">
          <a:avLst/>
        </a:prstGeom>
        <a:solidFill>
          <a:schemeClr val="accent5">
            <a:hueOff val="1396527"/>
            <a:satOff val="4653"/>
            <a:lumOff val="5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[0,1,2]</a:t>
          </a:r>
        </a:p>
      </dsp:txBody>
      <dsp:txXfrm>
        <a:off x="39809" y="2812641"/>
        <a:ext cx="6210608" cy="735872"/>
      </dsp:txXfrm>
    </dsp:sp>
    <dsp:sp modelId="{041243D5-703A-4930-B468-3D0F1B448557}">
      <dsp:nvSpPr>
        <dsp:cNvPr id="0" name=""/>
        <dsp:cNvSpPr/>
      </dsp:nvSpPr>
      <dsp:spPr>
        <a:xfrm>
          <a:off x="0" y="3686242"/>
          <a:ext cx="6290226" cy="815490"/>
        </a:xfrm>
        <a:prstGeom prst="roundRect">
          <a:avLst/>
        </a:prstGeom>
        <a:solidFill>
          <a:schemeClr val="accent5">
            <a:hueOff val="1862036"/>
            <a:satOff val="6204"/>
            <a:lumOff val="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&gt;&gt;&gt; 2+3</a:t>
          </a:r>
        </a:p>
      </dsp:txBody>
      <dsp:txXfrm>
        <a:off x="39809" y="3726051"/>
        <a:ext cx="6210608" cy="735872"/>
      </dsp:txXfrm>
    </dsp:sp>
    <dsp:sp modelId="{E75140CB-3F68-4112-8D2B-FD64774EF8A0}">
      <dsp:nvSpPr>
        <dsp:cNvPr id="0" name=""/>
        <dsp:cNvSpPr/>
      </dsp:nvSpPr>
      <dsp:spPr>
        <a:xfrm>
          <a:off x="0" y="4599652"/>
          <a:ext cx="6290226" cy="815490"/>
        </a:xfrm>
        <a:prstGeom prst="roundRect">
          <a:avLst/>
        </a:prstGeom>
        <a:solidFill>
          <a:schemeClr val="accent5">
            <a:hueOff val="2327545"/>
            <a:satOff val="7755"/>
            <a:lumOff val="88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5</a:t>
          </a:r>
        </a:p>
      </dsp:txBody>
      <dsp:txXfrm>
        <a:off x="39809" y="4639461"/>
        <a:ext cx="6210608" cy="735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reativecommons.org/licenses/by-nc/3.0/" TargetMode="External"/><Relationship Id="rId5" Type="http://schemas.openxmlformats.org/officeDocument/2006/relationships/hyperlink" Target="http://www.pngall.com/python-logo-png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Python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67025" y="5613401"/>
            <a:ext cx="9448800" cy="685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Akshita</a:t>
            </a:r>
            <a:r>
              <a:rPr lang="en-US" dirty="0"/>
              <a:t> Sharma </a:t>
            </a:r>
          </a:p>
        </p:txBody>
      </p:sp>
    </p:spTree>
    <p:extLst>
      <p:ext uri="{BB962C8B-B14F-4D97-AF65-F5344CB8AC3E}">
        <p14:creationId xmlns:p14="http://schemas.microsoft.com/office/powerpoint/2010/main" val="3402371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EAA0A-AEA9-4C95-B034-4523E2A5D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Who uses python today…</a:t>
            </a:r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1CF2438-9C76-4B1F-A4F5-6900F5C943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7230868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1570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B7B685-43FE-4B55-BFFE-407C6B455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What can I do with Python?</a:t>
            </a: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82A2FE-2A4F-4187-AE00-14107D8584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7954058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086548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61CB2AB9-120A-45F4-B5E4-5569A7340A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t="19874" r="-2" b="51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A467CF-36F5-43A4-8FC5-0FE1C154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A Sample Code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3E886-63B4-4A62-B5F5-4273C7102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ea typeface="+mn-lt"/>
                <a:cs typeface="+mn-lt"/>
              </a:rPr>
              <a:t>x = 34 - 23 # A comment.</a:t>
            </a:r>
          </a:p>
          <a:p>
            <a:r>
              <a:rPr lang="en-US">
                <a:ea typeface="+mn-lt"/>
                <a:cs typeface="+mn-lt"/>
              </a:rPr>
              <a:t> y = “Hello” # Another one.</a:t>
            </a:r>
          </a:p>
          <a:p>
            <a:r>
              <a:rPr lang="en-US">
                <a:ea typeface="+mn-lt"/>
                <a:cs typeface="+mn-lt"/>
              </a:rPr>
              <a:t> z = 3.45 if z == 3.45 or y == “Hello”: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            x = x + 1 y = y + “ World” # String concat. 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print x </a:t>
            </a:r>
          </a:p>
          <a:p>
            <a:r>
              <a:rPr lang="en-US">
                <a:ea typeface="+mn-lt"/>
                <a:cs typeface="+mn-lt"/>
              </a:rPr>
              <a:t>print </a:t>
            </a:r>
            <a:r>
              <a:rPr lang="en-US" dirty="0">
                <a:ea typeface="+mn-lt"/>
                <a:cs typeface="+mn-lt"/>
              </a:rPr>
              <a:t>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07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9F36F-65D5-4501-BA8B-A112574A0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Enough to understand the code      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96DBE5-436B-48F3-84BB-FA9F361813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6411956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0855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12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4E138E-7016-4073-9873-D49762682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  <a:ea typeface="+mj-lt"/>
                <a:cs typeface="+mj-lt"/>
              </a:rPr>
              <a:t>Python Code Execution 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186E531A-0865-40CD-9804-63E544392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94560"/>
            <a:ext cx="3306742" cy="4024125"/>
          </a:xfrm>
        </p:spPr>
        <p:txBody>
          <a:bodyPr>
            <a:normAutofit/>
          </a:bodyPr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 useBgFill="1">
        <p:nvSpPr>
          <p:cNvPr id="15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clock, object&#10;&#10;Description generated with very high confidence">
            <a:extLst>
              <a:ext uri="{FF2B5EF4-FFF2-40B4-BE49-F238E27FC236}">
                <a16:creationId xmlns:a16="http://schemas.microsoft.com/office/drawing/2014/main" id="{BF342F4E-66E2-4BF4-83B6-D95DE190E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339" y="2782529"/>
            <a:ext cx="6127287" cy="171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919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8AFA17-1E45-420D-A97D-2F2319461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Running Python</a:t>
            </a: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45427CA3-94D7-4723-9795-D40267C627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7505770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29306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BD2399-7475-404C-BAC9-E55E16769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748104-6E76-4AD9-9940-82154F97E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44EE95-FE69-4702-B541-0286FF323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/>
              <a:t>Agenda 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922744-F837-4B3E-9199-2F7A2B1622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1573094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16929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0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9" name="Picture 12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D6A54C-E4A2-490D-9FCF-B14A97914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7410" y="1803405"/>
            <a:ext cx="6132990" cy="18250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/>
              <a:t>What Is python 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39D73-6FA2-496A-B52C-79183BFF0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7410" y="3632201"/>
            <a:ext cx="6132990" cy="68580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300">
                <a:solidFill>
                  <a:schemeClr val="tx1"/>
                </a:solidFill>
              </a:rPr>
              <a:t>Python is a general purpose programming language that is often applied in scripting roles. So, Python is programming language as well as scripting language. Python is also called as Interpreted language</a:t>
            </a:r>
          </a:p>
        </p:txBody>
      </p:sp>
      <p:pic>
        <p:nvPicPr>
          <p:cNvPr id="4" name="Picture 4" descr="A picture containing chair&#10;&#10;Description generated with very high confidence">
            <a:extLst>
              <a:ext uri="{FF2B5EF4-FFF2-40B4-BE49-F238E27FC236}">
                <a16:creationId xmlns:a16="http://schemas.microsoft.com/office/drawing/2014/main" id="{DAEEC64F-C1E3-4839-849A-5130C96167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729849" y="1801368"/>
            <a:ext cx="2090710" cy="26609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BC0494-8B12-4306-A531-BFF6E8D5A440}"/>
              </a:ext>
            </a:extLst>
          </p:cNvPr>
          <p:cNvSpPr txBox="1"/>
          <p:nvPr/>
        </p:nvSpPr>
        <p:spPr>
          <a:xfrm>
            <a:off x="9461765" y="6657945"/>
            <a:ext cx="2730235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185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5A1BC-352A-4EF4-A44B-1ED419366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Important features of Python:</a:t>
            </a:r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83F2B122-2683-4284-B6F7-1D63CCEEDA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6755037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5030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EE477-B3DB-4B66-93C3-5714FD310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History of Python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D5987-92C6-42FF-8978-157AD2263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Invented in the Netherlands, early 90s by Guido van Rossum Python was conceived in the late 1980s and its implementation was started in December 1989 </a:t>
            </a:r>
          </a:p>
          <a:p>
            <a:r>
              <a:rPr lang="en-US" dirty="0">
                <a:ea typeface="+mn-lt"/>
                <a:cs typeface="+mn-lt"/>
              </a:rPr>
              <a:t>Guido Van Rossum is fan of ‘Monty Python’s Flying Circus’, this is a famous TV show in Netherlands Named after Monty Python </a:t>
            </a:r>
          </a:p>
          <a:p>
            <a:r>
              <a:rPr lang="en-US" dirty="0">
                <a:ea typeface="+mn-lt"/>
                <a:cs typeface="+mn-lt"/>
              </a:rPr>
              <a:t>Open sourced from the beginning</a:t>
            </a:r>
          </a:p>
          <a:p>
            <a:endParaRPr lang="en-US" dirty="0"/>
          </a:p>
        </p:txBody>
      </p:sp>
      <p:pic>
        <p:nvPicPr>
          <p:cNvPr id="4" name="Picture 4" descr="A person wearing glasses and smiling at the camera&#10;&#10;Description generated with very high confidence">
            <a:extLst>
              <a:ext uri="{FF2B5EF4-FFF2-40B4-BE49-F238E27FC236}">
                <a16:creationId xmlns:a16="http://schemas.microsoft.com/office/drawing/2014/main" id="{9109D03A-6CB6-4F95-8C76-BF304651B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238" y="2133768"/>
            <a:ext cx="3644962" cy="269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545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3" name="Picture 11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66D75F-0A34-4F36-894A-29CAEA7B8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r>
              <a:rPr lang="en-US" sz="3600">
                <a:ea typeface="+mj-lt"/>
                <a:cs typeface="+mj-lt"/>
              </a:rPr>
              <a:t>Scope of Python &amp; Why do people use Python? </a:t>
            </a:r>
          </a:p>
          <a:p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05507-00FB-423D-B311-F1A79E939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ea typeface="+mn-lt"/>
                <a:cs typeface="+mn-lt"/>
              </a:rPr>
              <a:t>Science</a:t>
            </a:r>
          </a:p>
          <a:p>
            <a:r>
              <a:rPr lang="en-US" sz="1800">
                <a:ea typeface="+mn-lt"/>
                <a:cs typeface="+mn-lt"/>
              </a:rPr>
              <a:t>System Administration</a:t>
            </a:r>
          </a:p>
          <a:p>
            <a:r>
              <a:rPr lang="en-US" sz="1800">
                <a:ea typeface="+mn-lt"/>
                <a:cs typeface="+mn-lt"/>
              </a:rPr>
              <a:t>Web Application Development </a:t>
            </a:r>
          </a:p>
          <a:p>
            <a:r>
              <a:rPr lang="en-US" sz="1800">
                <a:ea typeface="+mn-lt"/>
                <a:cs typeface="+mn-lt"/>
              </a:rPr>
              <a:t>Testing scripts </a:t>
            </a:r>
          </a:p>
          <a:p>
            <a:r>
              <a:rPr lang="en-US" sz="1800">
                <a:ea typeface="+mn-lt"/>
                <a:cs typeface="+mn-lt"/>
              </a:rPr>
              <a:t>The following primary factors cited by Python users seem to be these</a:t>
            </a:r>
          </a:p>
          <a:p>
            <a:pPr>
              <a:buFont typeface="Wingdings" panose="020B0604020202020204" pitchFamily="34" charset="0"/>
              <a:buChar char="ü"/>
            </a:pPr>
            <a:r>
              <a:rPr lang="en-US" sz="1800">
                <a:ea typeface="+mn-lt"/>
                <a:cs typeface="+mn-lt"/>
              </a:rPr>
              <a:t>Python is object-oriented</a:t>
            </a:r>
          </a:p>
          <a:p>
            <a:pPr>
              <a:buFont typeface="Wingdings" panose="020B0604020202020204" pitchFamily="34" charset="0"/>
              <a:buChar char="ü"/>
            </a:pPr>
            <a:r>
              <a:rPr lang="en-US" sz="1800">
                <a:ea typeface="+mn-lt"/>
                <a:cs typeface="+mn-lt"/>
              </a:rPr>
              <a:t>Indentation</a:t>
            </a:r>
          </a:p>
          <a:p>
            <a:pPr>
              <a:buFont typeface="Wingdings" panose="020B0604020202020204" pitchFamily="34" charset="0"/>
              <a:buChar char="ü"/>
            </a:pPr>
            <a:r>
              <a:rPr lang="en-US" sz="1800">
                <a:ea typeface="+mn-lt"/>
                <a:cs typeface="+mn-lt"/>
              </a:rPr>
              <a:t>It's free (open source)</a:t>
            </a:r>
          </a:p>
          <a:p>
            <a:pPr>
              <a:buFont typeface="Wingdings" panose="020B0604020202020204" pitchFamily="34" charset="0"/>
              <a:buChar char="ü"/>
            </a:pPr>
            <a:r>
              <a:rPr lang="en-US" sz="1800">
                <a:ea typeface="+mn-lt"/>
                <a:cs typeface="+mn-lt"/>
              </a:rPr>
              <a:t>It's powerful , portable , mixable </a:t>
            </a:r>
          </a:p>
          <a:p>
            <a:pPr>
              <a:buFont typeface="Wingdings" panose="020B0604020202020204" pitchFamily="34" charset="0"/>
              <a:buChar char="ü"/>
            </a:pPr>
            <a:r>
              <a:rPr lang="en-US" sz="1800">
                <a:ea typeface="+mn-lt"/>
                <a:cs typeface="+mn-lt"/>
              </a:rPr>
              <a:t>It's easy to use and learn </a:t>
            </a:r>
          </a:p>
        </p:txBody>
      </p:sp>
    </p:spTree>
    <p:extLst>
      <p:ext uri="{BB962C8B-B14F-4D97-AF65-F5344CB8AC3E}">
        <p14:creationId xmlns:p14="http://schemas.microsoft.com/office/powerpoint/2010/main" val="1159157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4CF571-3EB2-422B-8339-CAABAEC6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687417" cy="1920372"/>
          </a:xfrm>
        </p:spPr>
        <p:txBody>
          <a:bodyPr>
            <a:normAutofit/>
          </a:bodyPr>
          <a:lstStyle/>
          <a:p>
            <a:pPr algn="l"/>
            <a:r>
              <a:rPr lang="en-US" sz="3600">
                <a:solidFill>
                  <a:schemeClr val="bg1"/>
                </a:solidFill>
              </a:rPr>
              <a:t>Installing python 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A628E-31CF-4141-8800-AF2DC4681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821774"/>
            <a:ext cx="3687417" cy="314832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Python is pre-installed on most Unix systems, including Linux and MAC OS X </a:t>
            </a:r>
          </a:p>
          <a:p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But for in Windows Operating Systems , user can download from the https://www.python.org/downloads/ - from the above link </a:t>
            </a:r>
          </a:p>
          <a:p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Download latest version of python IDE and install, recent version is 3.4.1 but most of them uses version 2.7.7 only</a:t>
            </a:r>
          </a:p>
          <a:p>
            <a:endParaRPr lang="en-US" sz="1600">
              <a:solidFill>
                <a:schemeClr val="bg1"/>
              </a:solidFill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C26E337-6924-4DBE-A78E-8FF112BF7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515" y="596606"/>
            <a:ext cx="7417138" cy="595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75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38919EDA-5B96-4F37-BC2D-CCE55CE598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90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474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11">
            <a:extLst>
              <a:ext uri="{FF2B5EF4-FFF2-40B4-BE49-F238E27FC236}">
                <a16:creationId xmlns:a16="http://schemas.microsoft.com/office/drawing/2014/main" id="{4BCC8B00-7646-4C46-8DD7-701BCBEA9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3" y="643464"/>
            <a:ext cx="10905195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EEDD626-7581-4F46-AE27-2E9E2F0253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077" r="1" b="9033"/>
          <a:stretch/>
        </p:blipFill>
        <p:spPr>
          <a:xfrm>
            <a:off x="870204" y="873252"/>
            <a:ext cx="10451592" cy="5111496"/>
          </a:xfrm>
          <a:prstGeom prst="rect">
            <a:avLst/>
          </a:prstGeom>
          <a:ln w="31750" cap="sq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265466481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Vapor Trail</vt:lpstr>
      <vt:lpstr>Introduction to Python </vt:lpstr>
      <vt:lpstr>Agenda </vt:lpstr>
      <vt:lpstr>What Is python ?</vt:lpstr>
      <vt:lpstr>Important features of Python:</vt:lpstr>
      <vt:lpstr>History of Python </vt:lpstr>
      <vt:lpstr>Scope of Python &amp; Why do people use Python?  </vt:lpstr>
      <vt:lpstr>Installing python </vt:lpstr>
      <vt:lpstr>PowerPoint Presentation</vt:lpstr>
      <vt:lpstr>PowerPoint Presentation</vt:lpstr>
      <vt:lpstr>Who uses python today…</vt:lpstr>
      <vt:lpstr>What can I do with Python?</vt:lpstr>
      <vt:lpstr>A Sample Code</vt:lpstr>
      <vt:lpstr>Enough to understand the code      </vt:lpstr>
      <vt:lpstr>Python Code Execution </vt:lpstr>
      <vt:lpstr>Running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261</cp:revision>
  <dcterms:created xsi:type="dcterms:W3CDTF">2020-05-10T08:03:36Z</dcterms:created>
  <dcterms:modified xsi:type="dcterms:W3CDTF">2020-05-10T11:23:18Z</dcterms:modified>
</cp:coreProperties>
</file>