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739D7-F43E-9BF9-12F2-B27F2B38AEF6}" v="332" dt="2020-05-10T07:53:50.971"/>
    <p1510:client id="{6305B041-B240-4AA1-9DD5-22BBC54D08F7}" v="86" dt="2020-05-10T08:50:52.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7" d="100"/>
          <a:sy n="77" d="100"/>
        </p:scale>
        <p:origin x="2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l Asif" userId="S::adil.asif@studentpartner.com::ef85cf22-866d-4382-bcfa-fa329bb11a1e" providerId="AD" clId="Web-{6305B041-B240-4AA1-9DD5-22BBC54D08F7}"/>
    <pc:docChg chg="modSld">
      <pc:chgData name="Adil Asif" userId="S::adil.asif@studentpartner.com::ef85cf22-866d-4382-bcfa-fa329bb11a1e" providerId="AD" clId="Web-{6305B041-B240-4AA1-9DD5-22BBC54D08F7}" dt="2020-05-10T08:50:52.095" v="85" actId="20577"/>
      <pc:docMkLst>
        <pc:docMk/>
      </pc:docMkLst>
      <pc:sldChg chg="modSp">
        <pc:chgData name="Adil Asif" userId="S::adil.asif@studentpartner.com::ef85cf22-866d-4382-bcfa-fa329bb11a1e" providerId="AD" clId="Web-{6305B041-B240-4AA1-9DD5-22BBC54D08F7}" dt="2020-05-10T08:50:52.095" v="84" actId="20577"/>
        <pc:sldMkLst>
          <pc:docMk/>
          <pc:sldMk cId="2580088045" sldId="269"/>
        </pc:sldMkLst>
        <pc:spChg chg="mod">
          <ac:chgData name="Adil Asif" userId="S::adil.asif@studentpartner.com::ef85cf22-866d-4382-bcfa-fa329bb11a1e" providerId="AD" clId="Web-{6305B041-B240-4AA1-9DD5-22BBC54D08F7}" dt="2020-05-10T08:50:52.095" v="84" actId="20577"/>
          <ac:spMkLst>
            <pc:docMk/>
            <pc:sldMk cId="2580088045" sldId="269"/>
            <ac:spMk id="3" creationId="{1765AB58-50A0-4B1F-81C7-88F9EBFE27D3}"/>
          </ac:spMkLst>
        </pc:sp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770C13-5DBA-4DFD-AEBC-160023839156}" type="doc">
      <dgm:prSet loTypeId="urn:microsoft.com/office/officeart/2005/8/layout/bProcess2" loCatId="process" qsTypeId="urn:microsoft.com/office/officeart/2005/8/quickstyle/simple1" qsCatId="simple" csTypeId="urn:microsoft.com/office/officeart/2005/8/colors/colorful1" csCatId="colorful"/>
      <dgm:spPr/>
      <dgm:t>
        <a:bodyPr/>
        <a:lstStyle/>
        <a:p>
          <a:endParaRPr lang="en-US"/>
        </a:p>
      </dgm:t>
    </dgm:pt>
    <dgm:pt modelId="{28100F39-77DF-47A2-B84A-3B6FB1C7DACC}">
      <dgm:prSet/>
      <dgm:spPr/>
      <dgm:t>
        <a:bodyPr/>
        <a:lstStyle/>
        <a:p>
          <a:r>
            <a:rPr lang="en-US"/>
            <a:t>Linear regression is a </a:t>
          </a:r>
          <a:r>
            <a:rPr lang="en-US" b="1"/>
            <a:t>linear model</a:t>
          </a:r>
          <a:endParaRPr lang="en-US"/>
        </a:p>
      </dgm:t>
    </dgm:pt>
    <dgm:pt modelId="{0CAA3050-77B2-43C9-8E14-E86D543C52A0}" type="parTrans" cxnId="{8B172524-70C4-487F-9F3C-DDCE6791C129}">
      <dgm:prSet/>
      <dgm:spPr/>
      <dgm:t>
        <a:bodyPr/>
        <a:lstStyle/>
        <a:p>
          <a:endParaRPr lang="en-US"/>
        </a:p>
      </dgm:t>
    </dgm:pt>
    <dgm:pt modelId="{8C28CBE5-EF5F-4832-98F3-CB0680C9EA6E}" type="sibTrans" cxnId="{8B172524-70C4-487F-9F3C-DDCE6791C129}">
      <dgm:prSet/>
      <dgm:spPr/>
      <dgm:t>
        <a:bodyPr/>
        <a:lstStyle/>
        <a:p>
          <a:endParaRPr lang="en-US"/>
        </a:p>
      </dgm:t>
    </dgm:pt>
    <dgm:pt modelId="{A5D82410-0CB0-43B2-887A-BC4F4DB78BD8}">
      <dgm:prSet/>
      <dgm:spPr/>
      <dgm:t>
        <a:bodyPr/>
        <a:lstStyle/>
        <a:p>
          <a:r>
            <a:rPr lang="en-US"/>
            <a:t>A model prepared this way as Ordinary Least Squares Linear Regression or just Least Squares Regression.</a:t>
          </a:r>
        </a:p>
      </dgm:t>
    </dgm:pt>
    <dgm:pt modelId="{213D0515-74AE-4832-91FC-E364B51010A6}" type="parTrans" cxnId="{52CA6D7D-98FA-4AE6-856C-A600D7B673AC}">
      <dgm:prSet/>
      <dgm:spPr/>
      <dgm:t>
        <a:bodyPr/>
        <a:lstStyle/>
        <a:p>
          <a:endParaRPr lang="en-US"/>
        </a:p>
      </dgm:t>
    </dgm:pt>
    <dgm:pt modelId="{A3F7EC70-2164-4BC3-B841-F4A5129C0CE0}" type="sibTrans" cxnId="{52CA6D7D-98FA-4AE6-856C-A600D7B673AC}">
      <dgm:prSet/>
      <dgm:spPr/>
      <dgm:t>
        <a:bodyPr/>
        <a:lstStyle/>
        <a:p>
          <a:endParaRPr lang="en-US"/>
        </a:p>
      </dgm:t>
    </dgm:pt>
    <dgm:pt modelId="{08B214D5-7DE9-4221-8858-8985D7468DE4}" type="pres">
      <dgm:prSet presAssocID="{46770C13-5DBA-4DFD-AEBC-160023839156}" presName="diagram" presStyleCnt="0">
        <dgm:presLayoutVars>
          <dgm:dir/>
          <dgm:resizeHandles/>
        </dgm:presLayoutVars>
      </dgm:prSet>
      <dgm:spPr/>
    </dgm:pt>
    <dgm:pt modelId="{38FEC994-E5BC-43B9-A0A0-129F8DEB9CE6}" type="pres">
      <dgm:prSet presAssocID="{28100F39-77DF-47A2-B84A-3B6FB1C7DACC}" presName="firstNode" presStyleLbl="node1" presStyleIdx="0" presStyleCnt="2">
        <dgm:presLayoutVars>
          <dgm:bulletEnabled val="1"/>
        </dgm:presLayoutVars>
      </dgm:prSet>
      <dgm:spPr/>
    </dgm:pt>
    <dgm:pt modelId="{B08F9F04-77E7-45A6-9B3E-7A274F7BF43A}" type="pres">
      <dgm:prSet presAssocID="{8C28CBE5-EF5F-4832-98F3-CB0680C9EA6E}" presName="sibTrans" presStyleLbl="sibTrans2D1" presStyleIdx="0" presStyleCnt="1"/>
      <dgm:spPr/>
    </dgm:pt>
    <dgm:pt modelId="{AF10AD08-1D9C-448A-96ED-254C0287956F}" type="pres">
      <dgm:prSet presAssocID="{A5D82410-0CB0-43B2-887A-BC4F4DB78BD8}" presName="lastNode" presStyleLbl="node1" presStyleIdx="1" presStyleCnt="2">
        <dgm:presLayoutVars>
          <dgm:bulletEnabled val="1"/>
        </dgm:presLayoutVars>
      </dgm:prSet>
      <dgm:spPr/>
    </dgm:pt>
  </dgm:ptLst>
  <dgm:cxnLst>
    <dgm:cxn modelId="{8B172524-70C4-487F-9F3C-DDCE6791C129}" srcId="{46770C13-5DBA-4DFD-AEBC-160023839156}" destId="{28100F39-77DF-47A2-B84A-3B6FB1C7DACC}" srcOrd="0" destOrd="0" parTransId="{0CAA3050-77B2-43C9-8E14-E86D543C52A0}" sibTransId="{8C28CBE5-EF5F-4832-98F3-CB0680C9EA6E}"/>
    <dgm:cxn modelId="{52CA6D7D-98FA-4AE6-856C-A600D7B673AC}" srcId="{46770C13-5DBA-4DFD-AEBC-160023839156}" destId="{A5D82410-0CB0-43B2-887A-BC4F4DB78BD8}" srcOrd="1" destOrd="0" parTransId="{213D0515-74AE-4832-91FC-E364B51010A6}" sibTransId="{A3F7EC70-2164-4BC3-B841-F4A5129C0CE0}"/>
    <dgm:cxn modelId="{036ED3A5-4915-4464-95DE-DDBB98CC10FF}" type="presOf" srcId="{28100F39-77DF-47A2-B84A-3B6FB1C7DACC}" destId="{38FEC994-E5BC-43B9-A0A0-129F8DEB9CE6}" srcOrd="0" destOrd="0" presId="urn:microsoft.com/office/officeart/2005/8/layout/bProcess2"/>
    <dgm:cxn modelId="{68921ECA-D669-40EF-8331-4130A35138B9}" type="presOf" srcId="{46770C13-5DBA-4DFD-AEBC-160023839156}" destId="{08B214D5-7DE9-4221-8858-8985D7468DE4}" srcOrd="0" destOrd="0" presId="urn:microsoft.com/office/officeart/2005/8/layout/bProcess2"/>
    <dgm:cxn modelId="{4AFE9BE2-E439-4891-BB02-C99A24DAAE9A}" type="presOf" srcId="{A5D82410-0CB0-43B2-887A-BC4F4DB78BD8}" destId="{AF10AD08-1D9C-448A-96ED-254C0287956F}" srcOrd="0" destOrd="0" presId="urn:microsoft.com/office/officeart/2005/8/layout/bProcess2"/>
    <dgm:cxn modelId="{8C35D9FF-A942-47FB-849A-098148F81C22}" type="presOf" srcId="{8C28CBE5-EF5F-4832-98F3-CB0680C9EA6E}" destId="{B08F9F04-77E7-45A6-9B3E-7A274F7BF43A}" srcOrd="0" destOrd="0" presId="urn:microsoft.com/office/officeart/2005/8/layout/bProcess2"/>
    <dgm:cxn modelId="{F6FFE71A-A919-47A9-903C-C6162A52FD08}" type="presParOf" srcId="{08B214D5-7DE9-4221-8858-8985D7468DE4}" destId="{38FEC994-E5BC-43B9-A0A0-129F8DEB9CE6}" srcOrd="0" destOrd="0" presId="urn:microsoft.com/office/officeart/2005/8/layout/bProcess2"/>
    <dgm:cxn modelId="{1CDBFA51-79BA-436D-A014-7A4FAFBBE1A5}" type="presParOf" srcId="{08B214D5-7DE9-4221-8858-8985D7468DE4}" destId="{B08F9F04-77E7-45A6-9B3E-7A274F7BF43A}" srcOrd="1" destOrd="0" presId="urn:microsoft.com/office/officeart/2005/8/layout/bProcess2"/>
    <dgm:cxn modelId="{3DD0B9F2-A9BE-4750-99A1-A61D78DFC771}" type="presParOf" srcId="{08B214D5-7DE9-4221-8858-8985D7468DE4}" destId="{AF10AD08-1D9C-448A-96ED-254C0287956F}" srcOrd="2" destOrd="0" presId="urn:microsoft.com/office/officeart/2005/8/layout/b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3DFEAB-2E56-46DB-8E1F-13DE746D82DF}"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E428257B-84B8-4FEB-AE3A-06DB97AC0DC6}">
      <dgm:prSet/>
      <dgm:spPr/>
      <dgm:t>
        <a:bodyPr/>
        <a:lstStyle/>
        <a:p>
          <a:r>
            <a:rPr lang="en-US"/>
            <a:t>•For example, in a simple regression problem (a single x and a single y), the form of the model would be:</a:t>
          </a:r>
        </a:p>
      </dgm:t>
    </dgm:pt>
    <dgm:pt modelId="{90E5DF5F-DB8A-49FF-9660-A535B20470F8}" type="parTrans" cxnId="{99DC5453-A911-4908-B6DC-C05357AB72CD}">
      <dgm:prSet/>
      <dgm:spPr/>
      <dgm:t>
        <a:bodyPr/>
        <a:lstStyle/>
        <a:p>
          <a:endParaRPr lang="en-US"/>
        </a:p>
      </dgm:t>
    </dgm:pt>
    <dgm:pt modelId="{51BB0F56-BEF1-4F38-8205-B60775F29F49}" type="sibTrans" cxnId="{99DC5453-A911-4908-B6DC-C05357AB72CD}">
      <dgm:prSet/>
      <dgm:spPr/>
      <dgm:t>
        <a:bodyPr/>
        <a:lstStyle/>
        <a:p>
          <a:endParaRPr lang="en-US"/>
        </a:p>
      </dgm:t>
    </dgm:pt>
    <dgm:pt modelId="{E86A35AA-B315-408D-AD9C-2807C33E2BC0}">
      <dgm:prSet/>
      <dgm:spPr/>
      <dgm:t>
        <a:bodyPr/>
        <a:lstStyle/>
        <a:p>
          <a:r>
            <a:rPr lang="en-US"/>
            <a:t>•y = B0 + B1*x</a:t>
          </a:r>
        </a:p>
      </dgm:t>
    </dgm:pt>
    <dgm:pt modelId="{F13A758D-0A2A-4C4C-A629-8AE089FAEAD8}" type="parTrans" cxnId="{A8252DA2-EBF8-45BD-9ED7-3D9837796029}">
      <dgm:prSet/>
      <dgm:spPr/>
      <dgm:t>
        <a:bodyPr/>
        <a:lstStyle/>
        <a:p>
          <a:endParaRPr lang="en-US"/>
        </a:p>
      </dgm:t>
    </dgm:pt>
    <dgm:pt modelId="{A8533F1C-0942-40BE-B0DB-0C8303888F67}" type="sibTrans" cxnId="{A8252DA2-EBF8-45BD-9ED7-3D9837796029}">
      <dgm:prSet/>
      <dgm:spPr/>
      <dgm:t>
        <a:bodyPr/>
        <a:lstStyle/>
        <a:p>
          <a:endParaRPr lang="en-US"/>
        </a:p>
      </dgm:t>
    </dgm:pt>
    <dgm:pt modelId="{74BF67C4-CA71-47A7-814C-F52B0E5E726B}">
      <dgm:prSet/>
      <dgm:spPr/>
      <dgm:t>
        <a:bodyPr/>
        <a:lstStyle/>
        <a:p>
          <a:r>
            <a:rPr lang="en-US"/>
            <a:t>•In higher dimensions when we have more than one input (x), the line is called a plane or a hyper-plane. The representation therefore is the form of the equation and the specific values used for the coefficients (e.g. B0 and B1 in the above example).</a:t>
          </a:r>
        </a:p>
      </dgm:t>
    </dgm:pt>
    <dgm:pt modelId="{2171549B-5C2A-413F-AABD-12CAD7F02435}" type="parTrans" cxnId="{06148A03-3953-4A84-80AE-1DF901D11FC9}">
      <dgm:prSet/>
      <dgm:spPr/>
      <dgm:t>
        <a:bodyPr/>
        <a:lstStyle/>
        <a:p>
          <a:endParaRPr lang="en-US"/>
        </a:p>
      </dgm:t>
    </dgm:pt>
    <dgm:pt modelId="{0F018484-A171-429A-BDDF-12921786B616}" type="sibTrans" cxnId="{06148A03-3953-4A84-80AE-1DF901D11FC9}">
      <dgm:prSet/>
      <dgm:spPr/>
      <dgm:t>
        <a:bodyPr/>
        <a:lstStyle/>
        <a:p>
          <a:endParaRPr lang="en-US"/>
        </a:p>
      </dgm:t>
    </dgm:pt>
    <dgm:pt modelId="{8344A2F2-23A0-4EDC-92EB-5E0E411D198C}" type="pres">
      <dgm:prSet presAssocID="{5B3DFEAB-2E56-46DB-8E1F-13DE746D82DF}" presName="outerComposite" presStyleCnt="0">
        <dgm:presLayoutVars>
          <dgm:chMax val="5"/>
          <dgm:dir/>
          <dgm:resizeHandles val="exact"/>
        </dgm:presLayoutVars>
      </dgm:prSet>
      <dgm:spPr/>
    </dgm:pt>
    <dgm:pt modelId="{F9724674-4FDC-4492-A1D6-B730B7372290}" type="pres">
      <dgm:prSet presAssocID="{5B3DFEAB-2E56-46DB-8E1F-13DE746D82DF}" presName="dummyMaxCanvas" presStyleCnt="0">
        <dgm:presLayoutVars/>
      </dgm:prSet>
      <dgm:spPr/>
    </dgm:pt>
    <dgm:pt modelId="{D33F6588-40E2-4EC7-A680-B62CAA3CB674}" type="pres">
      <dgm:prSet presAssocID="{5B3DFEAB-2E56-46DB-8E1F-13DE746D82DF}" presName="ThreeNodes_1" presStyleLbl="node1" presStyleIdx="0" presStyleCnt="3">
        <dgm:presLayoutVars>
          <dgm:bulletEnabled val="1"/>
        </dgm:presLayoutVars>
      </dgm:prSet>
      <dgm:spPr/>
    </dgm:pt>
    <dgm:pt modelId="{FA4DD986-9D3A-420F-B67F-CFDD63242781}" type="pres">
      <dgm:prSet presAssocID="{5B3DFEAB-2E56-46DB-8E1F-13DE746D82DF}" presName="ThreeNodes_2" presStyleLbl="node1" presStyleIdx="1" presStyleCnt="3">
        <dgm:presLayoutVars>
          <dgm:bulletEnabled val="1"/>
        </dgm:presLayoutVars>
      </dgm:prSet>
      <dgm:spPr/>
    </dgm:pt>
    <dgm:pt modelId="{20780B9D-90A9-43D6-9BA2-BA171CD53C5B}" type="pres">
      <dgm:prSet presAssocID="{5B3DFEAB-2E56-46DB-8E1F-13DE746D82DF}" presName="ThreeNodes_3" presStyleLbl="node1" presStyleIdx="2" presStyleCnt="3">
        <dgm:presLayoutVars>
          <dgm:bulletEnabled val="1"/>
        </dgm:presLayoutVars>
      </dgm:prSet>
      <dgm:spPr/>
    </dgm:pt>
    <dgm:pt modelId="{CC4B8DB3-FE7C-4C90-A406-4ECF90D0F73A}" type="pres">
      <dgm:prSet presAssocID="{5B3DFEAB-2E56-46DB-8E1F-13DE746D82DF}" presName="ThreeConn_1-2" presStyleLbl="fgAccFollowNode1" presStyleIdx="0" presStyleCnt="2">
        <dgm:presLayoutVars>
          <dgm:bulletEnabled val="1"/>
        </dgm:presLayoutVars>
      </dgm:prSet>
      <dgm:spPr/>
    </dgm:pt>
    <dgm:pt modelId="{3D01D84F-39EB-4C9A-9B49-484077D1BB9A}" type="pres">
      <dgm:prSet presAssocID="{5B3DFEAB-2E56-46DB-8E1F-13DE746D82DF}" presName="ThreeConn_2-3" presStyleLbl="fgAccFollowNode1" presStyleIdx="1" presStyleCnt="2">
        <dgm:presLayoutVars>
          <dgm:bulletEnabled val="1"/>
        </dgm:presLayoutVars>
      </dgm:prSet>
      <dgm:spPr/>
    </dgm:pt>
    <dgm:pt modelId="{D9D7069B-5A21-49D8-9174-25C1AB1DFE7A}" type="pres">
      <dgm:prSet presAssocID="{5B3DFEAB-2E56-46DB-8E1F-13DE746D82DF}" presName="ThreeNodes_1_text" presStyleLbl="node1" presStyleIdx="2" presStyleCnt="3">
        <dgm:presLayoutVars>
          <dgm:bulletEnabled val="1"/>
        </dgm:presLayoutVars>
      </dgm:prSet>
      <dgm:spPr/>
    </dgm:pt>
    <dgm:pt modelId="{91531D3F-01F1-49E3-A931-F484F1D78B15}" type="pres">
      <dgm:prSet presAssocID="{5B3DFEAB-2E56-46DB-8E1F-13DE746D82DF}" presName="ThreeNodes_2_text" presStyleLbl="node1" presStyleIdx="2" presStyleCnt="3">
        <dgm:presLayoutVars>
          <dgm:bulletEnabled val="1"/>
        </dgm:presLayoutVars>
      </dgm:prSet>
      <dgm:spPr/>
    </dgm:pt>
    <dgm:pt modelId="{A6CE3DC5-89CA-466E-9C4C-AC9213BE1A8E}" type="pres">
      <dgm:prSet presAssocID="{5B3DFEAB-2E56-46DB-8E1F-13DE746D82DF}" presName="ThreeNodes_3_text" presStyleLbl="node1" presStyleIdx="2" presStyleCnt="3">
        <dgm:presLayoutVars>
          <dgm:bulletEnabled val="1"/>
        </dgm:presLayoutVars>
      </dgm:prSet>
      <dgm:spPr/>
    </dgm:pt>
  </dgm:ptLst>
  <dgm:cxnLst>
    <dgm:cxn modelId="{279C2800-5CC5-4821-B7C6-BF34278B575A}" type="presOf" srcId="{5B3DFEAB-2E56-46DB-8E1F-13DE746D82DF}" destId="{8344A2F2-23A0-4EDC-92EB-5E0E411D198C}" srcOrd="0" destOrd="0" presId="urn:microsoft.com/office/officeart/2005/8/layout/vProcess5"/>
    <dgm:cxn modelId="{06148A03-3953-4A84-80AE-1DF901D11FC9}" srcId="{5B3DFEAB-2E56-46DB-8E1F-13DE746D82DF}" destId="{74BF67C4-CA71-47A7-814C-F52B0E5E726B}" srcOrd="2" destOrd="0" parTransId="{2171549B-5C2A-413F-AABD-12CAD7F02435}" sibTransId="{0F018484-A171-429A-BDDF-12921786B616}"/>
    <dgm:cxn modelId="{A02EC820-6180-4F9B-BEEB-726C4E40D367}" type="presOf" srcId="{51BB0F56-BEF1-4F38-8205-B60775F29F49}" destId="{CC4B8DB3-FE7C-4C90-A406-4ECF90D0F73A}" srcOrd="0" destOrd="0" presId="urn:microsoft.com/office/officeart/2005/8/layout/vProcess5"/>
    <dgm:cxn modelId="{3E530927-0A63-480B-84FD-6CF87D5A2403}" type="presOf" srcId="{E428257B-84B8-4FEB-AE3A-06DB97AC0DC6}" destId="{D33F6588-40E2-4EC7-A680-B62CAA3CB674}" srcOrd="0" destOrd="0" presId="urn:microsoft.com/office/officeart/2005/8/layout/vProcess5"/>
    <dgm:cxn modelId="{99DC5453-A911-4908-B6DC-C05357AB72CD}" srcId="{5B3DFEAB-2E56-46DB-8E1F-13DE746D82DF}" destId="{E428257B-84B8-4FEB-AE3A-06DB97AC0DC6}" srcOrd="0" destOrd="0" parTransId="{90E5DF5F-DB8A-49FF-9660-A535B20470F8}" sibTransId="{51BB0F56-BEF1-4F38-8205-B60775F29F49}"/>
    <dgm:cxn modelId="{02E1A492-EA8C-496B-AE91-582A71B7A12D}" type="presOf" srcId="{E428257B-84B8-4FEB-AE3A-06DB97AC0DC6}" destId="{D9D7069B-5A21-49D8-9174-25C1AB1DFE7A}" srcOrd="1" destOrd="0" presId="urn:microsoft.com/office/officeart/2005/8/layout/vProcess5"/>
    <dgm:cxn modelId="{20376399-7785-4CC9-B17D-2ABA1AF8BBE4}" type="presOf" srcId="{74BF67C4-CA71-47A7-814C-F52B0E5E726B}" destId="{20780B9D-90A9-43D6-9BA2-BA171CD53C5B}" srcOrd="0" destOrd="0" presId="urn:microsoft.com/office/officeart/2005/8/layout/vProcess5"/>
    <dgm:cxn modelId="{A8252DA2-EBF8-45BD-9ED7-3D9837796029}" srcId="{5B3DFEAB-2E56-46DB-8E1F-13DE746D82DF}" destId="{E86A35AA-B315-408D-AD9C-2807C33E2BC0}" srcOrd="1" destOrd="0" parTransId="{F13A758D-0A2A-4C4C-A629-8AE089FAEAD8}" sibTransId="{A8533F1C-0942-40BE-B0DB-0C8303888F67}"/>
    <dgm:cxn modelId="{BF15DAB0-E158-4889-9873-084C16589445}" type="presOf" srcId="{E86A35AA-B315-408D-AD9C-2807C33E2BC0}" destId="{FA4DD986-9D3A-420F-B67F-CFDD63242781}" srcOrd="0" destOrd="0" presId="urn:microsoft.com/office/officeart/2005/8/layout/vProcess5"/>
    <dgm:cxn modelId="{0D3600C1-EFD2-4F60-B570-A898F60545FC}" type="presOf" srcId="{A8533F1C-0942-40BE-B0DB-0C8303888F67}" destId="{3D01D84F-39EB-4C9A-9B49-484077D1BB9A}" srcOrd="0" destOrd="0" presId="urn:microsoft.com/office/officeart/2005/8/layout/vProcess5"/>
    <dgm:cxn modelId="{F90F43C2-0EED-4F39-9D48-641567B5B70E}" type="presOf" srcId="{E86A35AA-B315-408D-AD9C-2807C33E2BC0}" destId="{91531D3F-01F1-49E3-A931-F484F1D78B15}" srcOrd="1" destOrd="0" presId="urn:microsoft.com/office/officeart/2005/8/layout/vProcess5"/>
    <dgm:cxn modelId="{49E62AC4-6B1C-464F-80FF-446E6F714728}" type="presOf" srcId="{74BF67C4-CA71-47A7-814C-F52B0E5E726B}" destId="{A6CE3DC5-89CA-466E-9C4C-AC9213BE1A8E}" srcOrd="1" destOrd="0" presId="urn:microsoft.com/office/officeart/2005/8/layout/vProcess5"/>
    <dgm:cxn modelId="{8EF12758-ADC5-4DF5-869F-0751994C0565}" type="presParOf" srcId="{8344A2F2-23A0-4EDC-92EB-5E0E411D198C}" destId="{F9724674-4FDC-4492-A1D6-B730B7372290}" srcOrd="0" destOrd="0" presId="urn:microsoft.com/office/officeart/2005/8/layout/vProcess5"/>
    <dgm:cxn modelId="{DBCE9C4D-EF85-4C6C-891B-E17F15848575}" type="presParOf" srcId="{8344A2F2-23A0-4EDC-92EB-5E0E411D198C}" destId="{D33F6588-40E2-4EC7-A680-B62CAA3CB674}" srcOrd="1" destOrd="0" presId="urn:microsoft.com/office/officeart/2005/8/layout/vProcess5"/>
    <dgm:cxn modelId="{0209CC0F-3D14-4C77-9B10-6B9D07E54FC8}" type="presParOf" srcId="{8344A2F2-23A0-4EDC-92EB-5E0E411D198C}" destId="{FA4DD986-9D3A-420F-B67F-CFDD63242781}" srcOrd="2" destOrd="0" presId="urn:microsoft.com/office/officeart/2005/8/layout/vProcess5"/>
    <dgm:cxn modelId="{74BAE512-6BE1-445F-9C02-32C11659A7A5}" type="presParOf" srcId="{8344A2F2-23A0-4EDC-92EB-5E0E411D198C}" destId="{20780B9D-90A9-43D6-9BA2-BA171CD53C5B}" srcOrd="3" destOrd="0" presId="urn:microsoft.com/office/officeart/2005/8/layout/vProcess5"/>
    <dgm:cxn modelId="{574B3A8E-281A-489D-83C8-1B2A562D911B}" type="presParOf" srcId="{8344A2F2-23A0-4EDC-92EB-5E0E411D198C}" destId="{CC4B8DB3-FE7C-4C90-A406-4ECF90D0F73A}" srcOrd="4" destOrd="0" presId="urn:microsoft.com/office/officeart/2005/8/layout/vProcess5"/>
    <dgm:cxn modelId="{ECA0E6E9-53BF-41A6-821E-D30CDD65A093}" type="presParOf" srcId="{8344A2F2-23A0-4EDC-92EB-5E0E411D198C}" destId="{3D01D84F-39EB-4C9A-9B49-484077D1BB9A}" srcOrd="5" destOrd="0" presId="urn:microsoft.com/office/officeart/2005/8/layout/vProcess5"/>
    <dgm:cxn modelId="{C7034C36-A0A8-445A-9FC9-A31013DBBD79}" type="presParOf" srcId="{8344A2F2-23A0-4EDC-92EB-5E0E411D198C}" destId="{D9D7069B-5A21-49D8-9174-25C1AB1DFE7A}" srcOrd="6" destOrd="0" presId="urn:microsoft.com/office/officeart/2005/8/layout/vProcess5"/>
    <dgm:cxn modelId="{F0DB6158-D683-423D-AF66-EC6A393AAAAA}" type="presParOf" srcId="{8344A2F2-23A0-4EDC-92EB-5E0E411D198C}" destId="{91531D3F-01F1-49E3-A931-F484F1D78B15}" srcOrd="7" destOrd="0" presId="urn:microsoft.com/office/officeart/2005/8/layout/vProcess5"/>
    <dgm:cxn modelId="{DD1B064B-9706-4A32-98DD-52C22CC45F4F}" type="presParOf" srcId="{8344A2F2-23A0-4EDC-92EB-5E0E411D198C}" destId="{A6CE3DC5-89CA-466E-9C4C-AC9213BE1A8E}"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BC88B4-91E1-4178-9411-07CA92A0998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55B7BEA-3835-4316-A2F9-D7466B84CDBB}">
      <dgm:prSet/>
      <dgm:spPr/>
      <dgm:t>
        <a:bodyPr/>
        <a:lstStyle/>
        <a:p>
          <a:r>
            <a:rPr lang="en-US"/>
            <a:t>•</a:t>
          </a:r>
          <a:r>
            <a:rPr lang="en-US" b="1"/>
            <a:t>Simple Linear Regression</a:t>
          </a:r>
          <a:endParaRPr lang="en-US"/>
        </a:p>
      </dgm:t>
    </dgm:pt>
    <dgm:pt modelId="{1A216FD2-B9EB-4518-BDBB-194030CE46A0}" type="parTrans" cxnId="{191D4A05-994E-46C1-98B8-B44E938E40AF}">
      <dgm:prSet/>
      <dgm:spPr/>
      <dgm:t>
        <a:bodyPr/>
        <a:lstStyle/>
        <a:p>
          <a:endParaRPr lang="en-US"/>
        </a:p>
      </dgm:t>
    </dgm:pt>
    <dgm:pt modelId="{0DEF83FB-7166-4FC9-AE9A-DE422E87F3A0}" type="sibTrans" cxnId="{191D4A05-994E-46C1-98B8-B44E938E40AF}">
      <dgm:prSet/>
      <dgm:spPr/>
      <dgm:t>
        <a:bodyPr/>
        <a:lstStyle/>
        <a:p>
          <a:endParaRPr lang="en-US"/>
        </a:p>
      </dgm:t>
    </dgm:pt>
    <dgm:pt modelId="{CB47316E-96B8-4F9F-9B97-7E14642FF5AE}">
      <dgm:prSet/>
      <dgm:spPr/>
      <dgm:t>
        <a:bodyPr/>
        <a:lstStyle/>
        <a:p>
          <a:r>
            <a:rPr lang="en-US"/>
            <a:t>•</a:t>
          </a:r>
          <a:r>
            <a:rPr lang="en-US" b="1"/>
            <a:t> Ordinary Least Squares</a:t>
          </a:r>
          <a:endParaRPr lang="en-US"/>
        </a:p>
      </dgm:t>
    </dgm:pt>
    <dgm:pt modelId="{175F955C-7247-4D8F-9135-2988BEF758E4}" type="parTrans" cxnId="{6341F6A5-8E51-4515-B266-A875A99D418A}">
      <dgm:prSet/>
      <dgm:spPr/>
      <dgm:t>
        <a:bodyPr/>
        <a:lstStyle/>
        <a:p>
          <a:endParaRPr lang="en-US"/>
        </a:p>
      </dgm:t>
    </dgm:pt>
    <dgm:pt modelId="{1FDF1224-9F37-4768-B6E6-AFCE051E7360}" type="sibTrans" cxnId="{6341F6A5-8E51-4515-B266-A875A99D418A}">
      <dgm:prSet/>
      <dgm:spPr/>
      <dgm:t>
        <a:bodyPr/>
        <a:lstStyle/>
        <a:p>
          <a:endParaRPr lang="en-US"/>
        </a:p>
      </dgm:t>
    </dgm:pt>
    <dgm:pt modelId="{722771D3-5F2D-4180-9700-B9A3DB333661}">
      <dgm:prSet/>
      <dgm:spPr/>
      <dgm:t>
        <a:bodyPr/>
        <a:lstStyle/>
        <a:p>
          <a:r>
            <a:rPr lang="en-US"/>
            <a:t>•</a:t>
          </a:r>
          <a:r>
            <a:rPr lang="en-US" b="1"/>
            <a:t>Gradient Descent</a:t>
          </a:r>
          <a:endParaRPr lang="en-US"/>
        </a:p>
      </dgm:t>
    </dgm:pt>
    <dgm:pt modelId="{B44BE722-AA81-4918-88E8-932A55E72EFE}" type="parTrans" cxnId="{A7F4DEA1-B49B-43DA-9367-D5A64242DAD5}">
      <dgm:prSet/>
      <dgm:spPr/>
      <dgm:t>
        <a:bodyPr/>
        <a:lstStyle/>
        <a:p>
          <a:endParaRPr lang="en-US"/>
        </a:p>
      </dgm:t>
    </dgm:pt>
    <dgm:pt modelId="{A823367E-1D07-458A-B568-DC027ABCACC1}" type="sibTrans" cxnId="{A7F4DEA1-B49B-43DA-9367-D5A64242DAD5}">
      <dgm:prSet/>
      <dgm:spPr/>
      <dgm:t>
        <a:bodyPr/>
        <a:lstStyle/>
        <a:p>
          <a:endParaRPr lang="en-US"/>
        </a:p>
      </dgm:t>
    </dgm:pt>
    <dgm:pt modelId="{ECBDDF79-2BCD-4B80-B61C-A96129CFD1F1}">
      <dgm:prSet/>
      <dgm:spPr/>
      <dgm:t>
        <a:bodyPr/>
        <a:lstStyle/>
        <a:p>
          <a:r>
            <a:rPr lang="en-US"/>
            <a:t>•</a:t>
          </a:r>
          <a:r>
            <a:rPr lang="en-US" b="1"/>
            <a:t>Regularization</a:t>
          </a:r>
          <a:endParaRPr lang="en-US"/>
        </a:p>
      </dgm:t>
    </dgm:pt>
    <dgm:pt modelId="{87A6F2E9-FA56-4E3E-98B9-5271E3F644BB}" type="parTrans" cxnId="{90DBE2DA-733C-48F9-B7E9-6D6398D739FE}">
      <dgm:prSet/>
      <dgm:spPr/>
      <dgm:t>
        <a:bodyPr/>
        <a:lstStyle/>
        <a:p>
          <a:endParaRPr lang="en-US"/>
        </a:p>
      </dgm:t>
    </dgm:pt>
    <dgm:pt modelId="{BF4AB465-95DC-46B2-89A7-436AD1252798}" type="sibTrans" cxnId="{90DBE2DA-733C-48F9-B7E9-6D6398D739FE}">
      <dgm:prSet/>
      <dgm:spPr/>
      <dgm:t>
        <a:bodyPr/>
        <a:lstStyle/>
        <a:p>
          <a:endParaRPr lang="en-US"/>
        </a:p>
      </dgm:t>
    </dgm:pt>
    <dgm:pt modelId="{B3AECD82-E194-4F42-811A-367FABD089B0}" type="pres">
      <dgm:prSet presAssocID="{4CBC88B4-91E1-4178-9411-07CA92A09987}" presName="root" presStyleCnt="0">
        <dgm:presLayoutVars>
          <dgm:dir/>
          <dgm:resizeHandles val="exact"/>
        </dgm:presLayoutVars>
      </dgm:prSet>
      <dgm:spPr/>
    </dgm:pt>
    <dgm:pt modelId="{CD22927F-DA2B-4661-9695-056FF2A9BEE1}" type="pres">
      <dgm:prSet presAssocID="{955B7BEA-3835-4316-A2F9-D7466B84CDBB}" presName="compNode" presStyleCnt="0"/>
      <dgm:spPr/>
    </dgm:pt>
    <dgm:pt modelId="{7588B6CF-101B-44B0-997A-66A73601FF94}" type="pres">
      <dgm:prSet presAssocID="{955B7BEA-3835-4316-A2F9-D7466B84CDBB}" presName="bgRect" presStyleLbl="bgShp" presStyleIdx="0" presStyleCnt="4"/>
      <dgm:spPr/>
    </dgm:pt>
    <dgm:pt modelId="{E8FEA315-C3B8-47A6-9FFE-9D1B499F5135}" type="pres">
      <dgm:prSet presAssocID="{955B7BEA-3835-4316-A2F9-D7466B84CD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BBDEB8B8-16B0-4F15-8CCA-7755C6908EE9}" type="pres">
      <dgm:prSet presAssocID="{955B7BEA-3835-4316-A2F9-D7466B84CDBB}" presName="spaceRect" presStyleCnt="0"/>
      <dgm:spPr/>
    </dgm:pt>
    <dgm:pt modelId="{12A72B0D-212F-446D-925A-F67A0467A126}" type="pres">
      <dgm:prSet presAssocID="{955B7BEA-3835-4316-A2F9-D7466B84CDBB}" presName="parTx" presStyleLbl="revTx" presStyleIdx="0" presStyleCnt="4">
        <dgm:presLayoutVars>
          <dgm:chMax val="0"/>
          <dgm:chPref val="0"/>
        </dgm:presLayoutVars>
      </dgm:prSet>
      <dgm:spPr/>
    </dgm:pt>
    <dgm:pt modelId="{D1397015-5EC0-4AE8-A28C-EAC329F6D0DB}" type="pres">
      <dgm:prSet presAssocID="{0DEF83FB-7166-4FC9-AE9A-DE422E87F3A0}" presName="sibTrans" presStyleCnt="0"/>
      <dgm:spPr/>
    </dgm:pt>
    <dgm:pt modelId="{133535F1-ECE8-4A67-BACB-9ADF1EE0222D}" type="pres">
      <dgm:prSet presAssocID="{CB47316E-96B8-4F9F-9B97-7E14642FF5AE}" presName="compNode" presStyleCnt="0"/>
      <dgm:spPr/>
    </dgm:pt>
    <dgm:pt modelId="{70EB8749-BBCC-4993-8FB4-4F98F300E864}" type="pres">
      <dgm:prSet presAssocID="{CB47316E-96B8-4F9F-9B97-7E14642FF5AE}" presName="bgRect" presStyleLbl="bgShp" presStyleIdx="1" presStyleCnt="4"/>
      <dgm:spPr/>
    </dgm:pt>
    <dgm:pt modelId="{C8664348-3087-419F-8AC0-C066687C49C4}" type="pres">
      <dgm:prSet presAssocID="{CB47316E-96B8-4F9F-9B97-7E14642FF5A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lle"/>
        </a:ext>
      </dgm:extLst>
    </dgm:pt>
    <dgm:pt modelId="{FAE614E4-7AC3-4E07-AE33-128807526294}" type="pres">
      <dgm:prSet presAssocID="{CB47316E-96B8-4F9F-9B97-7E14642FF5AE}" presName="spaceRect" presStyleCnt="0"/>
      <dgm:spPr/>
    </dgm:pt>
    <dgm:pt modelId="{AA905732-4439-4739-8B73-DF3898B781C5}" type="pres">
      <dgm:prSet presAssocID="{CB47316E-96B8-4F9F-9B97-7E14642FF5AE}" presName="parTx" presStyleLbl="revTx" presStyleIdx="1" presStyleCnt="4">
        <dgm:presLayoutVars>
          <dgm:chMax val="0"/>
          <dgm:chPref val="0"/>
        </dgm:presLayoutVars>
      </dgm:prSet>
      <dgm:spPr/>
    </dgm:pt>
    <dgm:pt modelId="{EC045A85-03A6-48E8-A759-9121BC48438E}" type="pres">
      <dgm:prSet presAssocID="{1FDF1224-9F37-4768-B6E6-AFCE051E7360}" presName="sibTrans" presStyleCnt="0"/>
      <dgm:spPr/>
    </dgm:pt>
    <dgm:pt modelId="{DDD057FA-EA87-4279-9CB3-A3F2EEC9B15A}" type="pres">
      <dgm:prSet presAssocID="{722771D3-5F2D-4180-9700-B9A3DB333661}" presName="compNode" presStyleCnt="0"/>
      <dgm:spPr/>
    </dgm:pt>
    <dgm:pt modelId="{1C69E10A-0C21-4183-872A-11508AF51D07}" type="pres">
      <dgm:prSet presAssocID="{722771D3-5F2D-4180-9700-B9A3DB333661}" presName="bgRect" presStyleLbl="bgShp" presStyleIdx="2" presStyleCnt="4"/>
      <dgm:spPr/>
    </dgm:pt>
    <dgm:pt modelId="{54543E99-4608-4D78-B685-7B3C0A36DACD}" type="pres">
      <dgm:prSet presAssocID="{722771D3-5F2D-4180-9700-B9A3DB3336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vron Arrows"/>
        </a:ext>
      </dgm:extLst>
    </dgm:pt>
    <dgm:pt modelId="{1A60BBAC-4ECB-4725-9B69-ECF5CC1AB0DD}" type="pres">
      <dgm:prSet presAssocID="{722771D3-5F2D-4180-9700-B9A3DB333661}" presName="spaceRect" presStyleCnt="0"/>
      <dgm:spPr/>
    </dgm:pt>
    <dgm:pt modelId="{54F9B75C-EED5-43A6-A982-E293183BD242}" type="pres">
      <dgm:prSet presAssocID="{722771D3-5F2D-4180-9700-B9A3DB333661}" presName="parTx" presStyleLbl="revTx" presStyleIdx="2" presStyleCnt="4">
        <dgm:presLayoutVars>
          <dgm:chMax val="0"/>
          <dgm:chPref val="0"/>
        </dgm:presLayoutVars>
      </dgm:prSet>
      <dgm:spPr/>
    </dgm:pt>
    <dgm:pt modelId="{F12A88E6-7E70-464C-B4F0-B17BF4DE0279}" type="pres">
      <dgm:prSet presAssocID="{A823367E-1D07-458A-B568-DC027ABCACC1}" presName="sibTrans" presStyleCnt="0"/>
      <dgm:spPr/>
    </dgm:pt>
    <dgm:pt modelId="{ACF5F0A5-0490-4FC2-8CD6-DF7DD6F61B61}" type="pres">
      <dgm:prSet presAssocID="{ECBDDF79-2BCD-4B80-B61C-A96129CFD1F1}" presName="compNode" presStyleCnt="0"/>
      <dgm:spPr/>
    </dgm:pt>
    <dgm:pt modelId="{9B5A1BA7-8924-4B19-8DDB-77C71BA3D3EE}" type="pres">
      <dgm:prSet presAssocID="{ECBDDF79-2BCD-4B80-B61C-A96129CFD1F1}" presName="bgRect" presStyleLbl="bgShp" presStyleIdx="3" presStyleCnt="4"/>
      <dgm:spPr/>
    </dgm:pt>
    <dgm:pt modelId="{FB68BC25-888B-4978-9444-BD3E9D44CD42}" type="pres">
      <dgm:prSet presAssocID="{ECBDDF79-2BCD-4B80-B61C-A96129CFD1F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lectrician"/>
        </a:ext>
      </dgm:extLst>
    </dgm:pt>
    <dgm:pt modelId="{FBCFC296-E1F1-47D0-8856-67F1A7E8E157}" type="pres">
      <dgm:prSet presAssocID="{ECBDDF79-2BCD-4B80-B61C-A96129CFD1F1}" presName="spaceRect" presStyleCnt="0"/>
      <dgm:spPr/>
    </dgm:pt>
    <dgm:pt modelId="{99F099F4-2CE8-47EE-BF03-970E278207D1}" type="pres">
      <dgm:prSet presAssocID="{ECBDDF79-2BCD-4B80-B61C-A96129CFD1F1}" presName="parTx" presStyleLbl="revTx" presStyleIdx="3" presStyleCnt="4">
        <dgm:presLayoutVars>
          <dgm:chMax val="0"/>
          <dgm:chPref val="0"/>
        </dgm:presLayoutVars>
      </dgm:prSet>
      <dgm:spPr/>
    </dgm:pt>
  </dgm:ptLst>
  <dgm:cxnLst>
    <dgm:cxn modelId="{191D4A05-994E-46C1-98B8-B44E938E40AF}" srcId="{4CBC88B4-91E1-4178-9411-07CA92A09987}" destId="{955B7BEA-3835-4316-A2F9-D7466B84CDBB}" srcOrd="0" destOrd="0" parTransId="{1A216FD2-B9EB-4518-BDBB-194030CE46A0}" sibTransId="{0DEF83FB-7166-4FC9-AE9A-DE422E87F3A0}"/>
    <dgm:cxn modelId="{498F156F-1B03-4415-A7C6-E12E4CF2A54A}" type="presOf" srcId="{ECBDDF79-2BCD-4B80-B61C-A96129CFD1F1}" destId="{99F099F4-2CE8-47EE-BF03-970E278207D1}" srcOrd="0" destOrd="0" presId="urn:microsoft.com/office/officeart/2018/2/layout/IconVerticalSolidList"/>
    <dgm:cxn modelId="{6DD08D83-72E3-44ED-88C1-48EB12D5F80C}" type="presOf" srcId="{955B7BEA-3835-4316-A2F9-D7466B84CDBB}" destId="{12A72B0D-212F-446D-925A-F67A0467A126}" srcOrd="0" destOrd="0" presId="urn:microsoft.com/office/officeart/2018/2/layout/IconVerticalSolidList"/>
    <dgm:cxn modelId="{A2AC858C-4BC6-469A-90CA-C9D05B55A9C6}" type="presOf" srcId="{4CBC88B4-91E1-4178-9411-07CA92A09987}" destId="{B3AECD82-E194-4F42-811A-367FABD089B0}" srcOrd="0" destOrd="0" presId="urn:microsoft.com/office/officeart/2018/2/layout/IconVerticalSolidList"/>
    <dgm:cxn modelId="{A7F4DEA1-B49B-43DA-9367-D5A64242DAD5}" srcId="{4CBC88B4-91E1-4178-9411-07CA92A09987}" destId="{722771D3-5F2D-4180-9700-B9A3DB333661}" srcOrd="2" destOrd="0" parTransId="{B44BE722-AA81-4918-88E8-932A55E72EFE}" sibTransId="{A823367E-1D07-458A-B568-DC027ABCACC1}"/>
    <dgm:cxn modelId="{DE10BAA3-D1B8-4A0F-BE75-D1B50EC57F83}" type="presOf" srcId="{722771D3-5F2D-4180-9700-B9A3DB333661}" destId="{54F9B75C-EED5-43A6-A982-E293183BD242}" srcOrd="0" destOrd="0" presId="urn:microsoft.com/office/officeart/2018/2/layout/IconVerticalSolidList"/>
    <dgm:cxn modelId="{6341F6A5-8E51-4515-B266-A875A99D418A}" srcId="{4CBC88B4-91E1-4178-9411-07CA92A09987}" destId="{CB47316E-96B8-4F9F-9B97-7E14642FF5AE}" srcOrd="1" destOrd="0" parTransId="{175F955C-7247-4D8F-9135-2988BEF758E4}" sibTransId="{1FDF1224-9F37-4768-B6E6-AFCE051E7360}"/>
    <dgm:cxn modelId="{9E2C05B3-8469-4BAD-9074-DE6D09A495CF}" type="presOf" srcId="{CB47316E-96B8-4F9F-9B97-7E14642FF5AE}" destId="{AA905732-4439-4739-8B73-DF3898B781C5}" srcOrd="0" destOrd="0" presId="urn:microsoft.com/office/officeart/2018/2/layout/IconVerticalSolidList"/>
    <dgm:cxn modelId="{90DBE2DA-733C-48F9-B7E9-6D6398D739FE}" srcId="{4CBC88B4-91E1-4178-9411-07CA92A09987}" destId="{ECBDDF79-2BCD-4B80-B61C-A96129CFD1F1}" srcOrd="3" destOrd="0" parTransId="{87A6F2E9-FA56-4E3E-98B9-5271E3F644BB}" sibTransId="{BF4AB465-95DC-46B2-89A7-436AD1252798}"/>
    <dgm:cxn modelId="{C54A3246-6228-47CC-A335-05CE7C35EC27}" type="presParOf" srcId="{B3AECD82-E194-4F42-811A-367FABD089B0}" destId="{CD22927F-DA2B-4661-9695-056FF2A9BEE1}" srcOrd="0" destOrd="0" presId="urn:microsoft.com/office/officeart/2018/2/layout/IconVerticalSolidList"/>
    <dgm:cxn modelId="{296750A2-C9AC-47B1-8EE6-99C8B4A9D360}" type="presParOf" srcId="{CD22927F-DA2B-4661-9695-056FF2A9BEE1}" destId="{7588B6CF-101B-44B0-997A-66A73601FF94}" srcOrd="0" destOrd="0" presId="urn:microsoft.com/office/officeart/2018/2/layout/IconVerticalSolidList"/>
    <dgm:cxn modelId="{9EB1042A-8D2D-4013-B0B4-7EE46147C2FE}" type="presParOf" srcId="{CD22927F-DA2B-4661-9695-056FF2A9BEE1}" destId="{E8FEA315-C3B8-47A6-9FFE-9D1B499F5135}" srcOrd="1" destOrd="0" presId="urn:microsoft.com/office/officeart/2018/2/layout/IconVerticalSolidList"/>
    <dgm:cxn modelId="{B6A48423-F52B-4B91-ACD5-EB8B1C9FD10F}" type="presParOf" srcId="{CD22927F-DA2B-4661-9695-056FF2A9BEE1}" destId="{BBDEB8B8-16B0-4F15-8CCA-7755C6908EE9}" srcOrd="2" destOrd="0" presId="urn:microsoft.com/office/officeart/2018/2/layout/IconVerticalSolidList"/>
    <dgm:cxn modelId="{84D7B3CF-B07C-457D-A2C0-16C3CE7FEE53}" type="presParOf" srcId="{CD22927F-DA2B-4661-9695-056FF2A9BEE1}" destId="{12A72B0D-212F-446D-925A-F67A0467A126}" srcOrd="3" destOrd="0" presId="urn:microsoft.com/office/officeart/2018/2/layout/IconVerticalSolidList"/>
    <dgm:cxn modelId="{76125060-8369-4276-A352-CEBF900F1B2F}" type="presParOf" srcId="{B3AECD82-E194-4F42-811A-367FABD089B0}" destId="{D1397015-5EC0-4AE8-A28C-EAC329F6D0DB}" srcOrd="1" destOrd="0" presId="urn:microsoft.com/office/officeart/2018/2/layout/IconVerticalSolidList"/>
    <dgm:cxn modelId="{31EBE79B-4E6D-48F4-B704-3A2174AFC81E}" type="presParOf" srcId="{B3AECD82-E194-4F42-811A-367FABD089B0}" destId="{133535F1-ECE8-4A67-BACB-9ADF1EE0222D}" srcOrd="2" destOrd="0" presId="urn:microsoft.com/office/officeart/2018/2/layout/IconVerticalSolidList"/>
    <dgm:cxn modelId="{DFFA8A13-20F2-478D-941D-E2E0F315088F}" type="presParOf" srcId="{133535F1-ECE8-4A67-BACB-9ADF1EE0222D}" destId="{70EB8749-BBCC-4993-8FB4-4F98F300E864}" srcOrd="0" destOrd="0" presId="urn:microsoft.com/office/officeart/2018/2/layout/IconVerticalSolidList"/>
    <dgm:cxn modelId="{EB0F4E61-0E0A-4672-8B84-66B982DB5134}" type="presParOf" srcId="{133535F1-ECE8-4A67-BACB-9ADF1EE0222D}" destId="{C8664348-3087-419F-8AC0-C066687C49C4}" srcOrd="1" destOrd="0" presId="urn:microsoft.com/office/officeart/2018/2/layout/IconVerticalSolidList"/>
    <dgm:cxn modelId="{DF5D6E5B-9702-43C9-92DE-EBCD9BA76077}" type="presParOf" srcId="{133535F1-ECE8-4A67-BACB-9ADF1EE0222D}" destId="{FAE614E4-7AC3-4E07-AE33-128807526294}" srcOrd="2" destOrd="0" presId="urn:microsoft.com/office/officeart/2018/2/layout/IconVerticalSolidList"/>
    <dgm:cxn modelId="{5D0A6009-1D3B-4D83-BC28-E606695592F9}" type="presParOf" srcId="{133535F1-ECE8-4A67-BACB-9ADF1EE0222D}" destId="{AA905732-4439-4739-8B73-DF3898B781C5}" srcOrd="3" destOrd="0" presId="urn:microsoft.com/office/officeart/2018/2/layout/IconVerticalSolidList"/>
    <dgm:cxn modelId="{03275939-A9C4-48A8-8940-E21A12BBB5B7}" type="presParOf" srcId="{B3AECD82-E194-4F42-811A-367FABD089B0}" destId="{EC045A85-03A6-48E8-A759-9121BC48438E}" srcOrd="3" destOrd="0" presId="urn:microsoft.com/office/officeart/2018/2/layout/IconVerticalSolidList"/>
    <dgm:cxn modelId="{96A4D1E9-7355-46FD-BF9E-DA61F26A9471}" type="presParOf" srcId="{B3AECD82-E194-4F42-811A-367FABD089B0}" destId="{DDD057FA-EA87-4279-9CB3-A3F2EEC9B15A}" srcOrd="4" destOrd="0" presId="urn:microsoft.com/office/officeart/2018/2/layout/IconVerticalSolidList"/>
    <dgm:cxn modelId="{3BDCB6FF-8B11-4E53-AFAF-9C6A2CAB122E}" type="presParOf" srcId="{DDD057FA-EA87-4279-9CB3-A3F2EEC9B15A}" destId="{1C69E10A-0C21-4183-872A-11508AF51D07}" srcOrd="0" destOrd="0" presId="urn:microsoft.com/office/officeart/2018/2/layout/IconVerticalSolidList"/>
    <dgm:cxn modelId="{63DF390F-E263-4F10-8A5C-FDB30D7B7A55}" type="presParOf" srcId="{DDD057FA-EA87-4279-9CB3-A3F2EEC9B15A}" destId="{54543E99-4608-4D78-B685-7B3C0A36DACD}" srcOrd="1" destOrd="0" presId="urn:microsoft.com/office/officeart/2018/2/layout/IconVerticalSolidList"/>
    <dgm:cxn modelId="{2BA87ED1-DD73-4514-9048-A04746F818DA}" type="presParOf" srcId="{DDD057FA-EA87-4279-9CB3-A3F2EEC9B15A}" destId="{1A60BBAC-4ECB-4725-9B69-ECF5CC1AB0DD}" srcOrd="2" destOrd="0" presId="urn:microsoft.com/office/officeart/2018/2/layout/IconVerticalSolidList"/>
    <dgm:cxn modelId="{D4EEFF07-5B95-48F8-BA69-4DB3F359B532}" type="presParOf" srcId="{DDD057FA-EA87-4279-9CB3-A3F2EEC9B15A}" destId="{54F9B75C-EED5-43A6-A982-E293183BD242}" srcOrd="3" destOrd="0" presId="urn:microsoft.com/office/officeart/2018/2/layout/IconVerticalSolidList"/>
    <dgm:cxn modelId="{265D70E8-ADBC-4BF6-884D-27FB97125C70}" type="presParOf" srcId="{B3AECD82-E194-4F42-811A-367FABD089B0}" destId="{F12A88E6-7E70-464C-B4F0-B17BF4DE0279}" srcOrd="5" destOrd="0" presId="urn:microsoft.com/office/officeart/2018/2/layout/IconVerticalSolidList"/>
    <dgm:cxn modelId="{C2EF9AC4-2D1C-4828-A571-F1386D61225E}" type="presParOf" srcId="{B3AECD82-E194-4F42-811A-367FABD089B0}" destId="{ACF5F0A5-0490-4FC2-8CD6-DF7DD6F61B61}" srcOrd="6" destOrd="0" presId="urn:microsoft.com/office/officeart/2018/2/layout/IconVerticalSolidList"/>
    <dgm:cxn modelId="{AD6EF8CB-D296-4707-BB4E-0A3E3E5CE1DB}" type="presParOf" srcId="{ACF5F0A5-0490-4FC2-8CD6-DF7DD6F61B61}" destId="{9B5A1BA7-8924-4B19-8DDB-77C71BA3D3EE}" srcOrd="0" destOrd="0" presId="urn:microsoft.com/office/officeart/2018/2/layout/IconVerticalSolidList"/>
    <dgm:cxn modelId="{CBF12D66-1CCC-4149-8CE1-E67FB14D1443}" type="presParOf" srcId="{ACF5F0A5-0490-4FC2-8CD6-DF7DD6F61B61}" destId="{FB68BC25-888B-4978-9444-BD3E9D44CD42}" srcOrd="1" destOrd="0" presId="urn:microsoft.com/office/officeart/2018/2/layout/IconVerticalSolidList"/>
    <dgm:cxn modelId="{43D7BFAA-FAB2-4913-9E19-91933DC9CEA5}" type="presParOf" srcId="{ACF5F0A5-0490-4FC2-8CD6-DF7DD6F61B61}" destId="{FBCFC296-E1F1-47D0-8856-67F1A7E8E157}" srcOrd="2" destOrd="0" presId="urn:microsoft.com/office/officeart/2018/2/layout/IconVerticalSolidList"/>
    <dgm:cxn modelId="{65D723E1-DDFE-4930-A5FF-6AE7D100D318}" type="presParOf" srcId="{ACF5F0A5-0490-4FC2-8CD6-DF7DD6F61B61}" destId="{99F099F4-2CE8-47EE-BF03-970E278207D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CFF90A-AFB2-4591-A999-54BFFEDC2FE8}" type="doc">
      <dgm:prSet loTypeId="urn:microsoft.com/office/officeart/2005/8/layout/vProcess5" loCatId="process" qsTypeId="urn:microsoft.com/office/officeart/2005/8/quickstyle/simple1" qsCatId="simple" csTypeId="urn:microsoft.com/office/officeart/2005/8/colors/accent0_3" csCatId="mainScheme"/>
      <dgm:spPr/>
      <dgm:t>
        <a:bodyPr/>
        <a:lstStyle/>
        <a:p>
          <a:endParaRPr lang="en-US"/>
        </a:p>
      </dgm:t>
    </dgm:pt>
    <dgm:pt modelId="{541E7D1E-38B7-4FC4-8910-DF2AAE9C9629}">
      <dgm:prSet/>
      <dgm:spPr/>
      <dgm:t>
        <a:bodyPr/>
        <a:lstStyle/>
        <a:p>
          <a:r>
            <a:rPr lang="en-US" b="1"/>
            <a:t>Linear Assumption</a:t>
          </a:r>
          <a:endParaRPr lang="en-US"/>
        </a:p>
      </dgm:t>
    </dgm:pt>
    <dgm:pt modelId="{75C59B9C-104D-4429-B772-41F5D72164E7}" type="parTrans" cxnId="{FD3A6A34-2016-4F77-A3AF-20A66C7427F5}">
      <dgm:prSet/>
      <dgm:spPr/>
      <dgm:t>
        <a:bodyPr/>
        <a:lstStyle/>
        <a:p>
          <a:endParaRPr lang="en-US"/>
        </a:p>
      </dgm:t>
    </dgm:pt>
    <dgm:pt modelId="{445DB312-6463-4CC3-8863-38C0C9857C15}" type="sibTrans" cxnId="{FD3A6A34-2016-4F77-A3AF-20A66C7427F5}">
      <dgm:prSet/>
      <dgm:spPr/>
      <dgm:t>
        <a:bodyPr/>
        <a:lstStyle/>
        <a:p>
          <a:endParaRPr lang="en-US"/>
        </a:p>
      </dgm:t>
    </dgm:pt>
    <dgm:pt modelId="{B5DED7DC-5D7F-4E05-AE4E-86F01E4BF0B3}">
      <dgm:prSet/>
      <dgm:spPr/>
      <dgm:t>
        <a:bodyPr/>
        <a:lstStyle/>
        <a:p>
          <a:r>
            <a:rPr lang="en-US" b="1"/>
            <a:t>Remove Noise</a:t>
          </a:r>
          <a:endParaRPr lang="en-US"/>
        </a:p>
      </dgm:t>
    </dgm:pt>
    <dgm:pt modelId="{9EF8E3EF-1848-493B-A781-00A74ABE2662}" type="parTrans" cxnId="{5ED62D83-7428-4384-9CA1-434B2B910D30}">
      <dgm:prSet/>
      <dgm:spPr/>
      <dgm:t>
        <a:bodyPr/>
        <a:lstStyle/>
        <a:p>
          <a:endParaRPr lang="en-US"/>
        </a:p>
      </dgm:t>
    </dgm:pt>
    <dgm:pt modelId="{7CF6A67B-2BF7-4581-A5F4-07775B6EA8DB}" type="sibTrans" cxnId="{5ED62D83-7428-4384-9CA1-434B2B910D30}">
      <dgm:prSet/>
      <dgm:spPr/>
      <dgm:t>
        <a:bodyPr/>
        <a:lstStyle/>
        <a:p>
          <a:endParaRPr lang="en-US"/>
        </a:p>
      </dgm:t>
    </dgm:pt>
    <dgm:pt modelId="{E0F3520C-D4F9-4408-ACD5-A6BE5ED92199}">
      <dgm:prSet/>
      <dgm:spPr/>
      <dgm:t>
        <a:bodyPr/>
        <a:lstStyle/>
        <a:p>
          <a:r>
            <a:rPr lang="en-US" b="1"/>
            <a:t>Remove Collinearity</a:t>
          </a:r>
          <a:endParaRPr lang="en-US"/>
        </a:p>
      </dgm:t>
    </dgm:pt>
    <dgm:pt modelId="{E85A28A0-1D62-47FA-8B52-F6453FFF8AD4}" type="parTrans" cxnId="{5426BBE3-CB6D-4C2C-B859-A6E0F20AEB81}">
      <dgm:prSet/>
      <dgm:spPr/>
      <dgm:t>
        <a:bodyPr/>
        <a:lstStyle/>
        <a:p>
          <a:endParaRPr lang="en-US"/>
        </a:p>
      </dgm:t>
    </dgm:pt>
    <dgm:pt modelId="{93EDBA43-9922-4C55-8B2E-8004A612E360}" type="sibTrans" cxnId="{5426BBE3-CB6D-4C2C-B859-A6E0F20AEB81}">
      <dgm:prSet/>
      <dgm:spPr/>
      <dgm:t>
        <a:bodyPr/>
        <a:lstStyle/>
        <a:p>
          <a:endParaRPr lang="en-US"/>
        </a:p>
      </dgm:t>
    </dgm:pt>
    <dgm:pt modelId="{21DADFBF-88ED-4D83-AA65-91E025DF13FE}">
      <dgm:prSet/>
      <dgm:spPr/>
      <dgm:t>
        <a:bodyPr/>
        <a:lstStyle/>
        <a:p>
          <a:r>
            <a:rPr lang="en-US" b="1"/>
            <a:t>Gaussian Distributions</a:t>
          </a:r>
          <a:endParaRPr lang="en-US"/>
        </a:p>
      </dgm:t>
    </dgm:pt>
    <dgm:pt modelId="{C8560167-0D8D-472D-9DC8-00A09442F3D7}" type="parTrans" cxnId="{C2B75120-C8AF-4EE9-AF25-322C2163813C}">
      <dgm:prSet/>
      <dgm:spPr/>
      <dgm:t>
        <a:bodyPr/>
        <a:lstStyle/>
        <a:p>
          <a:endParaRPr lang="en-US"/>
        </a:p>
      </dgm:t>
    </dgm:pt>
    <dgm:pt modelId="{64A3CEA3-C47D-4094-9847-659DFFC66315}" type="sibTrans" cxnId="{C2B75120-C8AF-4EE9-AF25-322C2163813C}">
      <dgm:prSet/>
      <dgm:spPr/>
      <dgm:t>
        <a:bodyPr/>
        <a:lstStyle/>
        <a:p>
          <a:endParaRPr lang="en-US"/>
        </a:p>
      </dgm:t>
    </dgm:pt>
    <dgm:pt modelId="{2FF7AA3B-0765-467D-8834-85A662F82A98}">
      <dgm:prSet/>
      <dgm:spPr/>
      <dgm:t>
        <a:bodyPr/>
        <a:lstStyle/>
        <a:p>
          <a:r>
            <a:rPr lang="en-US" b="1"/>
            <a:t>Rescale Inputs</a:t>
          </a:r>
          <a:endParaRPr lang="en-US"/>
        </a:p>
      </dgm:t>
    </dgm:pt>
    <dgm:pt modelId="{D139FC81-6F1C-454A-ADBB-F527150C98D0}" type="parTrans" cxnId="{45529AF2-B284-415A-902F-58472E12A099}">
      <dgm:prSet/>
      <dgm:spPr/>
      <dgm:t>
        <a:bodyPr/>
        <a:lstStyle/>
        <a:p>
          <a:endParaRPr lang="en-US"/>
        </a:p>
      </dgm:t>
    </dgm:pt>
    <dgm:pt modelId="{E38AD945-2AE5-416E-8BD6-6036870F4EA2}" type="sibTrans" cxnId="{45529AF2-B284-415A-902F-58472E12A099}">
      <dgm:prSet/>
      <dgm:spPr/>
      <dgm:t>
        <a:bodyPr/>
        <a:lstStyle/>
        <a:p>
          <a:endParaRPr lang="en-US"/>
        </a:p>
      </dgm:t>
    </dgm:pt>
    <dgm:pt modelId="{1E760176-B16C-4522-8420-031C5BDCA863}" type="pres">
      <dgm:prSet presAssocID="{70CFF90A-AFB2-4591-A999-54BFFEDC2FE8}" presName="outerComposite" presStyleCnt="0">
        <dgm:presLayoutVars>
          <dgm:chMax val="5"/>
          <dgm:dir/>
          <dgm:resizeHandles val="exact"/>
        </dgm:presLayoutVars>
      </dgm:prSet>
      <dgm:spPr/>
    </dgm:pt>
    <dgm:pt modelId="{AE89E196-3C2A-4A91-9AD2-CF4091225CF1}" type="pres">
      <dgm:prSet presAssocID="{70CFF90A-AFB2-4591-A999-54BFFEDC2FE8}" presName="dummyMaxCanvas" presStyleCnt="0">
        <dgm:presLayoutVars/>
      </dgm:prSet>
      <dgm:spPr/>
    </dgm:pt>
    <dgm:pt modelId="{63ADD388-32EF-4DFC-8651-A444AD11BB31}" type="pres">
      <dgm:prSet presAssocID="{70CFF90A-AFB2-4591-A999-54BFFEDC2FE8}" presName="FiveNodes_1" presStyleLbl="node1" presStyleIdx="0" presStyleCnt="5">
        <dgm:presLayoutVars>
          <dgm:bulletEnabled val="1"/>
        </dgm:presLayoutVars>
      </dgm:prSet>
      <dgm:spPr/>
    </dgm:pt>
    <dgm:pt modelId="{7A0DB659-87F2-41EE-AF6E-00FF8D7DF836}" type="pres">
      <dgm:prSet presAssocID="{70CFF90A-AFB2-4591-A999-54BFFEDC2FE8}" presName="FiveNodes_2" presStyleLbl="node1" presStyleIdx="1" presStyleCnt="5">
        <dgm:presLayoutVars>
          <dgm:bulletEnabled val="1"/>
        </dgm:presLayoutVars>
      </dgm:prSet>
      <dgm:spPr/>
    </dgm:pt>
    <dgm:pt modelId="{0F949422-4685-4B2D-ADD6-39594F12C092}" type="pres">
      <dgm:prSet presAssocID="{70CFF90A-AFB2-4591-A999-54BFFEDC2FE8}" presName="FiveNodes_3" presStyleLbl="node1" presStyleIdx="2" presStyleCnt="5">
        <dgm:presLayoutVars>
          <dgm:bulletEnabled val="1"/>
        </dgm:presLayoutVars>
      </dgm:prSet>
      <dgm:spPr/>
    </dgm:pt>
    <dgm:pt modelId="{AAE50F71-4C60-4BFD-AAD7-F320F54AFD36}" type="pres">
      <dgm:prSet presAssocID="{70CFF90A-AFB2-4591-A999-54BFFEDC2FE8}" presName="FiveNodes_4" presStyleLbl="node1" presStyleIdx="3" presStyleCnt="5">
        <dgm:presLayoutVars>
          <dgm:bulletEnabled val="1"/>
        </dgm:presLayoutVars>
      </dgm:prSet>
      <dgm:spPr/>
    </dgm:pt>
    <dgm:pt modelId="{E933AB8E-555D-40AD-AAD6-E35C639B1101}" type="pres">
      <dgm:prSet presAssocID="{70CFF90A-AFB2-4591-A999-54BFFEDC2FE8}" presName="FiveNodes_5" presStyleLbl="node1" presStyleIdx="4" presStyleCnt="5">
        <dgm:presLayoutVars>
          <dgm:bulletEnabled val="1"/>
        </dgm:presLayoutVars>
      </dgm:prSet>
      <dgm:spPr/>
    </dgm:pt>
    <dgm:pt modelId="{F6A649B9-E4A0-48A1-9F23-9EE065472FED}" type="pres">
      <dgm:prSet presAssocID="{70CFF90A-AFB2-4591-A999-54BFFEDC2FE8}" presName="FiveConn_1-2" presStyleLbl="fgAccFollowNode1" presStyleIdx="0" presStyleCnt="4">
        <dgm:presLayoutVars>
          <dgm:bulletEnabled val="1"/>
        </dgm:presLayoutVars>
      </dgm:prSet>
      <dgm:spPr/>
    </dgm:pt>
    <dgm:pt modelId="{8D4A7CD7-E2F7-441E-B164-78FC952C2178}" type="pres">
      <dgm:prSet presAssocID="{70CFF90A-AFB2-4591-A999-54BFFEDC2FE8}" presName="FiveConn_2-3" presStyleLbl="fgAccFollowNode1" presStyleIdx="1" presStyleCnt="4">
        <dgm:presLayoutVars>
          <dgm:bulletEnabled val="1"/>
        </dgm:presLayoutVars>
      </dgm:prSet>
      <dgm:spPr/>
    </dgm:pt>
    <dgm:pt modelId="{E6B808BB-A2E6-4B4A-85E2-75689BB8FB3A}" type="pres">
      <dgm:prSet presAssocID="{70CFF90A-AFB2-4591-A999-54BFFEDC2FE8}" presName="FiveConn_3-4" presStyleLbl="fgAccFollowNode1" presStyleIdx="2" presStyleCnt="4">
        <dgm:presLayoutVars>
          <dgm:bulletEnabled val="1"/>
        </dgm:presLayoutVars>
      </dgm:prSet>
      <dgm:spPr/>
    </dgm:pt>
    <dgm:pt modelId="{24AC0E3F-CC62-4DAF-BB0D-23F45F3B77DC}" type="pres">
      <dgm:prSet presAssocID="{70CFF90A-AFB2-4591-A999-54BFFEDC2FE8}" presName="FiveConn_4-5" presStyleLbl="fgAccFollowNode1" presStyleIdx="3" presStyleCnt="4">
        <dgm:presLayoutVars>
          <dgm:bulletEnabled val="1"/>
        </dgm:presLayoutVars>
      </dgm:prSet>
      <dgm:spPr/>
    </dgm:pt>
    <dgm:pt modelId="{9A7BB5E5-A732-4E03-8A50-601FA7B281AF}" type="pres">
      <dgm:prSet presAssocID="{70CFF90A-AFB2-4591-A999-54BFFEDC2FE8}" presName="FiveNodes_1_text" presStyleLbl="node1" presStyleIdx="4" presStyleCnt="5">
        <dgm:presLayoutVars>
          <dgm:bulletEnabled val="1"/>
        </dgm:presLayoutVars>
      </dgm:prSet>
      <dgm:spPr/>
    </dgm:pt>
    <dgm:pt modelId="{73871277-9B59-4EA4-90AB-FBEA45C1A2C1}" type="pres">
      <dgm:prSet presAssocID="{70CFF90A-AFB2-4591-A999-54BFFEDC2FE8}" presName="FiveNodes_2_text" presStyleLbl="node1" presStyleIdx="4" presStyleCnt="5">
        <dgm:presLayoutVars>
          <dgm:bulletEnabled val="1"/>
        </dgm:presLayoutVars>
      </dgm:prSet>
      <dgm:spPr/>
    </dgm:pt>
    <dgm:pt modelId="{6B8F2D9F-E028-44E0-BBBD-E792A4DAB79D}" type="pres">
      <dgm:prSet presAssocID="{70CFF90A-AFB2-4591-A999-54BFFEDC2FE8}" presName="FiveNodes_3_text" presStyleLbl="node1" presStyleIdx="4" presStyleCnt="5">
        <dgm:presLayoutVars>
          <dgm:bulletEnabled val="1"/>
        </dgm:presLayoutVars>
      </dgm:prSet>
      <dgm:spPr/>
    </dgm:pt>
    <dgm:pt modelId="{C8779001-D484-467F-B907-895B5A09FF48}" type="pres">
      <dgm:prSet presAssocID="{70CFF90A-AFB2-4591-A999-54BFFEDC2FE8}" presName="FiveNodes_4_text" presStyleLbl="node1" presStyleIdx="4" presStyleCnt="5">
        <dgm:presLayoutVars>
          <dgm:bulletEnabled val="1"/>
        </dgm:presLayoutVars>
      </dgm:prSet>
      <dgm:spPr/>
    </dgm:pt>
    <dgm:pt modelId="{F5201DE3-BFC5-46D1-AD39-071B632B5D05}" type="pres">
      <dgm:prSet presAssocID="{70CFF90A-AFB2-4591-A999-54BFFEDC2FE8}" presName="FiveNodes_5_text" presStyleLbl="node1" presStyleIdx="4" presStyleCnt="5">
        <dgm:presLayoutVars>
          <dgm:bulletEnabled val="1"/>
        </dgm:presLayoutVars>
      </dgm:prSet>
      <dgm:spPr/>
    </dgm:pt>
  </dgm:ptLst>
  <dgm:cxnLst>
    <dgm:cxn modelId="{4EB4EE0B-F3EF-4784-8B7D-BB1376E13F8F}" type="presOf" srcId="{21DADFBF-88ED-4D83-AA65-91E025DF13FE}" destId="{C8779001-D484-467F-B907-895B5A09FF48}" srcOrd="1" destOrd="0" presId="urn:microsoft.com/office/officeart/2005/8/layout/vProcess5"/>
    <dgm:cxn modelId="{BD91E410-7D4A-4AF2-BB5A-FD874974F74B}" type="presOf" srcId="{21DADFBF-88ED-4D83-AA65-91E025DF13FE}" destId="{AAE50F71-4C60-4BFD-AAD7-F320F54AFD36}" srcOrd="0" destOrd="0" presId="urn:microsoft.com/office/officeart/2005/8/layout/vProcess5"/>
    <dgm:cxn modelId="{01FDC819-33F3-43C0-AAE2-65762F9FB4C7}" type="presOf" srcId="{B5DED7DC-5D7F-4E05-AE4E-86F01E4BF0B3}" destId="{7A0DB659-87F2-41EE-AF6E-00FF8D7DF836}" srcOrd="0" destOrd="0" presId="urn:microsoft.com/office/officeart/2005/8/layout/vProcess5"/>
    <dgm:cxn modelId="{C2B75120-C8AF-4EE9-AF25-322C2163813C}" srcId="{70CFF90A-AFB2-4591-A999-54BFFEDC2FE8}" destId="{21DADFBF-88ED-4D83-AA65-91E025DF13FE}" srcOrd="3" destOrd="0" parTransId="{C8560167-0D8D-472D-9DC8-00A09442F3D7}" sibTransId="{64A3CEA3-C47D-4094-9847-659DFFC66315}"/>
    <dgm:cxn modelId="{78C23729-7EB2-4366-92B9-9A6213D527A6}" type="presOf" srcId="{B5DED7DC-5D7F-4E05-AE4E-86F01E4BF0B3}" destId="{73871277-9B59-4EA4-90AB-FBEA45C1A2C1}" srcOrd="1" destOrd="0" presId="urn:microsoft.com/office/officeart/2005/8/layout/vProcess5"/>
    <dgm:cxn modelId="{71A9B130-5031-47D2-8D30-36A4C5471C69}" type="presOf" srcId="{2FF7AA3B-0765-467D-8834-85A662F82A98}" destId="{E933AB8E-555D-40AD-AAD6-E35C639B1101}" srcOrd="0" destOrd="0" presId="urn:microsoft.com/office/officeart/2005/8/layout/vProcess5"/>
    <dgm:cxn modelId="{FD3A6A34-2016-4F77-A3AF-20A66C7427F5}" srcId="{70CFF90A-AFB2-4591-A999-54BFFEDC2FE8}" destId="{541E7D1E-38B7-4FC4-8910-DF2AAE9C9629}" srcOrd="0" destOrd="0" parTransId="{75C59B9C-104D-4429-B772-41F5D72164E7}" sibTransId="{445DB312-6463-4CC3-8863-38C0C9857C15}"/>
    <dgm:cxn modelId="{D7C6EF5C-B4E7-4CBD-9A7B-BF0B1789A681}" type="presOf" srcId="{2FF7AA3B-0765-467D-8834-85A662F82A98}" destId="{F5201DE3-BFC5-46D1-AD39-071B632B5D05}" srcOrd="1" destOrd="0" presId="urn:microsoft.com/office/officeart/2005/8/layout/vProcess5"/>
    <dgm:cxn modelId="{703C9B45-3CEB-4228-91B9-2F9DBE889153}" type="presOf" srcId="{541E7D1E-38B7-4FC4-8910-DF2AAE9C9629}" destId="{9A7BB5E5-A732-4E03-8A50-601FA7B281AF}" srcOrd="1" destOrd="0" presId="urn:microsoft.com/office/officeart/2005/8/layout/vProcess5"/>
    <dgm:cxn modelId="{4930E34B-C245-4F9A-8FFE-47CD35E6BF7C}" type="presOf" srcId="{7CF6A67B-2BF7-4581-A5F4-07775B6EA8DB}" destId="{8D4A7CD7-E2F7-441E-B164-78FC952C2178}" srcOrd="0" destOrd="0" presId="urn:microsoft.com/office/officeart/2005/8/layout/vProcess5"/>
    <dgm:cxn modelId="{27F04C71-8D5A-4B80-8A58-79EE782D257A}" type="presOf" srcId="{541E7D1E-38B7-4FC4-8910-DF2AAE9C9629}" destId="{63ADD388-32EF-4DFC-8651-A444AD11BB31}" srcOrd="0" destOrd="0" presId="urn:microsoft.com/office/officeart/2005/8/layout/vProcess5"/>
    <dgm:cxn modelId="{99981352-F0B5-4F5C-A56D-55C0AC3BF5AE}" type="presOf" srcId="{E0F3520C-D4F9-4408-ACD5-A6BE5ED92199}" destId="{0F949422-4685-4B2D-ADD6-39594F12C092}" srcOrd="0" destOrd="0" presId="urn:microsoft.com/office/officeart/2005/8/layout/vProcess5"/>
    <dgm:cxn modelId="{6EE1DC52-D298-4368-B424-C0089A8AF830}" type="presOf" srcId="{E0F3520C-D4F9-4408-ACD5-A6BE5ED92199}" destId="{6B8F2D9F-E028-44E0-BBBD-E792A4DAB79D}" srcOrd="1" destOrd="0" presId="urn:microsoft.com/office/officeart/2005/8/layout/vProcess5"/>
    <dgm:cxn modelId="{5ED62D83-7428-4384-9CA1-434B2B910D30}" srcId="{70CFF90A-AFB2-4591-A999-54BFFEDC2FE8}" destId="{B5DED7DC-5D7F-4E05-AE4E-86F01E4BF0B3}" srcOrd="1" destOrd="0" parTransId="{9EF8E3EF-1848-493B-A781-00A74ABE2662}" sibTransId="{7CF6A67B-2BF7-4581-A5F4-07775B6EA8DB}"/>
    <dgm:cxn modelId="{BD239AAC-FC81-4C1F-8659-73B7419EFB08}" type="presOf" srcId="{445DB312-6463-4CC3-8863-38C0C9857C15}" destId="{F6A649B9-E4A0-48A1-9F23-9EE065472FED}" srcOrd="0" destOrd="0" presId="urn:microsoft.com/office/officeart/2005/8/layout/vProcess5"/>
    <dgm:cxn modelId="{3A0683C9-4B27-4292-953C-6FD5C5455169}" type="presOf" srcId="{70CFF90A-AFB2-4591-A999-54BFFEDC2FE8}" destId="{1E760176-B16C-4522-8420-031C5BDCA863}" srcOrd="0" destOrd="0" presId="urn:microsoft.com/office/officeart/2005/8/layout/vProcess5"/>
    <dgm:cxn modelId="{E0FFAFCA-7935-47AB-B5FA-9D7CCDFE6BAE}" type="presOf" srcId="{64A3CEA3-C47D-4094-9847-659DFFC66315}" destId="{24AC0E3F-CC62-4DAF-BB0D-23F45F3B77DC}" srcOrd="0" destOrd="0" presId="urn:microsoft.com/office/officeart/2005/8/layout/vProcess5"/>
    <dgm:cxn modelId="{793AB3CB-5B3E-4265-8B4C-EF74EF4774D6}" type="presOf" srcId="{93EDBA43-9922-4C55-8B2E-8004A612E360}" destId="{E6B808BB-A2E6-4B4A-85E2-75689BB8FB3A}" srcOrd="0" destOrd="0" presId="urn:microsoft.com/office/officeart/2005/8/layout/vProcess5"/>
    <dgm:cxn modelId="{5426BBE3-CB6D-4C2C-B859-A6E0F20AEB81}" srcId="{70CFF90A-AFB2-4591-A999-54BFFEDC2FE8}" destId="{E0F3520C-D4F9-4408-ACD5-A6BE5ED92199}" srcOrd="2" destOrd="0" parTransId="{E85A28A0-1D62-47FA-8B52-F6453FFF8AD4}" sibTransId="{93EDBA43-9922-4C55-8B2E-8004A612E360}"/>
    <dgm:cxn modelId="{45529AF2-B284-415A-902F-58472E12A099}" srcId="{70CFF90A-AFB2-4591-A999-54BFFEDC2FE8}" destId="{2FF7AA3B-0765-467D-8834-85A662F82A98}" srcOrd="4" destOrd="0" parTransId="{D139FC81-6F1C-454A-ADBB-F527150C98D0}" sibTransId="{E38AD945-2AE5-416E-8BD6-6036870F4EA2}"/>
    <dgm:cxn modelId="{E010E93B-6ABA-45EC-B1D8-3E9D035CB1C3}" type="presParOf" srcId="{1E760176-B16C-4522-8420-031C5BDCA863}" destId="{AE89E196-3C2A-4A91-9AD2-CF4091225CF1}" srcOrd="0" destOrd="0" presId="urn:microsoft.com/office/officeart/2005/8/layout/vProcess5"/>
    <dgm:cxn modelId="{88FBC881-EB0C-43F1-B5D0-D44A8A2103F2}" type="presParOf" srcId="{1E760176-B16C-4522-8420-031C5BDCA863}" destId="{63ADD388-32EF-4DFC-8651-A444AD11BB31}" srcOrd="1" destOrd="0" presId="urn:microsoft.com/office/officeart/2005/8/layout/vProcess5"/>
    <dgm:cxn modelId="{E1F03230-1222-4053-80FC-B4A5551499A0}" type="presParOf" srcId="{1E760176-B16C-4522-8420-031C5BDCA863}" destId="{7A0DB659-87F2-41EE-AF6E-00FF8D7DF836}" srcOrd="2" destOrd="0" presId="urn:microsoft.com/office/officeart/2005/8/layout/vProcess5"/>
    <dgm:cxn modelId="{5A93AC11-11FA-47BE-A5F9-8748D363DAEF}" type="presParOf" srcId="{1E760176-B16C-4522-8420-031C5BDCA863}" destId="{0F949422-4685-4B2D-ADD6-39594F12C092}" srcOrd="3" destOrd="0" presId="urn:microsoft.com/office/officeart/2005/8/layout/vProcess5"/>
    <dgm:cxn modelId="{C9FA28E7-7B0B-4265-9A1E-61393481F926}" type="presParOf" srcId="{1E760176-B16C-4522-8420-031C5BDCA863}" destId="{AAE50F71-4C60-4BFD-AAD7-F320F54AFD36}" srcOrd="4" destOrd="0" presId="urn:microsoft.com/office/officeart/2005/8/layout/vProcess5"/>
    <dgm:cxn modelId="{31FCAFA7-8739-4B74-AEE3-29F70156A978}" type="presParOf" srcId="{1E760176-B16C-4522-8420-031C5BDCA863}" destId="{E933AB8E-555D-40AD-AAD6-E35C639B1101}" srcOrd="5" destOrd="0" presId="urn:microsoft.com/office/officeart/2005/8/layout/vProcess5"/>
    <dgm:cxn modelId="{8EC5C7F5-7098-4563-A43F-A83B3694AC9B}" type="presParOf" srcId="{1E760176-B16C-4522-8420-031C5BDCA863}" destId="{F6A649B9-E4A0-48A1-9F23-9EE065472FED}" srcOrd="6" destOrd="0" presId="urn:microsoft.com/office/officeart/2005/8/layout/vProcess5"/>
    <dgm:cxn modelId="{AD1E0354-5686-44EF-8AFD-153913B8BA78}" type="presParOf" srcId="{1E760176-B16C-4522-8420-031C5BDCA863}" destId="{8D4A7CD7-E2F7-441E-B164-78FC952C2178}" srcOrd="7" destOrd="0" presId="urn:microsoft.com/office/officeart/2005/8/layout/vProcess5"/>
    <dgm:cxn modelId="{518953B6-C138-4BEF-93D3-F5585131774C}" type="presParOf" srcId="{1E760176-B16C-4522-8420-031C5BDCA863}" destId="{E6B808BB-A2E6-4B4A-85E2-75689BB8FB3A}" srcOrd="8" destOrd="0" presId="urn:microsoft.com/office/officeart/2005/8/layout/vProcess5"/>
    <dgm:cxn modelId="{2BC6A439-4A97-45C1-8585-05F63F3F0DE0}" type="presParOf" srcId="{1E760176-B16C-4522-8420-031C5BDCA863}" destId="{24AC0E3F-CC62-4DAF-BB0D-23F45F3B77DC}" srcOrd="9" destOrd="0" presId="urn:microsoft.com/office/officeart/2005/8/layout/vProcess5"/>
    <dgm:cxn modelId="{A2A08EAF-D67D-47D2-AD46-1DCF21677945}" type="presParOf" srcId="{1E760176-B16C-4522-8420-031C5BDCA863}" destId="{9A7BB5E5-A732-4E03-8A50-601FA7B281AF}" srcOrd="10" destOrd="0" presId="urn:microsoft.com/office/officeart/2005/8/layout/vProcess5"/>
    <dgm:cxn modelId="{F3D68B88-3705-4D73-BF28-FBEDAAC10B02}" type="presParOf" srcId="{1E760176-B16C-4522-8420-031C5BDCA863}" destId="{73871277-9B59-4EA4-90AB-FBEA45C1A2C1}" srcOrd="11" destOrd="0" presId="urn:microsoft.com/office/officeart/2005/8/layout/vProcess5"/>
    <dgm:cxn modelId="{7BD15B92-54E7-49A2-A071-4EB70BCC3013}" type="presParOf" srcId="{1E760176-B16C-4522-8420-031C5BDCA863}" destId="{6B8F2D9F-E028-44E0-BBBD-E792A4DAB79D}" srcOrd="12" destOrd="0" presId="urn:microsoft.com/office/officeart/2005/8/layout/vProcess5"/>
    <dgm:cxn modelId="{8BCF4E12-7C5B-434A-AB56-FE96ED4B36C6}" type="presParOf" srcId="{1E760176-B16C-4522-8420-031C5BDCA863}" destId="{C8779001-D484-467F-B907-895B5A09FF48}" srcOrd="13" destOrd="0" presId="urn:microsoft.com/office/officeart/2005/8/layout/vProcess5"/>
    <dgm:cxn modelId="{EEB9DEE3-2B52-4685-9652-845A17BC530E}" type="presParOf" srcId="{1E760176-B16C-4522-8420-031C5BDCA863}" destId="{F5201DE3-BFC5-46D1-AD39-071B632B5D05}"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EC994-E5BC-43B9-A0A0-129F8DEB9CE6}">
      <dsp:nvSpPr>
        <dsp:cNvPr id="0" name=""/>
        <dsp:cNvSpPr/>
      </dsp:nvSpPr>
      <dsp:spPr>
        <a:xfrm>
          <a:off x="718" y="1281634"/>
          <a:ext cx="2353941" cy="2353941"/>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Linear regression is a </a:t>
          </a:r>
          <a:r>
            <a:rPr lang="en-US" sz="1600" b="1" kern="1200"/>
            <a:t>linear model</a:t>
          </a:r>
          <a:endParaRPr lang="en-US" sz="1600" kern="1200"/>
        </a:p>
      </dsp:txBody>
      <dsp:txXfrm>
        <a:off x="345445" y="1626361"/>
        <a:ext cx="1664487" cy="1664487"/>
      </dsp:txXfrm>
    </dsp:sp>
    <dsp:sp modelId="{B08F9F04-77E7-45A6-9B3E-7A274F7BF43A}">
      <dsp:nvSpPr>
        <dsp:cNvPr id="0" name=""/>
        <dsp:cNvSpPr/>
      </dsp:nvSpPr>
      <dsp:spPr>
        <a:xfrm rot="5400000">
          <a:off x="2548860" y="2146708"/>
          <a:ext cx="823879" cy="623794"/>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10AD08-1D9C-448A-96ED-254C0287956F}">
      <dsp:nvSpPr>
        <dsp:cNvPr id="0" name=""/>
        <dsp:cNvSpPr/>
      </dsp:nvSpPr>
      <dsp:spPr>
        <a:xfrm>
          <a:off x="3531630" y="1281634"/>
          <a:ext cx="2353941" cy="2353941"/>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A model prepared this way as Ordinary Least Squares Linear Regression or just Least Squares Regression.</a:t>
          </a:r>
        </a:p>
      </dsp:txBody>
      <dsp:txXfrm>
        <a:off x="3876357" y="1626361"/>
        <a:ext cx="1664487" cy="1664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F6588-40E2-4EC7-A680-B62CAA3CB674}">
      <dsp:nvSpPr>
        <dsp:cNvPr id="0" name=""/>
        <dsp:cNvSpPr/>
      </dsp:nvSpPr>
      <dsp:spPr>
        <a:xfrm>
          <a:off x="0" y="0"/>
          <a:ext cx="5003347" cy="147516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•For example, in a simple regression problem (a single x and a single y), the form of the model would be:</a:t>
          </a:r>
        </a:p>
      </dsp:txBody>
      <dsp:txXfrm>
        <a:off x="43206" y="43206"/>
        <a:ext cx="3411531" cy="1388751"/>
      </dsp:txXfrm>
    </dsp:sp>
    <dsp:sp modelId="{FA4DD986-9D3A-420F-B67F-CFDD63242781}">
      <dsp:nvSpPr>
        <dsp:cNvPr id="0" name=""/>
        <dsp:cNvSpPr/>
      </dsp:nvSpPr>
      <dsp:spPr>
        <a:xfrm>
          <a:off x="441471" y="1721023"/>
          <a:ext cx="5003347" cy="147516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•y = B0 + B1*x</a:t>
          </a:r>
        </a:p>
      </dsp:txBody>
      <dsp:txXfrm>
        <a:off x="484677" y="1764229"/>
        <a:ext cx="3516607" cy="1388751"/>
      </dsp:txXfrm>
    </dsp:sp>
    <dsp:sp modelId="{20780B9D-90A9-43D6-9BA2-BA171CD53C5B}">
      <dsp:nvSpPr>
        <dsp:cNvPr id="0" name=""/>
        <dsp:cNvSpPr/>
      </dsp:nvSpPr>
      <dsp:spPr>
        <a:xfrm>
          <a:off x="882943" y="3442047"/>
          <a:ext cx="5003347" cy="147516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•In higher dimensions when we have more than one input (x), the line is called a plane or a hyper-plane. The representation therefore is the form of the equation and the specific values used for the coefficients (e.g. B0 and B1 in the above example).</a:t>
          </a:r>
        </a:p>
      </dsp:txBody>
      <dsp:txXfrm>
        <a:off x="926149" y="3485253"/>
        <a:ext cx="3516607" cy="1388751"/>
      </dsp:txXfrm>
    </dsp:sp>
    <dsp:sp modelId="{CC4B8DB3-FE7C-4C90-A406-4ECF90D0F73A}">
      <dsp:nvSpPr>
        <dsp:cNvPr id="0" name=""/>
        <dsp:cNvSpPr/>
      </dsp:nvSpPr>
      <dsp:spPr>
        <a:xfrm>
          <a:off x="4044491" y="1118665"/>
          <a:ext cx="958856" cy="958856"/>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60234" y="1118665"/>
        <a:ext cx="527370" cy="721539"/>
      </dsp:txXfrm>
    </dsp:sp>
    <dsp:sp modelId="{3D01D84F-39EB-4C9A-9B49-484077D1BB9A}">
      <dsp:nvSpPr>
        <dsp:cNvPr id="0" name=""/>
        <dsp:cNvSpPr/>
      </dsp:nvSpPr>
      <dsp:spPr>
        <a:xfrm>
          <a:off x="4485963" y="2829854"/>
          <a:ext cx="958856" cy="958856"/>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701706" y="2829854"/>
        <a:ext cx="527370" cy="721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8B6CF-101B-44B0-997A-66A73601FF94}">
      <dsp:nvSpPr>
        <dsp:cNvPr id="0" name=""/>
        <dsp:cNvSpPr/>
      </dsp:nvSpPr>
      <dsp:spPr>
        <a:xfrm>
          <a:off x="0" y="2146"/>
          <a:ext cx="5741533" cy="10877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FEA315-C3B8-47A6-9FFE-9D1B499F5135}">
      <dsp:nvSpPr>
        <dsp:cNvPr id="0" name=""/>
        <dsp:cNvSpPr/>
      </dsp:nvSpPr>
      <dsp:spPr>
        <a:xfrm>
          <a:off x="329036" y="246884"/>
          <a:ext cx="598248" cy="598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A72B0D-212F-446D-925A-F67A0467A126}">
      <dsp:nvSpPr>
        <dsp:cNvPr id="0" name=""/>
        <dsp:cNvSpPr/>
      </dsp:nvSpPr>
      <dsp:spPr>
        <a:xfrm>
          <a:off x="1256321" y="2146"/>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977900">
            <a:lnSpc>
              <a:spcPct val="90000"/>
            </a:lnSpc>
            <a:spcBef>
              <a:spcPct val="0"/>
            </a:spcBef>
            <a:spcAft>
              <a:spcPct val="35000"/>
            </a:spcAft>
            <a:buNone/>
          </a:pPr>
          <a:r>
            <a:rPr lang="en-US" sz="2200" kern="1200"/>
            <a:t>•</a:t>
          </a:r>
          <a:r>
            <a:rPr lang="en-US" sz="2200" b="1" kern="1200"/>
            <a:t>Simple Linear Regression</a:t>
          </a:r>
          <a:endParaRPr lang="en-US" sz="2200" kern="1200"/>
        </a:p>
      </dsp:txBody>
      <dsp:txXfrm>
        <a:off x="1256321" y="2146"/>
        <a:ext cx="4485212" cy="1087724"/>
      </dsp:txXfrm>
    </dsp:sp>
    <dsp:sp modelId="{70EB8749-BBCC-4993-8FB4-4F98F300E864}">
      <dsp:nvSpPr>
        <dsp:cNvPr id="0" name=""/>
        <dsp:cNvSpPr/>
      </dsp:nvSpPr>
      <dsp:spPr>
        <a:xfrm>
          <a:off x="0" y="1361801"/>
          <a:ext cx="5741533" cy="10877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64348-3087-419F-8AC0-C066687C49C4}">
      <dsp:nvSpPr>
        <dsp:cNvPr id="0" name=""/>
        <dsp:cNvSpPr/>
      </dsp:nvSpPr>
      <dsp:spPr>
        <a:xfrm>
          <a:off x="329036" y="1606539"/>
          <a:ext cx="598248" cy="598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905732-4439-4739-8B73-DF3898B781C5}">
      <dsp:nvSpPr>
        <dsp:cNvPr id="0" name=""/>
        <dsp:cNvSpPr/>
      </dsp:nvSpPr>
      <dsp:spPr>
        <a:xfrm>
          <a:off x="1256321" y="1361801"/>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977900">
            <a:lnSpc>
              <a:spcPct val="90000"/>
            </a:lnSpc>
            <a:spcBef>
              <a:spcPct val="0"/>
            </a:spcBef>
            <a:spcAft>
              <a:spcPct val="35000"/>
            </a:spcAft>
            <a:buNone/>
          </a:pPr>
          <a:r>
            <a:rPr lang="en-US" sz="2200" kern="1200"/>
            <a:t>•</a:t>
          </a:r>
          <a:r>
            <a:rPr lang="en-US" sz="2200" b="1" kern="1200"/>
            <a:t> Ordinary Least Squares</a:t>
          </a:r>
          <a:endParaRPr lang="en-US" sz="2200" kern="1200"/>
        </a:p>
      </dsp:txBody>
      <dsp:txXfrm>
        <a:off x="1256321" y="1361801"/>
        <a:ext cx="4485212" cy="1087724"/>
      </dsp:txXfrm>
    </dsp:sp>
    <dsp:sp modelId="{1C69E10A-0C21-4183-872A-11508AF51D07}">
      <dsp:nvSpPr>
        <dsp:cNvPr id="0" name=""/>
        <dsp:cNvSpPr/>
      </dsp:nvSpPr>
      <dsp:spPr>
        <a:xfrm>
          <a:off x="0" y="2721457"/>
          <a:ext cx="5741533" cy="10877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543E99-4608-4D78-B685-7B3C0A36DACD}">
      <dsp:nvSpPr>
        <dsp:cNvPr id="0" name=""/>
        <dsp:cNvSpPr/>
      </dsp:nvSpPr>
      <dsp:spPr>
        <a:xfrm>
          <a:off x="329036" y="2966195"/>
          <a:ext cx="598248" cy="598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F9B75C-EED5-43A6-A982-E293183BD242}">
      <dsp:nvSpPr>
        <dsp:cNvPr id="0" name=""/>
        <dsp:cNvSpPr/>
      </dsp:nvSpPr>
      <dsp:spPr>
        <a:xfrm>
          <a:off x="1256321" y="2721457"/>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977900">
            <a:lnSpc>
              <a:spcPct val="90000"/>
            </a:lnSpc>
            <a:spcBef>
              <a:spcPct val="0"/>
            </a:spcBef>
            <a:spcAft>
              <a:spcPct val="35000"/>
            </a:spcAft>
            <a:buNone/>
          </a:pPr>
          <a:r>
            <a:rPr lang="en-US" sz="2200" kern="1200"/>
            <a:t>•</a:t>
          </a:r>
          <a:r>
            <a:rPr lang="en-US" sz="2200" b="1" kern="1200"/>
            <a:t>Gradient Descent</a:t>
          </a:r>
          <a:endParaRPr lang="en-US" sz="2200" kern="1200"/>
        </a:p>
      </dsp:txBody>
      <dsp:txXfrm>
        <a:off x="1256321" y="2721457"/>
        <a:ext cx="4485212" cy="1087724"/>
      </dsp:txXfrm>
    </dsp:sp>
    <dsp:sp modelId="{9B5A1BA7-8924-4B19-8DDB-77C71BA3D3EE}">
      <dsp:nvSpPr>
        <dsp:cNvPr id="0" name=""/>
        <dsp:cNvSpPr/>
      </dsp:nvSpPr>
      <dsp:spPr>
        <a:xfrm>
          <a:off x="0" y="4081112"/>
          <a:ext cx="5741533" cy="10877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68BC25-888B-4978-9444-BD3E9D44CD42}">
      <dsp:nvSpPr>
        <dsp:cNvPr id="0" name=""/>
        <dsp:cNvSpPr/>
      </dsp:nvSpPr>
      <dsp:spPr>
        <a:xfrm>
          <a:off x="329036" y="4325850"/>
          <a:ext cx="598248" cy="5982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F099F4-2CE8-47EE-BF03-970E278207D1}">
      <dsp:nvSpPr>
        <dsp:cNvPr id="0" name=""/>
        <dsp:cNvSpPr/>
      </dsp:nvSpPr>
      <dsp:spPr>
        <a:xfrm>
          <a:off x="1256321" y="4081112"/>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977900">
            <a:lnSpc>
              <a:spcPct val="90000"/>
            </a:lnSpc>
            <a:spcBef>
              <a:spcPct val="0"/>
            </a:spcBef>
            <a:spcAft>
              <a:spcPct val="35000"/>
            </a:spcAft>
            <a:buNone/>
          </a:pPr>
          <a:r>
            <a:rPr lang="en-US" sz="2200" kern="1200"/>
            <a:t>•</a:t>
          </a:r>
          <a:r>
            <a:rPr lang="en-US" sz="2200" b="1" kern="1200"/>
            <a:t>Regularization</a:t>
          </a:r>
          <a:endParaRPr lang="en-US" sz="2200" kern="1200"/>
        </a:p>
      </dsp:txBody>
      <dsp:txXfrm>
        <a:off x="1256321" y="4081112"/>
        <a:ext cx="4485212" cy="10877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DD388-32EF-4DFC-8651-A444AD11BB31}">
      <dsp:nvSpPr>
        <dsp:cNvPr id="0" name=""/>
        <dsp:cNvSpPr/>
      </dsp:nvSpPr>
      <dsp:spPr>
        <a:xfrm>
          <a:off x="0" y="0"/>
          <a:ext cx="7801197" cy="609263"/>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Linear Assumption</a:t>
          </a:r>
          <a:endParaRPr lang="en-US" sz="2600" kern="1200"/>
        </a:p>
      </dsp:txBody>
      <dsp:txXfrm>
        <a:off x="17845" y="17845"/>
        <a:ext cx="7072469" cy="573573"/>
      </dsp:txXfrm>
    </dsp:sp>
    <dsp:sp modelId="{7A0DB659-87F2-41EE-AF6E-00FF8D7DF836}">
      <dsp:nvSpPr>
        <dsp:cNvPr id="0" name=""/>
        <dsp:cNvSpPr/>
      </dsp:nvSpPr>
      <dsp:spPr>
        <a:xfrm>
          <a:off x="582556" y="693883"/>
          <a:ext cx="7801197" cy="609263"/>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Remove Noise</a:t>
          </a:r>
          <a:endParaRPr lang="en-US" sz="2600" kern="1200"/>
        </a:p>
      </dsp:txBody>
      <dsp:txXfrm>
        <a:off x="600401" y="711728"/>
        <a:ext cx="6786928" cy="573573"/>
      </dsp:txXfrm>
    </dsp:sp>
    <dsp:sp modelId="{0F949422-4685-4B2D-ADD6-39594F12C092}">
      <dsp:nvSpPr>
        <dsp:cNvPr id="0" name=""/>
        <dsp:cNvSpPr/>
      </dsp:nvSpPr>
      <dsp:spPr>
        <a:xfrm>
          <a:off x="1165113" y="1387767"/>
          <a:ext cx="7801197" cy="609263"/>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Remove Collinearity</a:t>
          </a:r>
          <a:endParaRPr lang="en-US" sz="2600" kern="1200"/>
        </a:p>
      </dsp:txBody>
      <dsp:txXfrm>
        <a:off x="1182958" y="1405612"/>
        <a:ext cx="6786928" cy="573573"/>
      </dsp:txXfrm>
    </dsp:sp>
    <dsp:sp modelId="{AAE50F71-4C60-4BFD-AAD7-F320F54AFD36}">
      <dsp:nvSpPr>
        <dsp:cNvPr id="0" name=""/>
        <dsp:cNvSpPr/>
      </dsp:nvSpPr>
      <dsp:spPr>
        <a:xfrm>
          <a:off x="1747670" y="2081651"/>
          <a:ext cx="7801197" cy="609263"/>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Gaussian Distributions</a:t>
          </a:r>
          <a:endParaRPr lang="en-US" sz="2600" kern="1200"/>
        </a:p>
      </dsp:txBody>
      <dsp:txXfrm>
        <a:off x="1765515" y="2099496"/>
        <a:ext cx="6786928" cy="573573"/>
      </dsp:txXfrm>
    </dsp:sp>
    <dsp:sp modelId="{E933AB8E-555D-40AD-AAD6-E35C639B1101}">
      <dsp:nvSpPr>
        <dsp:cNvPr id="0" name=""/>
        <dsp:cNvSpPr/>
      </dsp:nvSpPr>
      <dsp:spPr>
        <a:xfrm>
          <a:off x="2330227" y="2775535"/>
          <a:ext cx="7801197" cy="609263"/>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Rescale Inputs</a:t>
          </a:r>
          <a:endParaRPr lang="en-US" sz="2600" kern="1200"/>
        </a:p>
      </dsp:txBody>
      <dsp:txXfrm>
        <a:off x="2348072" y="2793380"/>
        <a:ext cx="6786928" cy="573573"/>
      </dsp:txXfrm>
    </dsp:sp>
    <dsp:sp modelId="{F6A649B9-E4A0-48A1-9F23-9EE065472FED}">
      <dsp:nvSpPr>
        <dsp:cNvPr id="0" name=""/>
        <dsp:cNvSpPr/>
      </dsp:nvSpPr>
      <dsp:spPr>
        <a:xfrm>
          <a:off x="7405175" y="445101"/>
          <a:ext cx="396021" cy="396021"/>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494280" y="445101"/>
        <a:ext cx="217811" cy="298006"/>
      </dsp:txXfrm>
    </dsp:sp>
    <dsp:sp modelId="{8D4A7CD7-E2F7-441E-B164-78FC952C2178}">
      <dsp:nvSpPr>
        <dsp:cNvPr id="0" name=""/>
        <dsp:cNvSpPr/>
      </dsp:nvSpPr>
      <dsp:spPr>
        <a:xfrm>
          <a:off x="7987732" y="1138984"/>
          <a:ext cx="396021" cy="396021"/>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076837" y="1138984"/>
        <a:ext cx="217811" cy="298006"/>
      </dsp:txXfrm>
    </dsp:sp>
    <dsp:sp modelId="{E6B808BB-A2E6-4B4A-85E2-75689BB8FB3A}">
      <dsp:nvSpPr>
        <dsp:cNvPr id="0" name=""/>
        <dsp:cNvSpPr/>
      </dsp:nvSpPr>
      <dsp:spPr>
        <a:xfrm>
          <a:off x="8570289" y="1822714"/>
          <a:ext cx="396021" cy="396021"/>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659394" y="1822714"/>
        <a:ext cx="217811" cy="298006"/>
      </dsp:txXfrm>
    </dsp:sp>
    <dsp:sp modelId="{24AC0E3F-CC62-4DAF-BB0D-23F45F3B77DC}">
      <dsp:nvSpPr>
        <dsp:cNvPr id="0" name=""/>
        <dsp:cNvSpPr/>
      </dsp:nvSpPr>
      <dsp:spPr>
        <a:xfrm>
          <a:off x="9152846" y="2523367"/>
          <a:ext cx="396021" cy="396021"/>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241951" y="2523367"/>
        <a:ext cx="217811" cy="29800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5/10/2020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asso_(statistic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en.wikipedia.org/wiki/Tikhonov_regulariza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Ordinary_least_square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Gradient_descen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52774" y="916517"/>
            <a:ext cx="7197726" cy="2421464"/>
          </a:xfrm>
        </p:spPr>
        <p:txBody>
          <a:bodyPr/>
          <a:lstStyle/>
          <a:p>
            <a:r>
              <a:rPr lang="en-US" b="1" dirty="0">
                <a:ea typeface="+mj-lt"/>
                <a:cs typeface="+mj-lt"/>
              </a:rPr>
              <a:t>Linear Regression for Machine Learning</a:t>
            </a:r>
            <a:endParaRPr lang="en-US" dirty="0"/>
          </a:p>
        </p:txBody>
      </p:sp>
      <p:sp>
        <p:nvSpPr>
          <p:cNvPr id="3" name="Subtitle 2"/>
          <p:cNvSpPr>
            <a:spLocks noGrp="1"/>
          </p:cNvSpPr>
          <p:nvPr>
            <p:ph type="subTitle" idx="1"/>
          </p:nvPr>
        </p:nvSpPr>
        <p:spPr>
          <a:xfrm>
            <a:off x="3609974" y="5319182"/>
            <a:ext cx="7197726" cy="1405467"/>
          </a:xfrm>
        </p:spPr>
        <p:txBody>
          <a:bodyPr/>
          <a:lstStyle/>
          <a:p>
            <a:r>
              <a:rPr lang="en-US" dirty="0" err="1">
                <a:cs typeface="Calibri"/>
              </a:rPr>
              <a:t>Akshita</a:t>
            </a:r>
            <a:r>
              <a:rPr lang="en-US" dirty="0">
                <a:cs typeface="Calibri"/>
              </a:rPr>
              <a:t> Sharma </a:t>
            </a:r>
            <a:endParaRPr lang="en-US" dirty="0"/>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2D01C87-8227-4ECD-8264-3DF0A786DBFB}"/>
              </a:ext>
            </a:extLst>
          </p:cNvPr>
          <p:cNvSpPr>
            <a:spLocks noGrp="1"/>
          </p:cNvSpPr>
          <p:nvPr>
            <p:ph type="title"/>
          </p:nvPr>
        </p:nvSpPr>
        <p:spPr>
          <a:xfrm>
            <a:off x="5941228" y="1151677"/>
            <a:ext cx="5218897" cy="4554647"/>
          </a:xfrm>
        </p:spPr>
        <p:txBody>
          <a:bodyPr anchor="ctr">
            <a:normAutofit/>
          </a:bodyPr>
          <a:lstStyle/>
          <a:p>
            <a:r>
              <a:rPr lang="en-US" sz="4800" b="1">
                <a:ea typeface="+mj-lt"/>
                <a:cs typeface="+mj-lt"/>
              </a:rPr>
              <a:t>4. Regularization</a:t>
            </a:r>
            <a:endParaRPr lang="en-US" sz="4800"/>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5C8D97E-2933-4B6A-870B-CD1D9C651614}"/>
              </a:ext>
            </a:extLst>
          </p:cNvPr>
          <p:cNvSpPr>
            <a:spLocks noGrp="1"/>
          </p:cNvSpPr>
          <p:nvPr>
            <p:ph idx="1"/>
          </p:nvPr>
        </p:nvSpPr>
        <p:spPr>
          <a:xfrm>
            <a:off x="685802" y="1151677"/>
            <a:ext cx="3968492" cy="4718897"/>
          </a:xfrm>
        </p:spPr>
        <p:txBody>
          <a:bodyPr anchor="ctr">
            <a:normAutofit/>
          </a:bodyPr>
          <a:lstStyle/>
          <a:p>
            <a:pPr>
              <a:buNone/>
            </a:pPr>
            <a:r>
              <a:rPr lang="en-US" dirty="0">
                <a:ea typeface="+mn-lt"/>
                <a:cs typeface="+mn-lt"/>
              </a:rPr>
              <a:t>•Two popular examples of regularization procedures for linear regression are:</a:t>
            </a:r>
            <a:endParaRPr lang="en-US" dirty="0"/>
          </a:p>
          <a:p>
            <a:pPr>
              <a:buNone/>
            </a:pPr>
            <a:r>
              <a:rPr lang="en-US" dirty="0">
                <a:ea typeface="+mn-lt"/>
                <a:cs typeface="+mn-lt"/>
              </a:rPr>
              <a:t>•</a:t>
            </a:r>
            <a:r>
              <a:rPr lang="en-US" dirty="0">
                <a:ea typeface="+mn-lt"/>
                <a:cs typeface="+mn-lt"/>
                <a:hlinkClick r:id="rId3"/>
              </a:rPr>
              <a:t>Lasso Regression</a:t>
            </a:r>
            <a:r>
              <a:rPr lang="en-US" dirty="0">
                <a:ea typeface="+mn-lt"/>
                <a:cs typeface="+mn-lt"/>
              </a:rPr>
              <a:t>: where Ordinary Least Squares is modified to also minimize the absolute sum of the coefficients (called L1 regularization).</a:t>
            </a:r>
            <a:endParaRPr lang="en-US" dirty="0"/>
          </a:p>
          <a:p>
            <a:pPr>
              <a:buNone/>
            </a:pPr>
            <a:r>
              <a:rPr lang="en-US" dirty="0">
                <a:ea typeface="+mn-lt"/>
                <a:cs typeface="+mn-lt"/>
              </a:rPr>
              <a:t>•</a:t>
            </a:r>
            <a:r>
              <a:rPr lang="en-US" dirty="0">
                <a:ea typeface="+mn-lt"/>
                <a:cs typeface="+mn-lt"/>
                <a:hlinkClick r:id="rId4"/>
              </a:rPr>
              <a:t>Ridge Regression</a:t>
            </a:r>
            <a:r>
              <a:rPr lang="en-US" dirty="0">
                <a:ea typeface="+mn-lt"/>
                <a:cs typeface="+mn-lt"/>
              </a:rPr>
              <a:t>: where Ordinary Least Squares is modified to also minimize the squared absolute sum of the coefficients (called L2 regularization).</a:t>
            </a:r>
            <a:endParaRPr lang="en-US" dirty="0"/>
          </a:p>
          <a:p>
            <a:pPr marL="0" indent="0">
              <a:buNone/>
            </a:pPr>
            <a:endParaRPr lang="en-US" dirty="0">
              <a:cs typeface="Calibri" panose="020F0502020204030204"/>
            </a:endParaRPr>
          </a:p>
        </p:txBody>
      </p:sp>
    </p:spTree>
    <p:extLst>
      <p:ext uri="{BB962C8B-B14F-4D97-AF65-F5344CB8AC3E}">
        <p14:creationId xmlns:p14="http://schemas.microsoft.com/office/powerpoint/2010/main" val="1131058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ED31-B0FE-4E42-8855-4DDDFC3DC297}"/>
              </a:ext>
            </a:extLst>
          </p:cNvPr>
          <p:cNvSpPr>
            <a:spLocks noGrp="1"/>
          </p:cNvSpPr>
          <p:nvPr>
            <p:ph type="title"/>
          </p:nvPr>
        </p:nvSpPr>
        <p:spPr>
          <a:xfrm>
            <a:off x="721525" y="296576"/>
            <a:ext cx="3979205" cy="1453363"/>
          </a:xfrm>
        </p:spPr>
        <p:txBody>
          <a:bodyPr>
            <a:normAutofit/>
          </a:bodyPr>
          <a:lstStyle/>
          <a:p>
            <a:pPr>
              <a:lnSpc>
                <a:spcPct val="90000"/>
              </a:lnSpc>
            </a:pPr>
            <a:r>
              <a:rPr lang="en-US" sz="3300" b="1">
                <a:ea typeface="+mj-lt"/>
                <a:cs typeface="+mj-lt"/>
              </a:rPr>
              <a:t>Making Predictions with Linear Regression</a:t>
            </a:r>
            <a:endParaRPr lang="en-US" sz="3300"/>
          </a:p>
        </p:txBody>
      </p:sp>
      <p:sp>
        <p:nvSpPr>
          <p:cNvPr id="3" name="Content Placeholder 2">
            <a:extLst>
              <a:ext uri="{FF2B5EF4-FFF2-40B4-BE49-F238E27FC236}">
                <a16:creationId xmlns:a16="http://schemas.microsoft.com/office/drawing/2014/main" id="{4BCFCDF0-82A8-4162-B908-D1F0577C40D6}"/>
              </a:ext>
            </a:extLst>
          </p:cNvPr>
          <p:cNvSpPr>
            <a:spLocks noGrp="1"/>
          </p:cNvSpPr>
          <p:nvPr>
            <p:ph idx="1"/>
          </p:nvPr>
        </p:nvSpPr>
        <p:spPr>
          <a:xfrm>
            <a:off x="656041" y="2470187"/>
            <a:ext cx="4002936" cy="3637935"/>
          </a:xfrm>
        </p:spPr>
        <p:txBody>
          <a:bodyPr>
            <a:normAutofit/>
          </a:bodyPr>
          <a:lstStyle/>
          <a:p>
            <a:pPr>
              <a:lnSpc>
                <a:spcPct val="90000"/>
              </a:lnSpc>
              <a:buNone/>
            </a:pPr>
            <a:r>
              <a:rPr lang="en-US" sz="1500" dirty="0">
                <a:ea typeface="+mn-lt"/>
                <a:cs typeface="+mn-lt"/>
              </a:rPr>
              <a:t>•Let’s make this concrete with an example. Imagine we are predicting weight (y) from height (x). Our linear regression model representation for this problem would be:</a:t>
            </a:r>
          </a:p>
          <a:p>
            <a:pPr>
              <a:lnSpc>
                <a:spcPct val="90000"/>
              </a:lnSpc>
              <a:buNone/>
            </a:pPr>
            <a:r>
              <a:rPr lang="en-US" sz="1500" dirty="0">
                <a:ea typeface="+mn-lt"/>
                <a:cs typeface="+mn-lt"/>
              </a:rPr>
              <a:t>•y = B0 + B1 * x1</a:t>
            </a:r>
          </a:p>
          <a:p>
            <a:pPr>
              <a:lnSpc>
                <a:spcPct val="90000"/>
              </a:lnSpc>
              <a:buNone/>
            </a:pPr>
            <a:r>
              <a:rPr lang="en-US" sz="1500" dirty="0">
                <a:ea typeface="+mn-lt"/>
                <a:cs typeface="+mn-lt"/>
              </a:rPr>
              <a:t>             or</a:t>
            </a:r>
          </a:p>
          <a:p>
            <a:pPr>
              <a:lnSpc>
                <a:spcPct val="90000"/>
              </a:lnSpc>
              <a:buNone/>
            </a:pPr>
            <a:r>
              <a:rPr lang="en-US" sz="1500" dirty="0">
                <a:ea typeface="+mn-lt"/>
                <a:cs typeface="+mn-lt"/>
              </a:rPr>
              <a:t>•weight =B0 +B1 * height</a:t>
            </a:r>
          </a:p>
          <a:p>
            <a:pPr>
              <a:lnSpc>
                <a:spcPct val="90000"/>
              </a:lnSpc>
              <a:buNone/>
            </a:pPr>
            <a:r>
              <a:rPr lang="en-US" sz="1500" dirty="0">
                <a:ea typeface="+mn-lt"/>
                <a:cs typeface="+mn-lt"/>
              </a:rPr>
              <a:t>•weight = 0.1 + 0.5 * 182</a:t>
            </a:r>
            <a:endParaRPr lang="en-US" sz="1500" dirty="0"/>
          </a:p>
          <a:p>
            <a:pPr>
              <a:lnSpc>
                <a:spcPct val="90000"/>
              </a:lnSpc>
              <a:buNone/>
            </a:pPr>
            <a:r>
              <a:rPr lang="en-US" sz="1500" dirty="0">
                <a:ea typeface="+mn-lt"/>
                <a:cs typeface="+mn-lt"/>
              </a:rPr>
              <a:t>•weight = 91.1</a:t>
            </a:r>
            <a:endParaRPr lang="en-US" sz="1500" dirty="0"/>
          </a:p>
          <a:p>
            <a:pPr>
              <a:lnSpc>
                <a:spcPct val="90000"/>
              </a:lnSpc>
              <a:buNone/>
            </a:pPr>
            <a:endParaRPr lang="en-US" sz="1500">
              <a:cs typeface="Calibri"/>
            </a:endParaRPr>
          </a:p>
          <a:p>
            <a:pPr marL="0" indent="0">
              <a:lnSpc>
                <a:spcPct val="90000"/>
              </a:lnSpc>
              <a:buNone/>
            </a:pPr>
            <a:endParaRPr lang="en-US" sz="1500">
              <a:cs typeface="Calibri"/>
            </a:endParaRPr>
          </a:p>
        </p:txBody>
      </p:sp>
      <p:pic>
        <p:nvPicPr>
          <p:cNvPr id="37" name="Picture 37" descr="A screenshot of a cell phone&#10;&#10;Description generated with very high confidence">
            <a:extLst>
              <a:ext uri="{FF2B5EF4-FFF2-40B4-BE49-F238E27FC236}">
                <a16:creationId xmlns:a16="http://schemas.microsoft.com/office/drawing/2014/main" id="{DF2558AD-3BB6-450A-85C9-D781D029A600}"/>
              </a:ext>
            </a:extLst>
          </p:cNvPr>
          <p:cNvPicPr>
            <a:picLocks noChangeAspect="1"/>
          </p:cNvPicPr>
          <p:nvPr/>
        </p:nvPicPr>
        <p:blipFill>
          <a:blip r:embed="rId3"/>
          <a:stretch>
            <a:fillRect/>
          </a:stretch>
        </p:blipFill>
        <p:spPr>
          <a:xfrm>
            <a:off x="5289752" y="1618260"/>
            <a:ext cx="6095593" cy="345924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56778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22A3-AE5D-44AB-B01F-EE32DB340B23}"/>
              </a:ext>
            </a:extLst>
          </p:cNvPr>
          <p:cNvSpPr>
            <a:spLocks noGrp="1"/>
          </p:cNvSpPr>
          <p:nvPr>
            <p:ph type="title"/>
          </p:nvPr>
        </p:nvSpPr>
        <p:spPr>
          <a:xfrm>
            <a:off x="685801" y="609600"/>
            <a:ext cx="10131425" cy="1456267"/>
          </a:xfrm>
        </p:spPr>
        <p:txBody>
          <a:bodyPr>
            <a:normAutofit/>
          </a:bodyPr>
          <a:lstStyle/>
          <a:p>
            <a:r>
              <a:rPr lang="en-US" b="1" dirty="0">
                <a:ea typeface="+mj-lt"/>
                <a:cs typeface="+mj-lt"/>
              </a:rPr>
              <a:t>Preparing Data For Linear Regression</a:t>
            </a:r>
            <a:endParaRPr lang="en-US" dirty="0"/>
          </a:p>
        </p:txBody>
      </p:sp>
      <p:graphicFrame>
        <p:nvGraphicFramePr>
          <p:cNvPr id="7" name="Diagram 7">
            <a:extLst>
              <a:ext uri="{FF2B5EF4-FFF2-40B4-BE49-F238E27FC236}">
                <a16:creationId xmlns:a16="http://schemas.microsoft.com/office/drawing/2014/main" id="{C729E15C-6DB4-4079-916B-B4BC53BD308D}"/>
              </a:ext>
            </a:extLst>
          </p:cNvPr>
          <p:cNvGraphicFramePr/>
          <p:nvPr>
            <p:extLst>
              <p:ext uri="{D42A27DB-BD31-4B8C-83A1-F6EECF244321}">
                <p14:modId xmlns:p14="http://schemas.microsoft.com/office/powerpoint/2010/main" val="1515037060"/>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589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1BE7BD64-C268-4BE6-8D67-F5DD171F0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D6C6E9A-567D-4054-B920-2E1BAF6D24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a:xfrm>
            <a:off x="1" y="0"/>
            <a:ext cx="9676190" cy="5442857"/>
          </a:xfrm>
          <a:custGeom>
            <a:avLst/>
            <a:gdLst>
              <a:gd name="connsiteX0" fmla="*/ 0 w 9676190"/>
              <a:gd name="connsiteY0" fmla="*/ 0 h 5442857"/>
              <a:gd name="connsiteX1" fmla="*/ 9676190 w 9676190"/>
              <a:gd name="connsiteY1" fmla="*/ 0 h 5442857"/>
              <a:gd name="connsiteX2" fmla="*/ 9676190 w 9676190"/>
              <a:gd name="connsiteY2" fmla="*/ 5442857 h 5442857"/>
              <a:gd name="connsiteX3" fmla="*/ 1890711 w 9676190"/>
              <a:gd name="connsiteY3" fmla="*/ 5442857 h 5442857"/>
              <a:gd name="connsiteX4" fmla="*/ 1883227 w 9676190"/>
              <a:gd name="connsiteY4" fmla="*/ 5203371 h 5442857"/>
              <a:gd name="connsiteX5" fmla="*/ 1872341 w 9676190"/>
              <a:gd name="connsiteY5" fmla="*/ 5170714 h 5442857"/>
              <a:gd name="connsiteX6" fmla="*/ 1828798 w 9676190"/>
              <a:gd name="connsiteY6" fmla="*/ 5116285 h 5442857"/>
              <a:gd name="connsiteX7" fmla="*/ 1796141 w 9676190"/>
              <a:gd name="connsiteY7" fmla="*/ 4953000 h 5442857"/>
              <a:gd name="connsiteX8" fmla="*/ 1817912 w 9676190"/>
              <a:gd name="connsiteY8" fmla="*/ 4909457 h 5442857"/>
              <a:gd name="connsiteX9" fmla="*/ 1741712 w 9676190"/>
              <a:gd name="connsiteY9" fmla="*/ 4789714 h 5442857"/>
              <a:gd name="connsiteX10" fmla="*/ 1730827 w 9676190"/>
              <a:gd name="connsiteY10" fmla="*/ 4757057 h 5442857"/>
              <a:gd name="connsiteX11" fmla="*/ 1687284 w 9676190"/>
              <a:gd name="connsiteY11" fmla="*/ 4702628 h 5442857"/>
              <a:gd name="connsiteX12" fmla="*/ 1632855 w 9676190"/>
              <a:gd name="connsiteY12" fmla="*/ 4593771 h 5442857"/>
              <a:gd name="connsiteX13" fmla="*/ 1600198 w 9676190"/>
              <a:gd name="connsiteY13" fmla="*/ 4572000 h 5442857"/>
              <a:gd name="connsiteX14" fmla="*/ 1578427 w 9676190"/>
              <a:gd name="connsiteY14" fmla="*/ 4550228 h 5442857"/>
              <a:gd name="connsiteX15" fmla="*/ 1556655 w 9676190"/>
              <a:gd name="connsiteY15" fmla="*/ 4517571 h 5442857"/>
              <a:gd name="connsiteX16" fmla="*/ 1523998 w 9676190"/>
              <a:gd name="connsiteY16" fmla="*/ 4506685 h 5442857"/>
              <a:gd name="connsiteX17" fmla="*/ 1491341 w 9676190"/>
              <a:gd name="connsiteY17" fmla="*/ 4484914 h 5442857"/>
              <a:gd name="connsiteX18" fmla="*/ 1415141 w 9676190"/>
              <a:gd name="connsiteY18" fmla="*/ 4463143 h 5442857"/>
              <a:gd name="connsiteX19" fmla="*/ 1349827 w 9676190"/>
              <a:gd name="connsiteY19" fmla="*/ 4397828 h 5442857"/>
              <a:gd name="connsiteX20" fmla="*/ 1328055 w 9676190"/>
              <a:gd name="connsiteY20" fmla="*/ 4376057 h 5442857"/>
              <a:gd name="connsiteX21" fmla="*/ 1295398 w 9676190"/>
              <a:gd name="connsiteY21" fmla="*/ 4354285 h 5442857"/>
              <a:gd name="connsiteX22" fmla="*/ 1262741 w 9676190"/>
              <a:gd name="connsiteY22" fmla="*/ 4321628 h 5442857"/>
              <a:gd name="connsiteX23" fmla="*/ 1197427 w 9676190"/>
              <a:gd name="connsiteY23" fmla="*/ 4299857 h 5442857"/>
              <a:gd name="connsiteX24" fmla="*/ 1153884 w 9676190"/>
              <a:gd name="connsiteY24" fmla="*/ 4288971 h 5442857"/>
              <a:gd name="connsiteX25" fmla="*/ 1088570 w 9676190"/>
              <a:gd name="connsiteY25" fmla="*/ 4267200 h 5442857"/>
              <a:gd name="connsiteX26" fmla="*/ 1023255 w 9676190"/>
              <a:gd name="connsiteY26" fmla="*/ 4223657 h 5442857"/>
              <a:gd name="connsiteX27" fmla="*/ 1001484 w 9676190"/>
              <a:gd name="connsiteY27" fmla="*/ 4201885 h 5442857"/>
              <a:gd name="connsiteX28" fmla="*/ 947055 w 9676190"/>
              <a:gd name="connsiteY28" fmla="*/ 4191000 h 5442857"/>
              <a:gd name="connsiteX29" fmla="*/ 903512 w 9676190"/>
              <a:gd name="connsiteY29" fmla="*/ 4180114 h 5442857"/>
              <a:gd name="connsiteX30" fmla="*/ 870855 w 9676190"/>
              <a:gd name="connsiteY30" fmla="*/ 4158343 h 5442857"/>
              <a:gd name="connsiteX31" fmla="*/ 805541 w 9676190"/>
              <a:gd name="connsiteY31" fmla="*/ 4136571 h 5442857"/>
              <a:gd name="connsiteX32" fmla="*/ 772884 w 9676190"/>
              <a:gd name="connsiteY32" fmla="*/ 4125685 h 5442857"/>
              <a:gd name="connsiteX33" fmla="*/ 707570 w 9676190"/>
              <a:gd name="connsiteY33" fmla="*/ 4103914 h 5442857"/>
              <a:gd name="connsiteX34" fmla="*/ 674912 w 9676190"/>
              <a:gd name="connsiteY34" fmla="*/ 4093028 h 5442857"/>
              <a:gd name="connsiteX35" fmla="*/ 631370 w 9676190"/>
              <a:gd name="connsiteY35" fmla="*/ 4082143 h 5442857"/>
              <a:gd name="connsiteX36" fmla="*/ 359227 w 9676190"/>
              <a:gd name="connsiteY36" fmla="*/ 4093028 h 5442857"/>
              <a:gd name="connsiteX37" fmla="*/ 293912 w 9676190"/>
              <a:gd name="connsiteY37" fmla="*/ 4136571 h 5442857"/>
              <a:gd name="connsiteX38" fmla="*/ 217712 w 9676190"/>
              <a:gd name="connsiteY38" fmla="*/ 4158343 h 5442857"/>
              <a:gd name="connsiteX39" fmla="*/ 185055 w 9676190"/>
              <a:gd name="connsiteY39" fmla="*/ 4180114 h 5442857"/>
              <a:gd name="connsiteX40" fmla="*/ 141512 w 9676190"/>
              <a:gd name="connsiteY40" fmla="*/ 4201885 h 5442857"/>
              <a:gd name="connsiteX41" fmla="*/ 119741 w 9676190"/>
              <a:gd name="connsiteY41" fmla="*/ 4223657 h 5442857"/>
              <a:gd name="connsiteX42" fmla="*/ 87084 w 9676190"/>
              <a:gd name="connsiteY42" fmla="*/ 4234543 h 5442857"/>
              <a:gd name="connsiteX43" fmla="*/ 10884 w 9676190"/>
              <a:gd name="connsiteY43" fmla="*/ 4278085 h 5442857"/>
              <a:gd name="connsiteX44" fmla="*/ 0 w 9676190"/>
              <a:gd name="connsiteY44" fmla="*/ 4287781 h 5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76190" h="5442857">
                <a:moveTo>
                  <a:pt x="0" y="0"/>
                </a:moveTo>
                <a:lnTo>
                  <a:pt x="9676190" y="0"/>
                </a:lnTo>
                <a:lnTo>
                  <a:pt x="9676190" y="5442857"/>
                </a:lnTo>
                <a:lnTo>
                  <a:pt x="1890711" y="5442857"/>
                </a:lnTo>
                <a:lnTo>
                  <a:pt x="1883227" y="5203371"/>
                </a:lnTo>
                <a:cubicBezTo>
                  <a:pt x="1882572" y="5191915"/>
                  <a:pt x="1877473" y="5180977"/>
                  <a:pt x="1872341" y="5170714"/>
                </a:cubicBezTo>
                <a:cubicBezTo>
                  <a:pt x="1858608" y="5143249"/>
                  <a:pt x="1849049" y="5136536"/>
                  <a:pt x="1828798" y="5116285"/>
                </a:cubicBezTo>
                <a:cubicBezTo>
                  <a:pt x="1791950" y="5005739"/>
                  <a:pt x="1816272" y="5093911"/>
                  <a:pt x="1796141" y="4953000"/>
                </a:cubicBezTo>
                <a:cubicBezTo>
                  <a:pt x="1793524" y="4934684"/>
                  <a:pt x="1814283" y="4916714"/>
                  <a:pt x="1817912" y="4909457"/>
                </a:cubicBezTo>
                <a:cubicBezTo>
                  <a:pt x="1792512" y="4869543"/>
                  <a:pt x="1756672" y="4834597"/>
                  <a:pt x="1741712" y="4789714"/>
                </a:cubicBezTo>
                <a:cubicBezTo>
                  <a:pt x="1738084" y="4778828"/>
                  <a:pt x="1735959" y="4767320"/>
                  <a:pt x="1730827" y="4757057"/>
                </a:cubicBezTo>
                <a:cubicBezTo>
                  <a:pt x="1717096" y="4729596"/>
                  <a:pt x="1707532" y="4722877"/>
                  <a:pt x="1687284" y="4702628"/>
                </a:cubicBezTo>
                <a:cubicBezTo>
                  <a:pt x="1677462" y="4663342"/>
                  <a:pt x="1671736" y="4619691"/>
                  <a:pt x="1632855" y="4593771"/>
                </a:cubicBezTo>
                <a:cubicBezTo>
                  <a:pt x="1621969" y="4586514"/>
                  <a:pt x="1610414" y="4580173"/>
                  <a:pt x="1600198" y="4572000"/>
                </a:cubicBezTo>
                <a:cubicBezTo>
                  <a:pt x="1592184" y="4565589"/>
                  <a:pt x="1584838" y="4558242"/>
                  <a:pt x="1578427" y="4550228"/>
                </a:cubicBezTo>
                <a:cubicBezTo>
                  <a:pt x="1570254" y="4540012"/>
                  <a:pt x="1566871" y="4525744"/>
                  <a:pt x="1556655" y="4517571"/>
                </a:cubicBezTo>
                <a:cubicBezTo>
                  <a:pt x="1547695" y="4510403"/>
                  <a:pt x="1534261" y="4511817"/>
                  <a:pt x="1523998" y="4506685"/>
                </a:cubicBezTo>
                <a:cubicBezTo>
                  <a:pt x="1512296" y="4500834"/>
                  <a:pt x="1503043" y="4490765"/>
                  <a:pt x="1491341" y="4484914"/>
                </a:cubicBezTo>
                <a:cubicBezTo>
                  <a:pt x="1475720" y="4477104"/>
                  <a:pt x="1429098" y="4466632"/>
                  <a:pt x="1415141" y="4463143"/>
                </a:cubicBezTo>
                <a:lnTo>
                  <a:pt x="1349827" y="4397828"/>
                </a:lnTo>
                <a:cubicBezTo>
                  <a:pt x="1342570" y="4390571"/>
                  <a:pt x="1336594" y="4381750"/>
                  <a:pt x="1328055" y="4376057"/>
                </a:cubicBezTo>
                <a:cubicBezTo>
                  <a:pt x="1317169" y="4368800"/>
                  <a:pt x="1305449" y="4362661"/>
                  <a:pt x="1295398" y="4354285"/>
                </a:cubicBezTo>
                <a:cubicBezTo>
                  <a:pt x="1283572" y="4344430"/>
                  <a:pt x="1276198" y="4329104"/>
                  <a:pt x="1262741" y="4321628"/>
                </a:cubicBezTo>
                <a:cubicBezTo>
                  <a:pt x="1242680" y="4310483"/>
                  <a:pt x="1219691" y="4305423"/>
                  <a:pt x="1197427" y="4299857"/>
                </a:cubicBezTo>
                <a:cubicBezTo>
                  <a:pt x="1182913" y="4296228"/>
                  <a:pt x="1168214" y="4293270"/>
                  <a:pt x="1153884" y="4288971"/>
                </a:cubicBezTo>
                <a:cubicBezTo>
                  <a:pt x="1131903" y="4282377"/>
                  <a:pt x="1088570" y="4267200"/>
                  <a:pt x="1088570" y="4267200"/>
                </a:cubicBezTo>
                <a:cubicBezTo>
                  <a:pt x="1066798" y="4252686"/>
                  <a:pt x="1041757" y="4242160"/>
                  <a:pt x="1023255" y="4223657"/>
                </a:cubicBezTo>
                <a:cubicBezTo>
                  <a:pt x="1015998" y="4216400"/>
                  <a:pt x="1010917" y="4205928"/>
                  <a:pt x="1001484" y="4201885"/>
                </a:cubicBezTo>
                <a:cubicBezTo>
                  <a:pt x="984478" y="4194597"/>
                  <a:pt x="965117" y="4195014"/>
                  <a:pt x="947055" y="4191000"/>
                </a:cubicBezTo>
                <a:cubicBezTo>
                  <a:pt x="932450" y="4187755"/>
                  <a:pt x="918026" y="4183743"/>
                  <a:pt x="903512" y="4180114"/>
                </a:cubicBezTo>
                <a:cubicBezTo>
                  <a:pt x="892626" y="4172857"/>
                  <a:pt x="882810" y="4163656"/>
                  <a:pt x="870855" y="4158343"/>
                </a:cubicBezTo>
                <a:cubicBezTo>
                  <a:pt x="849884" y="4149022"/>
                  <a:pt x="827312" y="4143828"/>
                  <a:pt x="805541" y="4136571"/>
                </a:cubicBezTo>
                <a:lnTo>
                  <a:pt x="772884" y="4125685"/>
                </a:lnTo>
                <a:lnTo>
                  <a:pt x="707570" y="4103914"/>
                </a:lnTo>
                <a:cubicBezTo>
                  <a:pt x="696684" y="4100285"/>
                  <a:pt x="686044" y="4095811"/>
                  <a:pt x="674912" y="4093028"/>
                </a:cubicBezTo>
                <a:lnTo>
                  <a:pt x="631370" y="4082143"/>
                </a:lnTo>
                <a:cubicBezTo>
                  <a:pt x="540656" y="4085771"/>
                  <a:pt x="448856" y="4078572"/>
                  <a:pt x="359227" y="4093028"/>
                </a:cubicBezTo>
                <a:cubicBezTo>
                  <a:pt x="333395" y="4097194"/>
                  <a:pt x="318735" y="4128296"/>
                  <a:pt x="293912" y="4136571"/>
                </a:cubicBezTo>
                <a:cubicBezTo>
                  <a:pt x="247062" y="4152188"/>
                  <a:pt x="272387" y="4144674"/>
                  <a:pt x="217712" y="4158343"/>
                </a:cubicBezTo>
                <a:cubicBezTo>
                  <a:pt x="206826" y="4165600"/>
                  <a:pt x="196414" y="4173623"/>
                  <a:pt x="185055" y="4180114"/>
                </a:cubicBezTo>
                <a:cubicBezTo>
                  <a:pt x="170966" y="4188165"/>
                  <a:pt x="155014" y="4192884"/>
                  <a:pt x="141512" y="4201885"/>
                </a:cubicBezTo>
                <a:cubicBezTo>
                  <a:pt x="132973" y="4207578"/>
                  <a:pt x="128542" y="4218376"/>
                  <a:pt x="119741" y="4223657"/>
                </a:cubicBezTo>
                <a:cubicBezTo>
                  <a:pt x="109902" y="4229561"/>
                  <a:pt x="97631" y="4230023"/>
                  <a:pt x="87084" y="4234543"/>
                </a:cubicBezTo>
                <a:cubicBezTo>
                  <a:pt x="63016" y="4244858"/>
                  <a:pt x="31908" y="4261266"/>
                  <a:pt x="10884" y="4278085"/>
                </a:cubicBezTo>
                <a:lnTo>
                  <a:pt x="0" y="4287781"/>
                </a:lnTo>
                <a:close/>
              </a:path>
            </a:pathLst>
          </a:custGeom>
        </p:spPr>
      </p:pic>
      <p:pic>
        <p:nvPicPr>
          <p:cNvPr id="14" name="Picture 13">
            <a:extLst>
              <a:ext uri="{FF2B5EF4-FFF2-40B4-BE49-F238E27FC236}">
                <a16:creationId xmlns:a16="http://schemas.microsoft.com/office/drawing/2014/main" id="{94164FB2-EFB1-4531-A8F4-DD77A03E2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2342" r="78777"/>
          <a:stretch/>
        </p:blipFill>
        <p:spPr>
          <a:xfrm>
            <a:off x="0" y="5352597"/>
            <a:ext cx="2053566" cy="1505403"/>
          </a:xfrm>
          <a:custGeom>
            <a:avLst/>
            <a:gdLst>
              <a:gd name="connsiteX0" fmla="*/ 1355645 w 2053566"/>
              <a:gd name="connsiteY0" fmla="*/ 0 h 1505403"/>
              <a:gd name="connsiteX1" fmla="*/ 2053566 w 2053566"/>
              <a:gd name="connsiteY1" fmla="*/ 0 h 1505403"/>
              <a:gd name="connsiteX2" fmla="*/ 2053566 w 2053566"/>
              <a:gd name="connsiteY2" fmla="*/ 500084 h 1505403"/>
              <a:gd name="connsiteX3" fmla="*/ 2046514 w 2053566"/>
              <a:gd name="connsiteY3" fmla="*/ 493032 h 1505403"/>
              <a:gd name="connsiteX4" fmla="*/ 2002971 w 2053566"/>
              <a:gd name="connsiteY4" fmla="*/ 438603 h 1505403"/>
              <a:gd name="connsiteX5" fmla="*/ 1970314 w 2053566"/>
              <a:gd name="connsiteY5" fmla="*/ 416832 h 1505403"/>
              <a:gd name="connsiteX6" fmla="*/ 1926771 w 2053566"/>
              <a:gd name="connsiteY6" fmla="*/ 373289 h 1505403"/>
              <a:gd name="connsiteX7" fmla="*/ 1905000 w 2053566"/>
              <a:gd name="connsiteY7" fmla="*/ 351517 h 1505403"/>
              <a:gd name="connsiteX8" fmla="*/ 1839686 w 2053566"/>
              <a:gd name="connsiteY8" fmla="*/ 307974 h 1505403"/>
              <a:gd name="connsiteX9" fmla="*/ 1774371 w 2053566"/>
              <a:gd name="connsiteY9" fmla="*/ 286203 h 1505403"/>
              <a:gd name="connsiteX10" fmla="*/ 1741714 w 2053566"/>
              <a:gd name="connsiteY10" fmla="*/ 264432 h 1505403"/>
              <a:gd name="connsiteX11" fmla="*/ 1676400 w 2053566"/>
              <a:gd name="connsiteY11" fmla="*/ 242660 h 1505403"/>
              <a:gd name="connsiteX12" fmla="*/ 1643743 w 2053566"/>
              <a:gd name="connsiteY12" fmla="*/ 210003 h 1505403"/>
              <a:gd name="connsiteX13" fmla="*/ 1600200 w 2053566"/>
              <a:gd name="connsiteY13" fmla="*/ 199117 h 1505403"/>
              <a:gd name="connsiteX14" fmla="*/ 1578429 w 2053566"/>
              <a:gd name="connsiteY14" fmla="*/ 155574 h 1505403"/>
              <a:gd name="connsiteX15" fmla="*/ 1502229 w 2053566"/>
              <a:gd name="connsiteY15" fmla="*/ 90260 h 1505403"/>
              <a:gd name="connsiteX16" fmla="*/ 1436914 w 2053566"/>
              <a:gd name="connsiteY16" fmla="*/ 46717 h 1505403"/>
              <a:gd name="connsiteX17" fmla="*/ 1404257 w 2053566"/>
              <a:gd name="connsiteY17" fmla="*/ 24946 h 1505403"/>
              <a:gd name="connsiteX18" fmla="*/ 1360714 w 2053566"/>
              <a:gd name="connsiteY18" fmla="*/ 3174 h 1505403"/>
              <a:gd name="connsiteX19" fmla="*/ 0 w 2053566"/>
              <a:gd name="connsiteY19" fmla="*/ 0 h 1505403"/>
              <a:gd name="connsiteX20" fmla="*/ 614898 w 2053566"/>
              <a:gd name="connsiteY20" fmla="*/ 0 h 1505403"/>
              <a:gd name="connsiteX21" fmla="*/ 620486 w 2053566"/>
              <a:gd name="connsiteY21" fmla="*/ 35832 h 1505403"/>
              <a:gd name="connsiteX22" fmla="*/ 685800 w 2053566"/>
              <a:gd name="connsiteY22" fmla="*/ 101146 h 1505403"/>
              <a:gd name="connsiteX23" fmla="*/ 718457 w 2053566"/>
              <a:gd name="connsiteY23" fmla="*/ 122917 h 1505403"/>
              <a:gd name="connsiteX24" fmla="*/ 762000 w 2053566"/>
              <a:gd name="connsiteY24" fmla="*/ 133803 h 1505403"/>
              <a:gd name="connsiteX25" fmla="*/ 794657 w 2053566"/>
              <a:gd name="connsiteY25" fmla="*/ 144689 h 1505403"/>
              <a:gd name="connsiteX26" fmla="*/ 838200 w 2053566"/>
              <a:gd name="connsiteY26" fmla="*/ 155574 h 1505403"/>
              <a:gd name="connsiteX27" fmla="*/ 903514 w 2053566"/>
              <a:gd name="connsiteY27" fmla="*/ 177346 h 1505403"/>
              <a:gd name="connsiteX28" fmla="*/ 968829 w 2053566"/>
              <a:gd name="connsiteY28" fmla="*/ 210003 h 1505403"/>
              <a:gd name="connsiteX29" fmla="*/ 1012371 w 2053566"/>
              <a:gd name="connsiteY29" fmla="*/ 242660 h 1505403"/>
              <a:gd name="connsiteX30" fmla="*/ 1045029 w 2053566"/>
              <a:gd name="connsiteY30" fmla="*/ 253546 h 1505403"/>
              <a:gd name="connsiteX31" fmla="*/ 1077686 w 2053566"/>
              <a:gd name="connsiteY31" fmla="*/ 286203 h 1505403"/>
              <a:gd name="connsiteX32" fmla="*/ 1110343 w 2053566"/>
              <a:gd name="connsiteY32" fmla="*/ 297089 h 1505403"/>
              <a:gd name="connsiteX33" fmla="*/ 1175657 w 2053566"/>
              <a:gd name="connsiteY33" fmla="*/ 340632 h 1505403"/>
              <a:gd name="connsiteX34" fmla="*/ 1208314 w 2053566"/>
              <a:gd name="connsiteY34" fmla="*/ 362403 h 1505403"/>
              <a:gd name="connsiteX35" fmla="*/ 1284514 w 2053566"/>
              <a:gd name="connsiteY35" fmla="*/ 384174 h 1505403"/>
              <a:gd name="connsiteX36" fmla="*/ 1317171 w 2053566"/>
              <a:gd name="connsiteY36" fmla="*/ 405946 h 1505403"/>
              <a:gd name="connsiteX37" fmla="*/ 1382486 w 2053566"/>
              <a:gd name="connsiteY37" fmla="*/ 427717 h 1505403"/>
              <a:gd name="connsiteX38" fmla="*/ 1436914 w 2053566"/>
              <a:gd name="connsiteY38" fmla="*/ 471260 h 1505403"/>
              <a:gd name="connsiteX39" fmla="*/ 1458686 w 2053566"/>
              <a:gd name="connsiteY39" fmla="*/ 493032 h 1505403"/>
              <a:gd name="connsiteX40" fmla="*/ 1524000 w 2053566"/>
              <a:gd name="connsiteY40" fmla="*/ 514803 h 1505403"/>
              <a:gd name="connsiteX41" fmla="*/ 1578429 w 2053566"/>
              <a:gd name="connsiteY41" fmla="*/ 569232 h 1505403"/>
              <a:gd name="connsiteX42" fmla="*/ 1611086 w 2053566"/>
              <a:gd name="connsiteY42" fmla="*/ 601889 h 1505403"/>
              <a:gd name="connsiteX43" fmla="*/ 1687286 w 2053566"/>
              <a:gd name="connsiteY43" fmla="*/ 667203 h 1505403"/>
              <a:gd name="connsiteX44" fmla="*/ 1763486 w 2053566"/>
              <a:gd name="connsiteY44" fmla="*/ 743403 h 1505403"/>
              <a:gd name="connsiteX45" fmla="*/ 1796143 w 2053566"/>
              <a:gd name="connsiteY45" fmla="*/ 776060 h 1505403"/>
              <a:gd name="connsiteX46" fmla="*/ 1817914 w 2053566"/>
              <a:gd name="connsiteY46" fmla="*/ 797832 h 1505403"/>
              <a:gd name="connsiteX47" fmla="*/ 1883229 w 2053566"/>
              <a:gd name="connsiteY47" fmla="*/ 841374 h 1505403"/>
              <a:gd name="connsiteX48" fmla="*/ 1915886 w 2053566"/>
              <a:gd name="connsiteY48" fmla="*/ 863146 h 1505403"/>
              <a:gd name="connsiteX49" fmla="*/ 1948543 w 2053566"/>
              <a:gd name="connsiteY49" fmla="*/ 895803 h 1505403"/>
              <a:gd name="connsiteX50" fmla="*/ 1992086 w 2053566"/>
              <a:gd name="connsiteY50" fmla="*/ 906689 h 1505403"/>
              <a:gd name="connsiteX51" fmla="*/ 2024743 w 2053566"/>
              <a:gd name="connsiteY51" fmla="*/ 917574 h 1505403"/>
              <a:gd name="connsiteX52" fmla="*/ 2053566 w 2053566"/>
              <a:gd name="connsiteY52" fmla="*/ 925251 h 1505403"/>
              <a:gd name="connsiteX53" fmla="*/ 2053566 w 2053566"/>
              <a:gd name="connsiteY53" fmla="*/ 1505403 h 1505403"/>
              <a:gd name="connsiteX54" fmla="*/ 0 w 2053566"/>
              <a:gd name="connsiteY54" fmla="*/ 1505403 h 150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53566" h="1505403">
                <a:moveTo>
                  <a:pt x="1355645" y="0"/>
                </a:moveTo>
                <a:lnTo>
                  <a:pt x="2053566" y="0"/>
                </a:lnTo>
                <a:lnTo>
                  <a:pt x="2053566" y="500084"/>
                </a:lnTo>
                <a:lnTo>
                  <a:pt x="2046514" y="493032"/>
                </a:lnTo>
                <a:cubicBezTo>
                  <a:pt x="2021363" y="461593"/>
                  <a:pt x="2032180" y="461970"/>
                  <a:pt x="2002971" y="438603"/>
                </a:cubicBezTo>
                <a:cubicBezTo>
                  <a:pt x="1992755" y="430430"/>
                  <a:pt x="1980247" y="425346"/>
                  <a:pt x="1970314" y="416832"/>
                </a:cubicBezTo>
                <a:cubicBezTo>
                  <a:pt x="1954729" y="403474"/>
                  <a:pt x="1941285" y="387803"/>
                  <a:pt x="1926771" y="373289"/>
                </a:cubicBezTo>
                <a:cubicBezTo>
                  <a:pt x="1919514" y="366032"/>
                  <a:pt x="1913539" y="357210"/>
                  <a:pt x="1905000" y="351517"/>
                </a:cubicBezTo>
                <a:cubicBezTo>
                  <a:pt x="1883229" y="337003"/>
                  <a:pt x="1864509" y="316248"/>
                  <a:pt x="1839686" y="307974"/>
                </a:cubicBezTo>
                <a:cubicBezTo>
                  <a:pt x="1817914" y="300717"/>
                  <a:pt x="1793466" y="298933"/>
                  <a:pt x="1774371" y="286203"/>
                </a:cubicBezTo>
                <a:cubicBezTo>
                  <a:pt x="1763485" y="278946"/>
                  <a:pt x="1753669" y="269745"/>
                  <a:pt x="1741714" y="264432"/>
                </a:cubicBezTo>
                <a:cubicBezTo>
                  <a:pt x="1720743" y="255111"/>
                  <a:pt x="1676400" y="242660"/>
                  <a:pt x="1676400" y="242660"/>
                </a:cubicBezTo>
                <a:cubicBezTo>
                  <a:pt x="1665514" y="231774"/>
                  <a:pt x="1657109" y="217641"/>
                  <a:pt x="1643743" y="210003"/>
                </a:cubicBezTo>
                <a:cubicBezTo>
                  <a:pt x="1630753" y="202580"/>
                  <a:pt x="1614393" y="203848"/>
                  <a:pt x="1600200" y="199117"/>
                </a:cubicBezTo>
                <a:cubicBezTo>
                  <a:pt x="1592503" y="196551"/>
                  <a:pt x="1582058" y="162831"/>
                  <a:pt x="1578429" y="155574"/>
                </a:cubicBezTo>
                <a:cubicBezTo>
                  <a:pt x="1553029" y="133803"/>
                  <a:pt x="1528745" y="110657"/>
                  <a:pt x="1502229" y="90260"/>
                </a:cubicBezTo>
                <a:cubicBezTo>
                  <a:pt x="1481489" y="74306"/>
                  <a:pt x="1458686" y="61231"/>
                  <a:pt x="1436914" y="46717"/>
                </a:cubicBezTo>
                <a:cubicBezTo>
                  <a:pt x="1426028" y="39460"/>
                  <a:pt x="1415959" y="30797"/>
                  <a:pt x="1404257" y="24946"/>
                </a:cubicBezTo>
                <a:cubicBezTo>
                  <a:pt x="1389743" y="17689"/>
                  <a:pt x="1374803" y="11225"/>
                  <a:pt x="1360714" y="3174"/>
                </a:cubicBezTo>
                <a:close/>
                <a:moveTo>
                  <a:pt x="0" y="0"/>
                </a:moveTo>
                <a:lnTo>
                  <a:pt x="614898" y="0"/>
                </a:lnTo>
                <a:lnTo>
                  <a:pt x="620486" y="35832"/>
                </a:lnTo>
                <a:cubicBezTo>
                  <a:pt x="631645" y="64528"/>
                  <a:pt x="660182" y="84067"/>
                  <a:pt x="685800" y="101146"/>
                </a:cubicBezTo>
                <a:cubicBezTo>
                  <a:pt x="696686" y="108403"/>
                  <a:pt x="706432" y="117763"/>
                  <a:pt x="718457" y="122917"/>
                </a:cubicBezTo>
                <a:cubicBezTo>
                  <a:pt x="732208" y="128810"/>
                  <a:pt x="747615" y="129693"/>
                  <a:pt x="762000" y="133803"/>
                </a:cubicBezTo>
                <a:cubicBezTo>
                  <a:pt x="773033" y="136955"/>
                  <a:pt x="783624" y="141537"/>
                  <a:pt x="794657" y="144689"/>
                </a:cubicBezTo>
                <a:cubicBezTo>
                  <a:pt x="809042" y="148799"/>
                  <a:pt x="823870" y="151275"/>
                  <a:pt x="838200" y="155574"/>
                </a:cubicBezTo>
                <a:cubicBezTo>
                  <a:pt x="860181" y="162168"/>
                  <a:pt x="884419" y="164616"/>
                  <a:pt x="903514" y="177346"/>
                </a:cubicBezTo>
                <a:cubicBezTo>
                  <a:pt x="945719" y="205482"/>
                  <a:pt x="923759" y="194980"/>
                  <a:pt x="968829" y="210003"/>
                </a:cubicBezTo>
                <a:cubicBezTo>
                  <a:pt x="983343" y="220889"/>
                  <a:pt x="996619" y="233659"/>
                  <a:pt x="1012371" y="242660"/>
                </a:cubicBezTo>
                <a:cubicBezTo>
                  <a:pt x="1022334" y="248353"/>
                  <a:pt x="1035481" y="247181"/>
                  <a:pt x="1045029" y="253546"/>
                </a:cubicBezTo>
                <a:cubicBezTo>
                  <a:pt x="1057838" y="262085"/>
                  <a:pt x="1064877" y="277664"/>
                  <a:pt x="1077686" y="286203"/>
                </a:cubicBezTo>
                <a:cubicBezTo>
                  <a:pt x="1087233" y="292568"/>
                  <a:pt x="1100312" y="291516"/>
                  <a:pt x="1110343" y="297089"/>
                </a:cubicBezTo>
                <a:cubicBezTo>
                  <a:pt x="1133216" y="309796"/>
                  <a:pt x="1153886" y="326118"/>
                  <a:pt x="1175657" y="340632"/>
                </a:cubicBezTo>
                <a:cubicBezTo>
                  <a:pt x="1186543" y="347889"/>
                  <a:pt x="1195622" y="359230"/>
                  <a:pt x="1208314" y="362403"/>
                </a:cubicBezTo>
                <a:cubicBezTo>
                  <a:pt x="1262989" y="376072"/>
                  <a:pt x="1237664" y="368558"/>
                  <a:pt x="1284514" y="384174"/>
                </a:cubicBezTo>
                <a:cubicBezTo>
                  <a:pt x="1295400" y="391431"/>
                  <a:pt x="1305216" y="400632"/>
                  <a:pt x="1317171" y="405946"/>
                </a:cubicBezTo>
                <a:cubicBezTo>
                  <a:pt x="1338142" y="415267"/>
                  <a:pt x="1382486" y="427717"/>
                  <a:pt x="1382486" y="427717"/>
                </a:cubicBezTo>
                <a:cubicBezTo>
                  <a:pt x="1435049" y="480282"/>
                  <a:pt x="1368259" y="416336"/>
                  <a:pt x="1436914" y="471260"/>
                </a:cubicBezTo>
                <a:cubicBezTo>
                  <a:pt x="1444928" y="477671"/>
                  <a:pt x="1449506" y="488442"/>
                  <a:pt x="1458686" y="493032"/>
                </a:cubicBezTo>
                <a:cubicBezTo>
                  <a:pt x="1479212" y="503295"/>
                  <a:pt x="1524000" y="514803"/>
                  <a:pt x="1524000" y="514803"/>
                </a:cubicBezTo>
                <a:lnTo>
                  <a:pt x="1578429" y="569232"/>
                </a:lnTo>
                <a:cubicBezTo>
                  <a:pt x="1589315" y="580118"/>
                  <a:pt x="1598277" y="593350"/>
                  <a:pt x="1611086" y="601889"/>
                </a:cubicBezTo>
                <a:cubicBezTo>
                  <a:pt x="1660822" y="635046"/>
                  <a:pt x="1634492" y="614409"/>
                  <a:pt x="1687286" y="667203"/>
                </a:cubicBezTo>
                <a:lnTo>
                  <a:pt x="1763486" y="743403"/>
                </a:lnTo>
                <a:lnTo>
                  <a:pt x="1796143" y="776060"/>
                </a:lnTo>
                <a:cubicBezTo>
                  <a:pt x="1803400" y="783317"/>
                  <a:pt x="1809374" y="792139"/>
                  <a:pt x="1817914" y="797832"/>
                </a:cubicBezTo>
                <a:lnTo>
                  <a:pt x="1883229" y="841374"/>
                </a:lnTo>
                <a:cubicBezTo>
                  <a:pt x="1894115" y="848631"/>
                  <a:pt x="1906635" y="853895"/>
                  <a:pt x="1915886" y="863146"/>
                </a:cubicBezTo>
                <a:cubicBezTo>
                  <a:pt x="1926772" y="874032"/>
                  <a:pt x="1935177" y="888165"/>
                  <a:pt x="1948543" y="895803"/>
                </a:cubicBezTo>
                <a:cubicBezTo>
                  <a:pt x="1961533" y="903226"/>
                  <a:pt x="1977701" y="902579"/>
                  <a:pt x="1992086" y="906689"/>
                </a:cubicBezTo>
                <a:cubicBezTo>
                  <a:pt x="2003119" y="909841"/>
                  <a:pt x="2013673" y="914555"/>
                  <a:pt x="2024743" y="917574"/>
                </a:cubicBezTo>
                <a:lnTo>
                  <a:pt x="2053566" y="925251"/>
                </a:lnTo>
                <a:lnTo>
                  <a:pt x="2053566" y="1505403"/>
                </a:lnTo>
                <a:lnTo>
                  <a:pt x="0" y="1505403"/>
                </a:lnTo>
                <a:close/>
              </a:path>
            </a:pathLst>
          </a:custGeom>
        </p:spPr>
      </p:pic>
      <p:pic>
        <p:nvPicPr>
          <p:cNvPr id="16" name="Picture 15">
            <a:extLst>
              <a:ext uri="{FF2B5EF4-FFF2-40B4-BE49-F238E27FC236}">
                <a16:creationId xmlns:a16="http://schemas.microsoft.com/office/drawing/2014/main" id="{0E6BC652-4BE1-478A-BFA7-47149E82F2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4623" r="26442" b="66400"/>
          <a:stretch/>
        </p:blipFill>
        <p:spPr>
          <a:xfrm rot="1800000" flipH="1">
            <a:off x="489857" y="4860000"/>
            <a:ext cx="1806209" cy="876778"/>
          </a:xfrm>
          <a:custGeom>
            <a:avLst/>
            <a:gdLst>
              <a:gd name="connsiteX0" fmla="*/ 527412 w 1806209"/>
              <a:gd name="connsiteY0" fmla="*/ 0 h 876778"/>
              <a:gd name="connsiteX1" fmla="*/ 0 w 1806209"/>
              <a:gd name="connsiteY1" fmla="*/ 0 h 876778"/>
              <a:gd name="connsiteX2" fmla="*/ 0 w 1806209"/>
              <a:gd name="connsiteY2" fmla="*/ 255471 h 876778"/>
              <a:gd name="connsiteX3" fmla="*/ 10065 w 1806209"/>
              <a:gd name="connsiteY3" fmla="*/ 245407 h 876778"/>
              <a:gd name="connsiteX4" fmla="*/ 20951 w 1806209"/>
              <a:gd name="connsiteY4" fmla="*/ 234521 h 876778"/>
              <a:gd name="connsiteX5" fmla="*/ 53608 w 1806209"/>
              <a:gd name="connsiteY5" fmla="*/ 223635 h 876778"/>
              <a:gd name="connsiteX6" fmla="*/ 118922 w 1806209"/>
              <a:gd name="connsiteY6" fmla="*/ 190978 h 876778"/>
              <a:gd name="connsiteX7" fmla="*/ 206008 w 1806209"/>
              <a:gd name="connsiteY7" fmla="*/ 147435 h 876778"/>
              <a:gd name="connsiteX8" fmla="*/ 238665 w 1806209"/>
              <a:gd name="connsiteY8" fmla="*/ 125664 h 876778"/>
              <a:gd name="connsiteX9" fmla="*/ 260436 w 1806209"/>
              <a:gd name="connsiteY9" fmla="*/ 103892 h 876778"/>
              <a:gd name="connsiteX10" fmla="*/ 303979 w 1806209"/>
              <a:gd name="connsiteY10" fmla="*/ 93007 h 876778"/>
              <a:gd name="connsiteX11" fmla="*/ 336636 w 1806209"/>
              <a:gd name="connsiteY11" fmla="*/ 82121 h 876778"/>
              <a:gd name="connsiteX12" fmla="*/ 358408 w 1806209"/>
              <a:gd name="connsiteY12" fmla="*/ 60350 h 876778"/>
              <a:gd name="connsiteX13" fmla="*/ 412836 w 1806209"/>
              <a:gd name="connsiteY13" fmla="*/ 49464 h 876778"/>
              <a:gd name="connsiteX14" fmla="*/ 478151 w 1806209"/>
              <a:gd name="connsiteY14" fmla="*/ 27692 h 876778"/>
              <a:gd name="connsiteX15" fmla="*/ 510808 w 1806209"/>
              <a:gd name="connsiteY15" fmla="*/ 16807 h 876778"/>
              <a:gd name="connsiteX16" fmla="*/ 1806209 w 1806209"/>
              <a:gd name="connsiteY16" fmla="*/ 0 h 876778"/>
              <a:gd name="connsiteX17" fmla="*/ 708134 w 1806209"/>
              <a:gd name="connsiteY17" fmla="*/ 0 h 876778"/>
              <a:gd name="connsiteX18" fmla="*/ 709028 w 1806209"/>
              <a:gd name="connsiteY18" fmla="*/ 1950 h 876778"/>
              <a:gd name="connsiteX19" fmla="*/ 641436 w 1806209"/>
              <a:gd name="connsiteY19" fmla="*/ 71235 h 876778"/>
              <a:gd name="connsiteX20" fmla="*/ 576122 w 1806209"/>
              <a:gd name="connsiteY20" fmla="*/ 114778 h 876778"/>
              <a:gd name="connsiteX21" fmla="*/ 543465 w 1806209"/>
              <a:gd name="connsiteY21" fmla="*/ 125664 h 876778"/>
              <a:gd name="connsiteX22" fmla="*/ 510808 w 1806209"/>
              <a:gd name="connsiteY22" fmla="*/ 147435 h 876778"/>
              <a:gd name="connsiteX23" fmla="*/ 314865 w 1806209"/>
              <a:gd name="connsiteY23" fmla="*/ 169207 h 876778"/>
              <a:gd name="connsiteX24" fmla="*/ 260436 w 1806209"/>
              <a:gd name="connsiteY24" fmla="*/ 212750 h 876778"/>
              <a:gd name="connsiteX25" fmla="*/ 195122 w 1806209"/>
              <a:gd name="connsiteY25" fmla="*/ 256292 h 876778"/>
              <a:gd name="connsiteX26" fmla="*/ 140694 w 1806209"/>
              <a:gd name="connsiteY26" fmla="*/ 321607 h 876778"/>
              <a:gd name="connsiteX27" fmla="*/ 86265 w 1806209"/>
              <a:gd name="connsiteY27" fmla="*/ 376035 h 876778"/>
              <a:gd name="connsiteX28" fmla="*/ 42722 w 1806209"/>
              <a:gd name="connsiteY28" fmla="*/ 430464 h 876778"/>
              <a:gd name="connsiteX29" fmla="*/ 2368 w 1806209"/>
              <a:gd name="connsiteY29" fmla="*/ 445198 h 876778"/>
              <a:gd name="connsiteX30" fmla="*/ 0 w 1806209"/>
              <a:gd name="connsiteY30" fmla="*/ 445880 h 876778"/>
              <a:gd name="connsiteX31" fmla="*/ 0 w 1806209"/>
              <a:gd name="connsiteY31" fmla="*/ 876778 h 876778"/>
              <a:gd name="connsiteX32" fmla="*/ 1806209 w 1806209"/>
              <a:gd name="connsiteY32" fmla="*/ 876778 h 8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6209" h="876778">
                <a:moveTo>
                  <a:pt x="527412" y="0"/>
                </a:moveTo>
                <a:lnTo>
                  <a:pt x="0" y="0"/>
                </a:lnTo>
                <a:lnTo>
                  <a:pt x="0" y="255471"/>
                </a:lnTo>
                <a:lnTo>
                  <a:pt x="10065" y="245407"/>
                </a:lnTo>
                <a:cubicBezTo>
                  <a:pt x="13308" y="241284"/>
                  <a:pt x="16551" y="237161"/>
                  <a:pt x="20951" y="234521"/>
                </a:cubicBezTo>
                <a:cubicBezTo>
                  <a:pt x="30790" y="228617"/>
                  <a:pt x="43345" y="228767"/>
                  <a:pt x="53608" y="223635"/>
                </a:cubicBezTo>
                <a:cubicBezTo>
                  <a:pt x="138017" y="181431"/>
                  <a:pt x="36838" y="218340"/>
                  <a:pt x="118922" y="190978"/>
                </a:cubicBezTo>
                <a:cubicBezTo>
                  <a:pt x="156922" y="152980"/>
                  <a:pt x="130958" y="172453"/>
                  <a:pt x="206008" y="147435"/>
                </a:cubicBezTo>
                <a:cubicBezTo>
                  <a:pt x="216894" y="140178"/>
                  <a:pt x="228449" y="133837"/>
                  <a:pt x="238665" y="125664"/>
                </a:cubicBezTo>
                <a:cubicBezTo>
                  <a:pt x="246679" y="119253"/>
                  <a:pt x="251256" y="108482"/>
                  <a:pt x="260436" y="103892"/>
                </a:cubicBezTo>
                <a:cubicBezTo>
                  <a:pt x="273817" y="97201"/>
                  <a:pt x="289594" y="97117"/>
                  <a:pt x="303979" y="93007"/>
                </a:cubicBezTo>
                <a:cubicBezTo>
                  <a:pt x="315012" y="89855"/>
                  <a:pt x="325750" y="85750"/>
                  <a:pt x="336636" y="82121"/>
                </a:cubicBezTo>
                <a:cubicBezTo>
                  <a:pt x="343893" y="74864"/>
                  <a:pt x="348975" y="64393"/>
                  <a:pt x="358408" y="60350"/>
                </a:cubicBezTo>
                <a:cubicBezTo>
                  <a:pt x="375414" y="53062"/>
                  <a:pt x="394986" y="54332"/>
                  <a:pt x="412836" y="49464"/>
                </a:cubicBezTo>
                <a:cubicBezTo>
                  <a:pt x="434977" y="43425"/>
                  <a:pt x="456379" y="34949"/>
                  <a:pt x="478151" y="27692"/>
                </a:cubicBezTo>
                <a:lnTo>
                  <a:pt x="510808" y="16807"/>
                </a:lnTo>
                <a:close/>
                <a:moveTo>
                  <a:pt x="1806209" y="0"/>
                </a:moveTo>
                <a:lnTo>
                  <a:pt x="708134" y="0"/>
                </a:lnTo>
                <a:lnTo>
                  <a:pt x="709028" y="1950"/>
                </a:lnTo>
                <a:cubicBezTo>
                  <a:pt x="728907" y="60380"/>
                  <a:pt x="677113" y="62316"/>
                  <a:pt x="641436" y="71235"/>
                </a:cubicBezTo>
                <a:cubicBezTo>
                  <a:pt x="619665" y="85749"/>
                  <a:pt x="600945" y="106503"/>
                  <a:pt x="576122" y="114778"/>
                </a:cubicBezTo>
                <a:cubicBezTo>
                  <a:pt x="565236" y="118407"/>
                  <a:pt x="553728" y="120532"/>
                  <a:pt x="543465" y="125664"/>
                </a:cubicBezTo>
                <a:cubicBezTo>
                  <a:pt x="531763" y="131515"/>
                  <a:pt x="523220" y="143298"/>
                  <a:pt x="510808" y="147435"/>
                </a:cubicBezTo>
                <a:cubicBezTo>
                  <a:pt x="474669" y="159481"/>
                  <a:pt x="324413" y="168411"/>
                  <a:pt x="314865" y="169207"/>
                </a:cubicBezTo>
                <a:cubicBezTo>
                  <a:pt x="241324" y="193719"/>
                  <a:pt x="321038" y="159724"/>
                  <a:pt x="260436" y="212750"/>
                </a:cubicBezTo>
                <a:cubicBezTo>
                  <a:pt x="240744" y="229980"/>
                  <a:pt x="195122" y="256292"/>
                  <a:pt x="195122" y="256292"/>
                </a:cubicBezTo>
                <a:cubicBezTo>
                  <a:pt x="141076" y="337364"/>
                  <a:pt x="210531" y="237803"/>
                  <a:pt x="140694" y="321607"/>
                </a:cubicBezTo>
                <a:cubicBezTo>
                  <a:pt x="95337" y="376034"/>
                  <a:pt x="146135" y="336122"/>
                  <a:pt x="86265" y="376035"/>
                </a:cubicBezTo>
                <a:cubicBezTo>
                  <a:pt x="78573" y="387573"/>
                  <a:pt x="58234" y="422708"/>
                  <a:pt x="42722" y="430464"/>
                </a:cubicBezTo>
                <a:cubicBezTo>
                  <a:pt x="32459" y="435596"/>
                  <a:pt x="16131" y="441039"/>
                  <a:pt x="2368" y="445198"/>
                </a:cubicBezTo>
                <a:lnTo>
                  <a:pt x="0" y="445880"/>
                </a:lnTo>
                <a:lnTo>
                  <a:pt x="0" y="876778"/>
                </a:lnTo>
                <a:lnTo>
                  <a:pt x="1806209" y="876778"/>
                </a:lnTo>
                <a:close/>
              </a:path>
            </a:pathLst>
          </a:custGeom>
        </p:spPr>
      </p:pic>
      <p:sp>
        <p:nvSpPr>
          <p:cNvPr id="18" name="Freeform: Shape 17">
            <a:extLst>
              <a:ext uri="{FF2B5EF4-FFF2-40B4-BE49-F238E27FC236}">
                <a16:creationId xmlns:a16="http://schemas.microsoft.com/office/drawing/2014/main" id="{57E6F9A8-1B4B-4FEF-942A-15CA97ECE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6837"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68B021-EA6E-4405-B24C-5B365E4B6036}"/>
              </a:ext>
            </a:extLst>
          </p:cNvPr>
          <p:cNvSpPr>
            <a:spLocks noGrp="1"/>
          </p:cNvSpPr>
          <p:nvPr>
            <p:ph type="title"/>
          </p:nvPr>
        </p:nvSpPr>
        <p:spPr>
          <a:xfrm>
            <a:off x="4392900" y="2688336"/>
            <a:ext cx="6767224" cy="3182239"/>
          </a:xfrm>
        </p:spPr>
        <p:txBody>
          <a:bodyPr vert="horz" lIns="91440" tIns="45720" rIns="91440" bIns="45720" rtlCol="0" anchor="t">
            <a:normAutofit/>
          </a:bodyPr>
          <a:lstStyle/>
          <a:p>
            <a:pPr algn="r"/>
            <a:r>
              <a:rPr lang="en-US" sz="6600"/>
              <a:t>Let's jump into the hands-on session </a:t>
            </a:r>
          </a:p>
        </p:txBody>
      </p:sp>
      <p:sp>
        <p:nvSpPr>
          <p:cNvPr id="3" name="Content Placeholder 2">
            <a:extLst>
              <a:ext uri="{FF2B5EF4-FFF2-40B4-BE49-F238E27FC236}">
                <a16:creationId xmlns:a16="http://schemas.microsoft.com/office/drawing/2014/main" id="{CE3D3B25-A72D-4A16-94B0-40E3519E8112}"/>
              </a:ext>
            </a:extLst>
          </p:cNvPr>
          <p:cNvSpPr>
            <a:spLocks noGrp="1"/>
          </p:cNvSpPr>
          <p:nvPr>
            <p:ph idx="1"/>
          </p:nvPr>
        </p:nvSpPr>
        <p:spPr>
          <a:xfrm>
            <a:off x="4392899" y="1578992"/>
            <a:ext cx="6767225" cy="889888"/>
          </a:xfrm>
        </p:spPr>
        <p:txBody>
          <a:bodyPr vert="horz" lIns="91440" tIns="45720" rIns="91440" bIns="45720" rtlCol="0" anchor="b">
            <a:normAutofit/>
          </a:bodyPr>
          <a:lstStyle/>
          <a:p>
            <a:pPr marL="0" indent="0" algn="r">
              <a:buNone/>
            </a:pPr>
            <a:r>
              <a:rPr lang="en-US" sz="2000" cap="all">
                <a:solidFill>
                  <a:schemeClr val="accent2"/>
                </a:solidFill>
              </a:rPr>
              <a:t>Google Collab </a:t>
            </a:r>
          </a:p>
        </p:txBody>
      </p:sp>
    </p:spTree>
    <p:extLst>
      <p:ext uri="{BB962C8B-B14F-4D97-AF65-F5344CB8AC3E}">
        <p14:creationId xmlns:p14="http://schemas.microsoft.com/office/powerpoint/2010/main" val="15870856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95B0-DBE9-4F3B-B590-9DEF5F6C114A}"/>
              </a:ext>
            </a:extLst>
          </p:cNvPr>
          <p:cNvSpPr>
            <a:spLocks noGrp="1"/>
          </p:cNvSpPr>
          <p:nvPr>
            <p:ph type="title"/>
          </p:nvPr>
        </p:nvSpPr>
        <p:spPr/>
        <p:txBody>
          <a:bodyPr/>
          <a:lstStyle/>
          <a:p>
            <a:r>
              <a:rPr lang="en-US" b="1" dirty="0">
                <a:ea typeface="+mj-lt"/>
                <a:cs typeface="+mj-lt"/>
              </a:rPr>
              <a:t>Summary / Topics covered in today's session  </a:t>
            </a:r>
            <a:endParaRPr lang="en-US" dirty="0"/>
          </a:p>
        </p:txBody>
      </p:sp>
      <p:sp>
        <p:nvSpPr>
          <p:cNvPr id="3" name="Content Placeholder 2">
            <a:extLst>
              <a:ext uri="{FF2B5EF4-FFF2-40B4-BE49-F238E27FC236}">
                <a16:creationId xmlns:a16="http://schemas.microsoft.com/office/drawing/2014/main" id="{1765AB58-50A0-4B1F-81C7-88F9EBFE27D3}"/>
              </a:ext>
            </a:extLst>
          </p:cNvPr>
          <p:cNvSpPr>
            <a:spLocks noGrp="1"/>
          </p:cNvSpPr>
          <p:nvPr>
            <p:ph idx="1"/>
          </p:nvPr>
        </p:nvSpPr>
        <p:spPr/>
        <p:txBody>
          <a:bodyPr/>
          <a:lstStyle/>
          <a:p>
            <a:r>
              <a:rPr lang="en-US" dirty="0"/>
              <a:t>Introduction to Python </a:t>
            </a:r>
          </a:p>
          <a:p>
            <a:r>
              <a:rPr lang="en-US" dirty="0"/>
              <a:t>Installing Python </a:t>
            </a:r>
          </a:p>
          <a:p>
            <a:r>
              <a:rPr lang="en-US" dirty="0"/>
              <a:t>Python Basics</a:t>
            </a:r>
          </a:p>
          <a:p>
            <a:r>
              <a:rPr lang="en-US" dirty="0"/>
              <a:t>Execution Architecture Basics</a:t>
            </a:r>
            <a:endParaRPr lang="en-US" dirty="0">
              <a:cs typeface="Calibri"/>
            </a:endParaRPr>
          </a:p>
          <a:p>
            <a:r>
              <a:rPr lang="en-US" dirty="0"/>
              <a:t>Web-Scrapper using Python</a:t>
            </a:r>
          </a:p>
          <a:p>
            <a:r>
              <a:rPr lang="en-US" dirty="0"/>
              <a:t>Machine Learning</a:t>
            </a:r>
          </a:p>
          <a:p>
            <a:r>
              <a:rPr lang="en-US" dirty="0"/>
              <a:t>Linear Regression Hands-on with  Python </a:t>
            </a:r>
          </a:p>
        </p:txBody>
      </p:sp>
    </p:spTree>
    <p:extLst>
      <p:ext uri="{BB962C8B-B14F-4D97-AF65-F5344CB8AC3E}">
        <p14:creationId xmlns:p14="http://schemas.microsoft.com/office/powerpoint/2010/main" val="258008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E742-ED38-4A6D-8B04-51B28F9DA70C}"/>
              </a:ext>
            </a:extLst>
          </p:cNvPr>
          <p:cNvSpPr>
            <a:spLocks noGrp="1"/>
          </p:cNvSpPr>
          <p:nvPr>
            <p:ph type="title"/>
          </p:nvPr>
        </p:nvSpPr>
        <p:spPr>
          <a:xfrm>
            <a:off x="6400800" y="609600"/>
            <a:ext cx="5147730" cy="1641987"/>
          </a:xfrm>
        </p:spPr>
        <p:txBody>
          <a:bodyPr>
            <a:normAutofit/>
          </a:bodyPr>
          <a:lstStyle/>
          <a:p>
            <a:pPr>
              <a:lnSpc>
                <a:spcPct val="90000"/>
              </a:lnSpc>
            </a:pPr>
            <a:r>
              <a:rPr lang="en-US" dirty="0">
                <a:cs typeface="Calibri Light"/>
              </a:rPr>
              <a:t>What Is linear regression ?</a:t>
            </a:r>
            <a:br>
              <a:rPr lang="en-US" dirty="0">
                <a:cs typeface="Calibri Light"/>
              </a:rPr>
            </a:br>
            <a:endParaRPr lang="en-US"/>
          </a:p>
        </p:txBody>
      </p:sp>
      <p:sp>
        <p:nvSpPr>
          <p:cNvPr id="3" name="Content Placeholder 2">
            <a:extLst>
              <a:ext uri="{FF2B5EF4-FFF2-40B4-BE49-F238E27FC236}">
                <a16:creationId xmlns:a16="http://schemas.microsoft.com/office/drawing/2014/main" id="{8A4D6471-FB77-4569-9413-4B931289F812}"/>
              </a:ext>
            </a:extLst>
          </p:cNvPr>
          <p:cNvSpPr>
            <a:spLocks noGrp="1"/>
          </p:cNvSpPr>
          <p:nvPr>
            <p:ph idx="1"/>
          </p:nvPr>
        </p:nvSpPr>
        <p:spPr>
          <a:xfrm>
            <a:off x="6400800" y="2251587"/>
            <a:ext cx="5147730" cy="3637935"/>
          </a:xfrm>
        </p:spPr>
        <p:txBody>
          <a:bodyPr>
            <a:normAutofit/>
          </a:bodyPr>
          <a:lstStyle/>
          <a:p>
            <a:pPr marL="0" indent="0">
              <a:buNone/>
            </a:pPr>
            <a:r>
              <a:rPr lang="en-US" b="1" dirty="0">
                <a:ea typeface="+mn-lt"/>
                <a:cs typeface="+mn-lt"/>
              </a:rPr>
              <a:t>Linear</a:t>
            </a:r>
            <a:r>
              <a:rPr lang="en-US" dirty="0">
                <a:ea typeface="+mn-lt"/>
                <a:cs typeface="+mn-lt"/>
              </a:rPr>
              <a:t> </a:t>
            </a:r>
            <a:r>
              <a:rPr lang="en-US" b="1" dirty="0">
                <a:ea typeface="+mn-lt"/>
                <a:cs typeface="+mn-lt"/>
              </a:rPr>
              <a:t>regression</a:t>
            </a:r>
            <a:r>
              <a:rPr lang="en-US" dirty="0">
                <a:ea typeface="+mn-lt"/>
                <a:cs typeface="+mn-lt"/>
              </a:rPr>
              <a:t> is one of the simplest and most commonly used data analysis and predictive modelling techniques. The </a:t>
            </a:r>
            <a:r>
              <a:rPr lang="en-US" b="1" dirty="0">
                <a:ea typeface="+mn-lt"/>
                <a:cs typeface="+mn-lt"/>
              </a:rPr>
              <a:t>linear</a:t>
            </a:r>
            <a:r>
              <a:rPr lang="en-US" dirty="0">
                <a:ea typeface="+mn-lt"/>
                <a:cs typeface="+mn-lt"/>
              </a:rPr>
              <a:t> </a:t>
            </a:r>
            <a:r>
              <a:rPr lang="en-US" b="1" dirty="0">
                <a:ea typeface="+mn-lt"/>
                <a:cs typeface="+mn-lt"/>
              </a:rPr>
              <a:t>regression</a:t>
            </a:r>
            <a:r>
              <a:rPr lang="en-US" dirty="0">
                <a:ea typeface="+mn-lt"/>
                <a:cs typeface="+mn-lt"/>
              </a:rPr>
              <a:t> aims to find an equation for a continuous response variable known as Y which will be a function of one or more variables (X). </a:t>
            </a:r>
            <a:endParaRPr lang="en-US"/>
          </a:p>
          <a:p>
            <a:endParaRPr lang="en-US" dirty="0">
              <a:cs typeface="Calibri"/>
            </a:endParaRPr>
          </a:p>
        </p:txBody>
      </p:sp>
      <p:pic>
        <p:nvPicPr>
          <p:cNvPr id="4" name="Picture 4" descr="A close up of a map&#10;&#10;Description generated with very high confidence">
            <a:extLst>
              <a:ext uri="{FF2B5EF4-FFF2-40B4-BE49-F238E27FC236}">
                <a16:creationId xmlns:a16="http://schemas.microsoft.com/office/drawing/2014/main" id="{739E9DB6-522B-4D29-B44A-B381DE492F61}"/>
              </a:ext>
            </a:extLst>
          </p:cNvPr>
          <p:cNvPicPr>
            <a:picLocks noChangeAspect="1"/>
          </p:cNvPicPr>
          <p:nvPr/>
        </p:nvPicPr>
        <p:blipFill>
          <a:blip r:embed="rId3"/>
          <a:stretch>
            <a:fillRect/>
          </a:stretch>
        </p:blipFill>
        <p:spPr>
          <a:xfrm>
            <a:off x="648930" y="1221658"/>
            <a:ext cx="5447070" cy="408530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1287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884499D-1B88-451D-AAE9-23115D413D4D}"/>
              </a:ext>
            </a:extLst>
          </p:cNvPr>
          <p:cNvSpPr>
            <a:spLocks noGrp="1"/>
          </p:cNvSpPr>
          <p:nvPr>
            <p:ph type="title"/>
          </p:nvPr>
        </p:nvSpPr>
        <p:spPr>
          <a:xfrm>
            <a:off x="5941228" y="1151677"/>
            <a:ext cx="5218897" cy="4554647"/>
          </a:xfrm>
        </p:spPr>
        <p:txBody>
          <a:bodyPr anchor="ctr">
            <a:normAutofit/>
          </a:bodyPr>
          <a:lstStyle/>
          <a:p>
            <a:r>
              <a:rPr lang="en-US" sz="4800" b="1">
                <a:ea typeface="+mj-lt"/>
                <a:cs typeface="+mj-lt"/>
              </a:rPr>
              <a:t>Isn’t Linear Regression from Statistics?</a:t>
            </a:r>
            <a:endParaRPr lang="en-US" sz="4800"/>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1C4B6B1-8BFD-491A-9C37-013ACE004F31}"/>
              </a:ext>
            </a:extLst>
          </p:cNvPr>
          <p:cNvSpPr>
            <a:spLocks noGrp="1"/>
          </p:cNvSpPr>
          <p:nvPr>
            <p:ph idx="1"/>
          </p:nvPr>
        </p:nvSpPr>
        <p:spPr>
          <a:xfrm>
            <a:off x="685802" y="1151677"/>
            <a:ext cx="3968492" cy="4718897"/>
          </a:xfrm>
        </p:spPr>
        <p:txBody>
          <a:bodyPr anchor="ctr">
            <a:normAutofit/>
          </a:bodyPr>
          <a:lstStyle/>
          <a:p>
            <a:pPr marL="0" indent="0">
              <a:buNone/>
            </a:pPr>
            <a:r>
              <a:rPr lang="en-US" dirty="0">
                <a:ea typeface="+mn-lt"/>
                <a:cs typeface="+mn-lt"/>
              </a:rPr>
              <a:t>Machine learning, more specifically the field of predictive modeling is primarily concerned with minimizing the error of a model or making the most accurate predictions possible, at the expense of </a:t>
            </a:r>
            <a:r>
              <a:rPr lang="en-US" dirty="0" err="1">
                <a:ea typeface="+mn-lt"/>
                <a:cs typeface="+mn-lt"/>
              </a:rPr>
              <a:t>explainability</a:t>
            </a:r>
            <a:r>
              <a:rPr lang="en-US" dirty="0">
                <a:ea typeface="+mn-lt"/>
                <a:cs typeface="+mn-lt"/>
              </a:rPr>
              <a:t>. In applied machine learning we will borrow, reuse and steal algorithms from many different fields, including statistics and use them towards these ends.</a:t>
            </a:r>
            <a:endParaRPr lang="en-US" dirty="0">
              <a:cs typeface="Calibri"/>
            </a:endParaRPr>
          </a:p>
          <a:p>
            <a:endParaRPr lang="en-US" dirty="0">
              <a:cs typeface="Calibri"/>
            </a:endParaRPr>
          </a:p>
        </p:txBody>
      </p:sp>
    </p:spTree>
    <p:extLst>
      <p:ext uri="{BB962C8B-B14F-4D97-AF65-F5344CB8AC3E}">
        <p14:creationId xmlns:p14="http://schemas.microsoft.com/office/powerpoint/2010/main" val="39207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41B370C3-10DD-4054-809F-522FFF483F21}"/>
              </a:ext>
            </a:extLst>
          </p:cNvPr>
          <p:cNvSpPr>
            <a:spLocks noGrp="1"/>
          </p:cNvSpPr>
          <p:nvPr>
            <p:ph type="title"/>
          </p:nvPr>
        </p:nvSpPr>
        <p:spPr>
          <a:xfrm>
            <a:off x="685801" y="643466"/>
            <a:ext cx="3351530" cy="4995333"/>
          </a:xfrm>
        </p:spPr>
        <p:txBody>
          <a:bodyPr>
            <a:normAutofit/>
          </a:bodyPr>
          <a:lstStyle/>
          <a:p>
            <a:r>
              <a:rPr lang="en-US">
                <a:solidFill>
                  <a:srgbClr val="FFFFFF"/>
                </a:solidFill>
                <a:ea typeface="+mj-lt"/>
                <a:cs typeface="+mj-lt"/>
              </a:rPr>
              <a:t>Types of linear regression </a:t>
            </a:r>
            <a:endParaRPr lang="en-US">
              <a:solidFill>
                <a:srgbClr val="FFFFFF"/>
              </a:solidFill>
            </a:endParaRPr>
          </a:p>
        </p:txBody>
      </p:sp>
      <p:sp useBgFill="1">
        <p:nvSpPr>
          <p:cNvPr id="11"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727E2A39-58C2-47AF-9C0E-E36367E0ADF0}"/>
              </a:ext>
            </a:extLst>
          </p:cNvPr>
          <p:cNvGraphicFramePr>
            <a:graphicFrameLocks noGrp="1"/>
          </p:cNvGraphicFramePr>
          <p:nvPr>
            <p:ph idx="1"/>
            <p:extLst>
              <p:ext uri="{D42A27DB-BD31-4B8C-83A1-F6EECF244321}">
                <p14:modId xmlns:p14="http://schemas.microsoft.com/office/powerpoint/2010/main" val="1186893821"/>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7151976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8"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FA4F73ED-CBDB-41BD-991C-1503302BCEB2}"/>
              </a:ext>
            </a:extLst>
          </p:cNvPr>
          <p:cNvSpPr>
            <a:spLocks noGrp="1"/>
          </p:cNvSpPr>
          <p:nvPr>
            <p:ph type="title"/>
          </p:nvPr>
        </p:nvSpPr>
        <p:spPr>
          <a:xfrm>
            <a:off x="685801" y="643466"/>
            <a:ext cx="3351530" cy="4995333"/>
          </a:xfrm>
        </p:spPr>
        <p:txBody>
          <a:bodyPr>
            <a:normAutofit/>
          </a:bodyPr>
          <a:lstStyle/>
          <a:p>
            <a:r>
              <a:rPr lang="en-US" b="1">
                <a:solidFill>
                  <a:srgbClr val="FFFFFF"/>
                </a:solidFill>
                <a:ea typeface="+mj-lt"/>
                <a:cs typeface="+mj-lt"/>
              </a:rPr>
              <a:t>Linear Regression Model Representation</a:t>
            </a:r>
            <a:endParaRPr lang="en-US">
              <a:solidFill>
                <a:srgbClr val="FFFFFF"/>
              </a:solidFill>
            </a:endParaRPr>
          </a:p>
        </p:txBody>
      </p:sp>
      <p:sp useBgFill="1">
        <p:nvSpPr>
          <p:cNvPr id="9"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ontent Placeholder 2">
            <a:extLst>
              <a:ext uri="{FF2B5EF4-FFF2-40B4-BE49-F238E27FC236}">
                <a16:creationId xmlns:a16="http://schemas.microsoft.com/office/drawing/2014/main" id="{0B82EFDB-5C11-4874-A236-67FF214367F1}"/>
              </a:ext>
            </a:extLst>
          </p:cNvPr>
          <p:cNvGraphicFramePr>
            <a:graphicFrameLocks noGrp="1"/>
          </p:cNvGraphicFramePr>
          <p:nvPr>
            <p:ph idx="1"/>
            <p:extLst>
              <p:ext uri="{D42A27DB-BD31-4B8C-83A1-F6EECF244321}">
                <p14:modId xmlns:p14="http://schemas.microsoft.com/office/powerpoint/2010/main" val="233421077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225243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079E69D-FDEB-488D-BC6D-36191C15C6BE}"/>
              </a:ext>
            </a:extLst>
          </p:cNvPr>
          <p:cNvSpPr>
            <a:spLocks noGrp="1"/>
          </p:cNvSpPr>
          <p:nvPr>
            <p:ph type="title"/>
          </p:nvPr>
        </p:nvSpPr>
        <p:spPr>
          <a:xfrm>
            <a:off x="718457" y="531278"/>
            <a:ext cx="3211517" cy="5292579"/>
          </a:xfrm>
        </p:spPr>
        <p:txBody>
          <a:bodyPr>
            <a:normAutofit/>
          </a:bodyPr>
          <a:lstStyle/>
          <a:p>
            <a:r>
              <a:rPr lang="en-US" b="1">
                <a:solidFill>
                  <a:srgbClr val="FFFFFF"/>
                </a:solidFill>
                <a:ea typeface="+mj-lt"/>
                <a:cs typeface="+mj-lt"/>
              </a:rPr>
              <a:t>Linear Regression Learning the Model</a:t>
            </a:r>
            <a:endParaRPr lang="en-US">
              <a:solidFill>
                <a:srgbClr val="FFFFFF"/>
              </a:solidFill>
            </a:endParaRPr>
          </a:p>
        </p:txBody>
      </p:sp>
      <p:sp useBgFill="1">
        <p:nvSpPr>
          <p:cNvPr id="16" name="Freeform: Shape 1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33B74E43-B6CC-4F5E-85F7-DB2DEE686A57}"/>
              </a:ext>
            </a:extLst>
          </p:cNvPr>
          <p:cNvGraphicFramePr>
            <a:graphicFrameLocks noGrp="1"/>
          </p:cNvGraphicFramePr>
          <p:nvPr>
            <p:ph idx="1"/>
            <p:extLst>
              <p:ext uri="{D42A27DB-BD31-4B8C-83A1-F6EECF244321}">
                <p14:modId xmlns:p14="http://schemas.microsoft.com/office/powerpoint/2010/main" val="1016999112"/>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202318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F4CB88B-94CA-4B51-BC8F-1E6B91B9AA2C}"/>
              </a:ext>
            </a:extLst>
          </p:cNvPr>
          <p:cNvSpPr>
            <a:spLocks noGrp="1"/>
          </p:cNvSpPr>
          <p:nvPr>
            <p:ph type="title"/>
          </p:nvPr>
        </p:nvSpPr>
        <p:spPr>
          <a:xfrm>
            <a:off x="5941228" y="1151677"/>
            <a:ext cx="5218897" cy="4554647"/>
          </a:xfrm>
        </p:spPr>
        <p:txBody>
          <a:bodyPr anchor="ctr">
            <a:normAutofit/>
          </a:bodyPr>
          <a:lstStyle/>
          <a:p>
            <a:r>
              <a:rPr lang="en-US" sz="3400" b="1">
                <a:ea typeface="+mj-lt"/>
                <a:cs typeface="+mj-lt"/>
              </a:rPr>
              <a:t>1. Simple  Linear  Regression</a:t>
            </a:r>
            <a:endParaRPr lang="en-US" sz="3400"/>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CE7DEEE-0AC5-4524-8FAF-134967634DA3}"/>
              </a:ext>
            </a:extLst>
          </p:cNvPr>
          <p:cNvSpPr>
            <a:spLocks noGrp="1"/>
          </p:cNvSpPr>
          <p:nvPr>
            <p:ph idx="1"/>
          </p:nvPr>
        </p:nvSpPr>
        <p:spPr>
          <a:xfrm>
            <a:off x="685802" y="1151677"/>
            <a:ext cx="3968492" cy="4718897"/>
          </a:xfrm>
        </p:spPr>
        <p:txBody>
          <a:bodyPr anchor="ctr">
            <a:normAutofit/>
          </a:bodyPr>
          <a:lstStyle/>
          <a:p>
            <a:pPr>
              <a:buNone/>
            </a:pPr>
            <a:r>
              <a:rPr lang="en-US" dirty="0">
                <a:ea typeface="+mn-lt"/>
                <a:cs typeface="+mn-lt"/>
              </a:rPr>
              <a:t>•With simple linear regression when we have a single input, we can use statistics to estimate the coefficients.</a:t>
            </a:r>
          </a:p>
          <a:p>
            <a:pPr marL="0" indent="0">
              <a:buNone/>
            </a:pPr>
            <a:endParaRPr lang="en-US" dirty="0">
              <a:cs typeface="Calibri"/>
            </a:endParaRPr>
          </a:p>
        </p:txBody>
      </p:sp>
    </p:spTree>
    <p:extLst>
      <p:ext uri="{BB962C8B-B14F-4D97-AF65-F5344CB8AC3E}">
        <p14:creationId xmlns:p14="http://schemas.microsoft.com/office/powerpoint/2010/main" val="53649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5E3DA2F-5AD6-4591-B609-D31C08BF6A73}"/>
              </a:ext>
            </a:extLst>
          </p:cNvPr>
          <p:cNvSpPr>
            <a:spLocks noGrp="1"/>
          </p:cNvSpPr>
          <p:nvPr>
            <p:ph type="title"/>
          </p:nvPr>
        </p:nvSpPr>
        <p:spPr>
          <a:xfrm>
            <a:off x="5941228" y="1151677"/>
            <a:ext cx="5218897" cy="4554647"/>
          </a:xfrm>
        </p:spPr>
        <p:txBody>
          <a:bodyPr anchor="ctr">
            <a:normAutofit/>
          </a:bodyPr>
          <a:lstStyle/>
          <a:p>
            <a:r>
              <a:rPr lang="en-US" sz="3400" b="1">
                <a:ea typeface="+mj-lt"/>
                <a:cs typeface="+mj-lt"/>
              </a:rPr>
              <a:t>2. Ordinary  Least  Squares</a:t>
            </a:r>
            <a:endParaRPr lang="en-US" sz="3400"/>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AE3EFD6-D2D3-4B99-B424-4D3B6568573D}"/>
              </a:ext>
            </a:extLst>
          </p:cNvPr>
          <p:cNvSpPr>
            <a:spLocks noGrp="1"/>
          </p:cNvSpPr>
          <p:nvPr>
            <p:ph idx="1"/>
          </p:nvPr>
        </p:nvSpPr>
        <p:spPr>
          <a:xfrm>
            <a:off x="685802" y="1151677"/>
            <a:ext cx="3968492" cy="4718897"/>
          </a:xfrm>
        </p:spPr>
        <p:txBody>
          <a:bodyPr anchor="ctr">
            <a:normAutofit/>
          </a:bodyPr>
          <a:lstStyle/>
          <a:p>
            <a:pPr>
              <a:buNone/>
            </a:pPr>
            <a:r>
              <a:rPr lang="en-US" dirty="0">
                <a:ea typeface="+mn-lt"/>
                <a:cs typeface="+mn-lt"/>
              </a:rPr>
              <a:t>•The </a:t>
            </a:r>
            <a:r>
              <a:rPr lang="en-US" dirty="0">
                <a:ea typeface="+mn-lt"/>
                <a:cs typeface="+mn-lt"/>
                <a:hlinkClick r:id="rId3"/>
              </a:rPr>
              <a:t>Ordinary Least Squares</a:t>
            </a:r>
            <a:r>
              <a:rPr lang="en-US" dirty="0">
                <a:ea typeface="+mn-lt"/>
                <a:cs typeface="+mn-lt"/>
              </a:rPr>
              <a:t> procedure seeks to minimize the sum of the squared residuals. This means that given a regression line through the data we calculate the distance from each data point to the regression line, square it, and sum all of the squared errors together. This is the quantity that ordinary least squares seeks to minimize.</a:t>
            </a:r>
          </a:p>
          <a:p>
            <a:pPr marL="0" indent="0">
              <a:buNone/>
            </a:pPr>
            <a:endParaRPr lang="en-US" dirty="0">
              <a:cs typeface="Calibri"/>
            </a:endParaRPr>
          </a:p>
        </p:txBody>
      </p:sp>
    </p:spTree>
    <p:extLst>
      <p:ext uri="{BB962C8B-B14F-4D97-AF65-F5344CB8AC3E}">
        <p14:creationId xmlns:p14="http://schemas.microsoft.com/office/powerpoint/2010/main" val="329904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3FE95B1-2EF0-4B26-B9B9-A6CFF71FF736}"/>
              </a:ext>
            </a:extLst>
          </p:cNvPr>
          <p:cNvSpPr>
            <a:spLocks noGrp="1"/>
          </p:cNvSpPr>
          <p:nvPr>
            <p:ph type="title"/>
          </p:nvPr>
        </p:nvSpPr>
        <p:spPr>
          <a:xfrm>
            <a:off x="5941228" y="1151677"/>
            <a:ext cx="5218897" cy="4554647"/>
          </a:xfrm>
        </p:spPr>
        <p:txBody>
          <a:bodyPr anchor="ctr">
            <a:normAutofit/>
          </a:bodyPr>
          <a:lstStyle/>
          <a:p>
            <a:r>
              <a:rPr lang="en-US" sz="4800" b="1">
                <a:ea typeface="+mj-lt"/>
                <a:cs typeface="+mj-lt"/>
              </a:rPr>
              <a:t>3. Gradient  Descent</a:t>
            </a:r>
            <a:endParaRPr lang="en-US" sz="4800"/>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D03AD2A-DF9B-4546-8C8F-A557D8E81DF6}"/>
              </a:ext>
            </a:extLst>
          </p:cNvPr>
          <p:cNvSpPr>
            <a:spLocks noGrp="1"/>
          </p:cNvSpPr>
          <p:nvPr>
            <p:ph idx="1"/>
          </p:nvPr>
        </p:nvSpPr>
        <p:spPr>
          <a:xfrm>
            <a:off x="685802" y="1151677"/>
            <a:ext cx="3968492" cy="4718897"/>
          </a:xfrm>
        </p:spPr>
        <p:txBody>
          <a:bodyPr anchor="ctr">
            <a:normAutofit/>
          </a:bodyPr>
          <a:lstStyle/>
          <a:p>
            <a:pPr>
              <a:buNone/>
            </a:pPr>
            <a:r>
              <a:rPr lang="en-US" dirty="0">
                <a:ea typeface="+mn-lt"/>
                <a:cs typeface="+mn-lt"/>
              </a:rPr>
              <a:t>•This operation is called </a:t>
            </a:r>
            <a:r>
              <a:rPr lang="en-US" dirty="0">
                <a:ea typeface="+mn-lt"/>
                <a:cs typeface="+mn-lt"/>
                <a:hlinkClick r:id="rId3"/>
              </a:rPr>
              <a:t>Gradient Descent</a:t>
            </a:r>
            <a:r>
              <a:rPr lang="en-US" dirty="0">
                <a:ea typeface="+mn-lt"/>
                <a:cs typeface="+mn-lt"/>
              </a:rPr>
              <a:t> and works by starting with random values for each coefficient. The sum of the squared errors are calculated for each pair of input and output values. A learning rate is used as a scale factor and the coefficients are updated in the direction towards minimizing the error. The process is repeated until a minimum sum squared error is achieved or no further improvement is possible.</a:t>
            </a:r>
          </a:p>
          <a:p>
            <a:pPr marL="0" indent="0">
              <a:buNone/>
            </a:pPr>
            <a:endParaRPr lang="en-US" dirty="0">
              <a:cs typeface="Calibri"/>
            </a:endParaRPr>
          </a:p>
        </p:txBody>
      </p:sp>
    </p:spTree>
    <p:extLst>
      <p:ext uri="{BB962C8B-B14F-4D97-AF65-F5344CB8AC3E}">
        <p14:creationId xmlns:p14="http://schemas.microsoft.com/office/powerpoint/2010/main" val="2173686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0</TotalTime>
  <Words>628</Words>
  <Application>Microsoft Office PowerPoint</Application>
  <PresentationFormat>Widescreen</PresentationFormat>
  <Paragraphs>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Celestial</vt:lpstr>
      <vt:lpstr>Linear Regression for Machine Learning</vt:lpstr>
      <vt:lpstr>What Is linear regression ? </vt:lpstr>
      <vt:lpstr>Isn’t Linear Regression from Statistics?</vt:lpstr>
      <vt:lpstr>Types of linear regression </vt:lpstr>
      <vt:lpstr>Linear Regression Model Representation</vt:lpstr>
      <vt:lpstr>Linear Regression Learning the Model</vt:lpstr>
      <vt:lpstr>1. Simple  Linear  Regression</vt:lpstr>
      <vt:lpstr>2. Ordinary  Least  Squares</vt:lpstr>
      <vt:lpstr>3. Gradient  Descent</vt:lpstr>
      <vt:lpstr>4. Regularization</vt:lpstr>
      <vt:lpstr>Making Predictions with Linear Regression</vt:lpstr>
      <vt:lpstr>Preparing Data For Linear Regression</vt:lpstr>
      <vt:lpstr>Let's jump into the hands-on session </vt:lpstr>
      <vt:lpstr>Summary / Topics covered in today's session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Adil Asif</cp:lastModifiedBy>
  <cp:revision>133</cp:revision>
  <dcterms:created xsi:type="dcterms:W3CDTF">2020-05-10T07:01:34Z</dcterms:created>
  <dcterms:modified xsi:type="dcterms:W3CDTF">2020-05-10T08:50:54Z</dcterms:modified>
</cp:coreProperties>
</file>