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media/image3.JPG" ContentType="image/png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170521" cy="61389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6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NCMS </a:t>
            </a:r>
            <a:r>
              <a:rPr lang="en-US" dirty="0" smtClean="0"/>
              <a:t>portal Training manual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Claims just became more 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Approval, rework or Withdrawal by Regional sales manager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RSM is responsible for claim approval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02" y="1502401"/>
            <a:ext cx="10747554" cy="2516733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25002" y="2028459"/>
            <a:ext cx="1712890" cy="74049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02" y="4402419"/>
            <a:ext cx="10747554" cy="234807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25002" y="4835956"/>
            <a:ext cx="1712890" cy="74049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353612" y="5741610"/>
            <a:ext cx="8818944" cy="33721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791864" y="3261754"/>
            <a:ext cx="8380692" cy="3700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3538" y="1897654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394993" y="3642787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434" y="4818264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85762" y="5428523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31" y="3081046"/>
            <a:ext cx="2351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Click on inbox and then claim tab to see the claims pending for approval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-65419" y="5603138"/>
            <a:ext cx="2351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Click on history to see approved claims or those sent for rework or withdrawal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98820" y="3663977"/>
            <a:ext cx="4011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Details of the claims are visible here 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467386" y="5422661"/>
            <a:ext cx="8119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Details of the approved </a:t>
            </a:r>
            <a:r>
              <a:rPr lang="en-US" dirty="0"/>
              <a:t>claims or those sent for rework or </a:t>
            </a:r>
            <a:r>
              <a:rPr lang="en-US" dirty="0" smtClean="0"/>
              <a:t>withdrawal along with their current status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2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308" b="21852"/>
          <a:stretch/>
        </p:blipFill>
        <p:spPr>
          <a:xfrm>
            <a:off x="1074136" y="2629667"/>
            <a:ext cx="10473744" cy="1414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RSM is responsible for claim approval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86385" y="2493530"/>
            <a:ext cx="1807031" cy="5256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1192" y="2466847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smtClean="0"/>
              <a:t>6)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1192" y="4151100"/>
            <a:ext cx="23979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Click on box next to claims and RSM can select multiple claims at one time OR click on claim number to view details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32288" y="2356544"/>
            <a:ext cx="3432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After selecting the claims just click approve and submit to forward the claims to ZSC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7664" y="3690661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86416" y="3615001"/>
            <a:ext cx="1172094" cy="5094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75" y="2282163"/>
            <a:ext cx="8999314" cy="21742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4674" y="3818918"/>
            <a:ext cx="1301403" cy="4697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27569" y="3844970"/>
            <a:ext cx="1301403" cy="4697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66537" y="3845895"/>
            <a:ext cx="1301403" cy="46974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23141" y="3636706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72672" y="3714165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smtClean="0"/>
              <a:t>8)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44634" y="3635574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481" y="4546507"/>
            <a:ext cx="2397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RSM can withdraw the claim if he sees fit after attaching the letter from the distributor in PDF form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901" y="4378571"/>
            <a:ext cx="2462782" cy="181562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788463" y="3844970"/>
            <a:ext cx="3187334" cy="3013030"/>
            <a:chOff x="6379" y="4782171"/>
            <a:chExt cx="4184620" cy="3108349"/>
          </a:xfrm>
        </p:grpSpPr>
        <p:sp>
          <p:nvSpPr>
            <p:cNvPr id="14" name="Oval 13"/>
            <p:cNvSpPr/>
            <p:nvPr/>
          </p:nvSpPr>
          <p:spPr>
            <a:xfrm>
              <a:off x="148598" y="4782171"/>
              <a:ext cx="4042401" cy="31083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379" y="4909464"/>
              <a:ext cx="142219" cy="12501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0218" y="4847928"/>
              <a:ext cx="1361138" cy="61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6731020" y="4284246"/>
            <a:ext cx="2397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RSM can send the claim to SOE for rework if discrepancy in values or description of the activity 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314" y="1558392"/>
            <a:ext cx="1922445" cy="14465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594700" y="3676926"/>
            <a:ext cx="16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RSM can approve the claim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865381" y="1312548"/>
            <a:ext cx="2526354" cy="2584635"/>
            <a:chOff x="148598" y="4782171"/>
            <a:chExt cx="4042401" cy="3915333"/>
          </a:xfrm>
        </p:grpSpPr>
        <p:sp>
          <p:nvSpPr>
            <p:cNvPr id="26" name="Oval 25"/>
            <p:cNvSpPr/>
            <p:nvPr/>
          </p:nvSpPr>
          <p:spPr>
            <a:xfrm>
              <a:off x="148598" y="4782171"/>
              <a:ext cx="4042401" cy="31083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535349" y="7635132"/>
              <a:ext cx="500410" cy="1062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35348" y="7316652"/>
              <a:ext cx="2" cy="1380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Approval OR rework by Zonal Sales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82" y="4228864"/>
            <a:ext cx="9139975" cy="2583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65" y="1477611"/>
            <a:ext cx="11437270" cy="2663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ZSC Can view the claims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25002" y="2028459"/>
            <a:ext cx="1712890" cy="74049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33073" y="4541148"/>
            <a:ext cx="1712890" cy="74049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554170" y="4889376"/>
            <a:ext cx="7522157" cy="192281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53612" y="2885247"/>
            <a:ext cx="9424247" cy="114781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3538" y="1897654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976185" y="4033065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77365" y="4498788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871390" y="4619919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31" y="2849936"/>
            <a:ext cx="2351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Click on inbox and then claim tab to see the claims pending for approval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5075" y="5362625"/>
            <a:ext cx="2351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Click on history to see approved claims or those sent for rework or withdrawal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180012" y="3986898"/>
            <a:ext cx="4011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Details of the claims are visible here  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124437" y="4889376"/>
            <a:ext cx="20675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Details of the approved </a:t>
            </a:r>
            <a:r>
              <a:rPr lang="en-US" dirty="0"/>
              <a:t>claims or those sent for rework or </a:t>
            </a:r>
            <a:r>
              <a:rPr lang="en-US" dirty="0" smtClean="0"/>
              <a:t>withdrawal along with their current status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02" y="1450605"/>
            <a:ext cx="10750035" cy="3460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ZSC is responsible for receiving the Claims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353612" y="2183407"/>
            <a:ext cx="1007774" cy="2573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53612" y="2680245"/>
            <a:ext cx="9424247" cy="242076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76946" y="2179192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25430" y="2630420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361386" y="1940664"/>
            <a:ext cx="2351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Click on the box next to Claim and then click on docs received 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06318" y="2911035"/>
            <a:ext cx="2351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Only after the docs are received they could be processed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4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65" y="3409776"/>
            <a:ext cx="10611033" cy="3068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ZOC </a:t>
            </a:r>
            <a:r>
              <a:rPr lang="en-US" dirty="0" smtClean="0"/>
              <a:t>can approve the claim or send for rework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654603" y="6186481"/>
            <a:ext cx="1214267" cy="36092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77365" y="1407377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smtClean="0"/>
              <a:t>7)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220450" y="6105334"/>
            <a:ext cx="2567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The claims could be sent for rework after attaching remarks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895698" y="4504896"/>
            <a:ext cx="12963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If all the details match the claims can be approved and sent to ACR for final settlement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74630" y="6017414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277341" y="6191103"/>
            <a:ext cx="1024374" cy="29139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52934" y="5974529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18" y="1291536"/>
            <a:ext cx="10422149" cy="211361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96355" y="1668987"/>
            <a:ext cx="8805360" cy="10870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92318" y="2348345"/>
            <a:ext cx="178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Each claim has to be reviewed separately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1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Entering claims by Sales Operations executive 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SOE is responsible for </a:t>
            </a:r>
            <a:r>
              <a:rPr lang="en-US" dirty="0" err="1" smtClean="0"/>
              <a:t>PUnching</a:t>
            </a:r>
            <a:r>
              <a:rPr lang="en-US" dirty="0" smtClean="0"/>
              <a:t> the claims in the system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50125" y="1874738"/>
            <a:ext cx="13619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/>
              <a:t>Click on transaction to open sub-menu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9617603" y="6536451"/>
            <a:ext cx="2924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*The types of claims are elaborated in the appendix </a:t>
            </a:r>
            <a:endParaRPr lang="en-US" sz="9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938081" y="1326259"/>
            <a:ext cx="10403208" cy="2744059"/>
            <a:chOff x="1959286" y="1932091"/>
            <a:chExt cx="8086478" cy="22121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235" y="1932091"/>
              <a:ext cx="7899529" cy="221210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146235" y="2645819"/>
              <a:ext cx="796704" cy="1267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0556" y="2818893"/>
              <a:ext cx="796704" cy="126748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59286" y="2612883"/>
              <a:ext cx="316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13606" y="2773377"/>
              <a:ext cx="316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46383" y="2900289"/>
              <a:ext cx="807054" cy="20714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49811" y="2915030"/>
              <a:ext cx="316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30403" y="3094069"/>
              <a:ext cx="316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05792" y="2900288"/>
              <a:ext cx="807054" cy="20714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804902" y="2946399"/>
              <a:ext cx="807054" cy="20714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740925" y="2451665"/>
            <a:ext cx="1548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System will auto generate the codes and claim numbers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626214" y="2524987"/>
            <a:ext cx="1290509" cy="26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/>
              <a:t>Select distribution 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10255966" y="4054383"/>
            <a:ext cx="19698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/>
              <a:t>Select the type of Claim among the multiple types*</a:t>
            </a:r>
            <a:endParaRPr lang="en-US" sz="1050" dirty="0"/>
          </a:p>
        </p:txBody>
      </p:sp>
      <p:grpSp>
        <p:nvGrpSpPr>
          <p:cNvPr id="31" name="Group 30"/>
          <p:cNvGrpSpPr/>
          <p:nvPr/>
        </p:nvGrpSpPr>
        <p:grpSpPr>
          <a:xfrm>
            <a:off x="5535154" y="3149986"/>
            <a:ext cx="5418161" cy="3368351"/>
            <a:chOff x="5535154" y="3149986"/>
            <a:chExt cx="5418161" cy="336835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89" t="36496" r="27678" b="36956"/>
            <a:stretch/>
          </p:blipFill>
          <p:spPr>
            <a:xfrm>
              <a:off x="6392856" y="4195535"/>
              <a:ext cx="3851404" cy="2043378"/>
            </a:xfrm>
            <a:prstGeom prst="rect">
              <a:avLst/>
            </a:prstGeom>
          </p:spPr>
        </p:pic>
        <p:sp>
          <p:nvSpPr>
            <p:cNvPr id="24" name="Oval 23"/>
            <p:cNvSpPr/>
            <p:nvPr/>
          </p:nvSpPr>
          <p:spPr>
            <a:xfrm>
              <a:off x="5535154" y="3936788"/>
              <a:ext cx="5418161" cy="25815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endCxn id="24" idx="1"/>
            </p:cNvCxnSpPr>
            <p:nvPr/>
          </p:nvCxnSpPr>
          <p:spPr>
            <a:xfrm>
              <a:off x="6148425" y="3159157"/>
              <a:ext cx="180200" cy="1155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238525" y="3149986"/>
              <a:ext cx="3729886" cy="1053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5585802" y="2935745"/>
            <a:ext cx="807054" cy="20714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48597" y="2784242"/>
            <a:ext cx="3795606" cy="3983041"/>
            <a:chOff x="148597" y="2784242"/>
            <a:chExt cx="3795606" cy="3983041"/>
          </a:xfrm>
        </p:grpSpPr>
        <p:sp>
          <p:nvSpPr>
            <p:cNvPr id="36" name="Oval 35"/>
            <p:cNvSpPr/>
            <p:nvPr/>
          </p:nvSpPr>
          <p:spPr>
            <a:xfrm>
              <a:off x="148597" y="4782173"/>
              <a:ext cx="3795606" cy="19851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11" idx="2"/>
              <a:endCxn id="36" idx="1"/>
            </p:cNvCxnSpPr>
            <p:nvPr/>
          </p:nvCxnSpPr>
          <p:spPr>
            <a:xfrm flipH="1">
              <a:off x="704451" y="2784242"/>
              <a:ext cx="2537257" cy="2288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855027" y="2798588"/>
              <a:ext cx="470725" cy="208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2" t="29044" r="56231" b="43081"/>
          <a:stretch/>
        </p:blipFill>
        <p:spPr>
          <a:xfrm>
            <a:off x="732201" y="5057652"/>
            <a:ext cx="2607199" cy="1454215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-147594" y="2630966"/>
            <a:ext cx="18343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Then click on add claim that appears in the sub-menu</a:t>
            </a:r>
          </a:p>
        </p:txBody>
      </p:sp>
    </p:spTree>
    <p:extLst>
      <p:ext uri="{BB962C8B-B14F-4D97-AF65-F5344CB8AC3E}">
        <p14:creationId xmlns:p14="http://schemas.microsoft.com/office/powerpoint/2010/main" val="202376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the Claim type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78590" y="1326259"/>
            <a:ext cx="10162699" cy="2744059"/>
            <a:chOff x="2146235" y="1932091"/>
            <a:chExt cx="7899529" cy="22121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235" y="1932091"/>
              <a:ext cx="7899529" cy="221210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346383" y="3500332"/>
              <a:ext cx="892921" cy="48628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64259" y="3156020"/>
              <a:ext cx="316872" cy="19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5</a:t>
              </a:r>
              <a:endParaRPr lang="en-US" sz="1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1192" y="3170070"/>
            <a:ext cx="2021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/>
              <a:t>Select the reference file for claim as reference </a:t>
            </a:r>
            <a:endParaRPr lang="en-US" sz="105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9" t="41986" r="67986" b="29542"/>
          <a:stretch/>
        </p:blipFill>
        <p:spPr>
          <a:xfrm>
            <a:off x="6353892" y="4297034"/>
            <a:ext cx="2006221" cy="195162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160216" y="3053524"/>
            <a:ext cx="6106614" cy="3292684"/>
            <a:chOff x="-1806112" y="3722478"/>
            <a:chExt cx="5750315" cy="3044805"/>
          </a:xfrm>
        </p:grpSpPr>
        <p:sp>
          <p:nvSpPr>
            <p:cNvPr id="21" name="Oval 20"/>
            <p:cNvSpPr/>
            <p:nvPr/>
          </p:nvSpPr>
          <p:spPr>
            <a:xfrm>
              <a:off x="148597" y="4782173"/>
              <a:ext cx="3795606" cy="19851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-1806112" y="3722478"/>
              <a:ext cx="2764492" cy="1252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-1768916" y="3756888"/>
              <a:ext cx="4623943" cy="1126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511243" y="3131598"/>
            <a:ext cx="407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9004136" y="4513626"/>
            <a:ext cx="2021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/>
              <a:t>Select the Month for which the claim is to be </a:t>
            </a:r>
            <a:r>
              <a:rPr lang="en-US" sz="1050" dirty="0" err="1" smtClean="0"/>
              <a:t>netered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595794" y="4070318"/>
            <a:ext cx="20211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Only the files excel files extracted from the system will be accepted for upload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551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Uploading the file and Forward Claims against </a:t>
            </a:r>
            <a:r>
              <a:rPr lang="en-US" sz="2000" dirty="0" err="1"/>
              <a:t>tts</a:t>
            </a:r>
            <a:r>
              <a:rPr lang="en-US" sz="2000" dirty="0"/>
              <a:t>, </a:t>
            </a:r>
            <a:r>
              <a:rPr lang="en-US" sz="2000" dirty="0" err="1"/>
              <a:t>rdc</a:t>
            </a:r>
            <a:r>
              <a:rPr lang="en-US" sz="2000" dirty="0"/>
              <a:t> &amp; market return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8" y="1425177"/>
            <a:ext cx="6717727" cy="32423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54431" y="3255000"/>
            <a:ext cx="4179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Once the files are opened upload the file can be replaced by select new files </a:t>
            </a:r>
          </a:p>
        </p:txBody>
      </p:sp>
      <p:sp>
        <p:nvSpPr>
          <p:cNvPr id="9" name="Rectangle 8"/>
          <p:cNvSpPr/>
          <p:nvPr/>
        </p:nvSpPr>
        <p:spPr>
          <a:xfrm>
            <a:off x="931074" y="4379560"/>
            <a:ext cx="34412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Once the file is uploaded click upload. </a:t>
            </a:r>
          </a:p>
          <a:p>
            <a:endParaRPr lang="en-US" sz="1400" dirty="0" smtClean="0"/>
          </a:p>
          <a:p>
            <a:r>
              <a:rPr lang="en-US" sz="1400" dirty="0" smtClean="0"/>
              <a:t>The data will be updated in the tab according to the file.</a:t>
            </a:r>
          </a:p>
          <a:p>
            <a:endParaRPr lang="en-US" sz="1400" dirty="0" smtClean="0"/>
          </a:p>
          <a:p>
            <a:r>
              <a:rPr lang="en-US" sz="1400" dirty="0" smtClean="0"/>
              <a:t>Against </a:t>
            </a:r>
            <a:r>
              <a:rPr lang="en-US" sz="1400" dirty="0"/>
              <a:t>once claim only one file will be uploaded and entertained</a:t>
            </a:r>
            <a:r>
              <a:rPr lang="en-US" sz="14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7147" y="3260008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smtClean="0"/>
              <a:t>7)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51128" y="3057099"/>
            <a:ext cx="3876019" cy="5516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51127" y="3669435"/>
            <a:ext cx="5680498" cy="69784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7244" y="4405925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smtClean="0"/>
              <a:t>8)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96083" y="4421111"/>
            <a:ext cx="835539" cy="30708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13852" y="4815352"/>
            <a:ext cx="2649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Click on blue button to forward the claim to RSM for approval.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613852" y="4815352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smtClean="0"/>
              <a:t>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31" y="841499"/>
            <a:ext cx="11201375" cy="476391"/>
          </a:xfrm>
        </p:spPr>
        <p:txBody>
          <a:bodyPr>
            <a:noAutofit/>
          </a:bodyPr>
          <a:lstStyle/>
          <a:p>
            <a:r>
              <a:rPr lang="en-US" sz="2200" dirty="0" smtClean="0"/>
              <a:t>uploading file for claims against CCSD, unearned cash discount &amp; Trade discount to key account </a:t>
            </a:r>
            <a:endParaRPr lang="en-US" sz="2200" dirty="0"/>
          </a:p>
        </p:txBody>
      </p:sp>
      <p:sp>
        <p:nvSpPr>
          <p:cNvPr id="27" name="TextBox 26"/>
          <p:cNvSpPr txBox="1"/>
          <p:nvPr/>
        </p:nvSpPr>
        <p:spPr>
          <a:xfrm>
            <a:off x="119618" y="4547080"/>
            <a:ext cx="18076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If the claim type is CCSD select from the spend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Spend type is already predefined in the system by Master user.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32" y="4565871"/>
            <a:ext cx="1506044" cy="1862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-60" t="44498" r="-606" b="21420"/>
          <a:stretch/>
        </p:blipFill>
        <p:spPr>
          <a:xfrm>
            <a:off x="891518" y="2816171"/>
            <a:ext cx="10890913" cy="15421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810172" y="4340230"/>
            <a:ext cx="2180860" cy="2111249"/>
            <a:chOff x="148598" y="4523916"/>
            <a:chExt cx="4042401" cy="3366604"/>
          </a:xfrm>
        </p:grpSpPr>
        <p:sp>
          <p:nvSpPr>
            <p:cNvPr id="25" name="Oval 24"/>
            <p:cNvSpPr/>
            <p:nvPr/>
          </p:nvSpPr>
          <p:spPr>
            <a:xfrm>
              <a:off x="148598" y="4782171"/>
              <a:ext cx="4042401" cy="31083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endCxn id="25" idx="1"/>
            </p:cNvCxnSpPr>
            <p:nvPr/>
          </p:nvCxnSpPr>
          <p:spPr>
            <a:xfrm>
              <a:off x="365683" y="4523916"/>
              <a:ext cx="374911" cy="713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65682" y="4523916"/>
              <a:ext cx="2489344" cy="359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965904" y="1444706"/>
            <a:ext cx="2285928" cy="2499475"/>
            <a:chOff x="3135726" y="2069021"/>
            <a:chExt cx="2180860" cy="2196780"/>
          </a:xfrm>
        </p:grpSpPr>
        <p:grpSp>
          <p:nvGrpSpPr>
            <p:cNvPr id="30" name="Group 29"/>
            <p:cNvGrpSpPr/>
            <p:nvPr/>
          </p:nvGrpSpPr>
          <p:grpSpPr>
            <a:xfrm>
              <a:off x="3135726" y="2069021"/>
              <a:ext cx="2180860" cy="2196780"/>
              <a:chOff x="148598" y="4782171"/>
              <a:chExt cx="4042401" cy="3502993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48598" y="4782171"/>
                <a:ext cx="4042401" cy="310834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365681" y="7064654"/>
                <a:ext cx="1057484" cy="1213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endCxn id="31" idx="4"/>
              </p:cNvCxnSpPr>
              <p:nvPr/>
            </p:nvCxnSpPr>
            <p:spPr>
              <a:xfrm flipV="1">
                <a:off x="1423165" y="7890519"/>
                <a:ext cx="746633" cy="3946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8768" y="2234628"/>
              <a:ext cx="1083493" cy="1502010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5251832" y="1509418"/>
            <a:ext cx="2641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activity type will be pre-defined in the system by the master user depending on the </a:t>
            </a:r>
          </a:p>
          <a:p>
            <a:r>
              <a:rPr lang="en-US" sz="1400" dirty="0" smtClean="0"/>
              <a:t>Spend type and on-going activities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350788" y="3498695"/>
            <a:ext cx="26613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Activity amount will be the spending done by distributor for the activity in one month</a:t>
            </a:r>
            <a:endParaRPr 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-51308" y="4559959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smtClean="0"/>
              <a:t>7)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36178" y="1569045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8)</a:t>
            </a:r>
            <a:endParaRPr lang="en-US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212229" y="3521463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smtClean="0"/>
              <a:t>9)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412521" y="4365690"/>
            <a:ext cx="217296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Rebate number will be auto generated against the spend and activity type 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7144299" y="4378569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smtClean="0"/>
              <a:t>10)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310842" y="3889299"/>
            <a:ext cx="1119275" cy="41054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207471" y="3992424"/>
            <a:ext cx="1208584" cy="3227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86011" y="3992423"/>
            <a:ext cx="1272378" cy="3074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85824" y="3967769"/>
            <a:ext cx="1208584" cy="3227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4183" r="136"/>
          <a:stretch/>
        </p:blipFill>
        <p:spPr>
          <a:xfrm>
            <a:off x="218364" y="3916906"/>
            <a:ext cx="9990161" cy="22288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82482" y="4073430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6309" y="4146258"/>
            <a:ext cx="280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Spent amount will be the sum of all the activities against the single spent type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64" y="1398428"/>
            <a:ext cx="8629935" cy="23365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76691" y="1865930"/>
            <a:ext cx="2802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Multiple spent types could be added at one time for the claims against CCSD, </a:t>
            </a:r>
            <a:r>
              <a:rPr lang="en-US" sz="1200" dirty="0"/>
              <a:t>unearned cash discount &amp; Trade discount to key account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40645" y="1782966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09593" y="6096867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13420" y="6096867"/>
            <a:ext cx="280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Forward the claim for approval to the RSM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349444" y="2969360"/>
            <a:ext cx="4307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Multiple Activities could be added at one Spend type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349444" y="2651516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723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99" y="687663"/>
            <a:ext cx="11201375" cy="476391"/>
          </a:xfrm>
        </p:spPr>
        <p:txBody>
          <a:bodyPr>
            <a:noAutofit/>
          </a:bodyPr>
          <a:lstStyle/>
          <a:p>
            <a:r>
              <a:rPr lang="en-US" sz="2000" dirty="0" smtClean="0"/>
              <a:t>uploading file for claims against PFME, Others &amp; Reconciliation adjustment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41" y="1759922"/>
            <a:ext cx="9563100" cy="31051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8159" y="4395265"/>
            <a:ext cx="1807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The spend types will already be pre-defined in the system by master user 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1402864" y="1583427"/>
            <a:ext cx="2285928" cy="2499475"/>
            <a:chOff x="148598" y="4782171"/>
            <a:chExt cx="4042401" cy="3502993"/>
          </a:xfrm>
        </p:grpSpPr>
        <p:sp>
          <p:nvSpPr>
            <p:cNvPr id="49" name="Oval 48"/>
            <p:cNvSpPr/>
            <p:nvPr/>
          </p:nvSpPr>
          <p:spPr>
            <a:xfrm>
              <a:off x="148598" y="4782171"/>
              <a:ext cx="4042401" cy="31083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65681" y="7064654"/>
              <a:ext cx="1057484" cy="1213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49" idx="4"/>
            </p:cNvCxnSpPr>
            <p:nvPr/>
          </p:nvCxnSpPr>
          <p:spPr>
            <a:xfrm flipV="1">
              <a:off x="1423165" y="7890519"/>
              <a:ext cx="746633" cy="394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2963666" y="4649113"/>
            <a:ext cx="2110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activity type will be pre-defined in the system by the master user depending on the </a:t>
            </a:r>
          </a:p>
          <a:p>
            <a:r>
              <a:rPr lang="en-US" sz="1400" dirty="0" smtClean="0"/>
              <a:t>Spend type and on-going activities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986637" y="3501748"/>
            <a:ext cx="209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CC and GL code has to be entered manually*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59990" y="4395265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smtClean="0"/>
              <a:t>7)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748011" y="4708740"/>
            <a:ext cx="325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8)</a:t>
            </a:r>
            <a:endParaRPr lang="en-US" sz="11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831905" y="3536898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smtClean="0"/>
              <a:t>9)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94261" y="4799851"/>
            <a:ext cx="21729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Manually select the SU from the drop down menu</a:t>
            </a:r>
            <a:endParaRPr lang="en-US" sz="1050" dirty="0"/>
          </a:p>
        </p:txBody>
      </p:sp>
      <p:sp>
        <p:nvSpPr>
          <p:cNvPr id="58" name="TextBox 57"/>
          <p:cNvSpPr txBox="1"/>
          <p:nvPr/>
        </p:nvSpPr>
        <p:spPr>
          <a:xfrm>
            <a:off x="6365522" y="4779957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smtClean="0"/>
              <a:t>10)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5121192" y="3986048"/>
            <a:ext cx="1119275" cy="87902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123367" y="4328618"/>
            <a:ext cx="1208584" cy="3227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600028" y="4456580"/>
            <a:ext cx="1272378" cy="3074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208097" y="4072561"/>
            <a:ext cx="1676771" cy="27678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185" y="1988313"/>
            <a:ext cx="1413286" cy="1289314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10611956" y="3825878"/>
            <a:ext cx="170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Multiple spent types could be added at one time for the claims 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0375909" y="3742914"/>
            <a:ext cx="3952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smtClean="0"/>
              <a:t>11)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399071" y="6596334"/>
            <a:ext cx="4133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*for PFME WBS number has to be entered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241" y="6029631"/>
            <a:ext cx="9563100" cy="371475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9302213" y="5636507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smtClean="0"/>
              <a:t>12)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518329" y="5659984"/>
            <a:ext cx="2802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Forward the claim for approval to the RSM</a:t>
            </a:r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8767222" y="6126536"/>
            <a:ext cx="1729060" cy="3647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99" y="2047875"/>
            <a:ext cx="10055985" cy="3595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check the status of claims submitted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829170" y="2487625"/>
            <a:ext cx="1712890" cy="74049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42060" y="2424287"/>
            <a:ext cx="8683212" cy="32192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366781" y="2462207"/>
            <a:ext cx="407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smtClean="0"/>
              <a:t>10)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2593011"/>
            <a:ext cx="17196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 smtClean="0"/>
              <a:t>Click on history to see the status of the claims punched into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357</TotalTime>
  <Words>810</Words>
  <Application>Microsoft Office PowerPoint</Application>
  <PresentationFormat>Widescreen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Gill Sans MT</vt:lpstr>
      <vt:lpstr>Wingdings 2</vt:lpstr>
      <vt:lpstr>Dividend</vt:lpstr>
      <vt:lpstr>Welcome to NCMS portal Training manual</vt:lpstr>
      <vt:lpstr>Entering claims by Sales Operations executive </vt:lpstr>
      <vt:lpstr>SOE is responsible for PUnching the claims in the system</vt:lpstr>
      <vt:lpstr>Selecting the Claim type</vt:lpstr>
      <vt:lpstr>Uploading the file and Forward Claims against tts, rdc &amp; market return </vt:lpstr>
      <vt:lpstr>uploading file for claims against CCSD, unearned cash discount &amp; Trade discount to key account </vt:lpstr>
      <vt:lpstr>PowerPoint Presentation</vt:lpstr>
      <vt:lpstr>uploading file for claims against PFME, Others &amp; Reconciliation adjustment </vt:lpstr>
      <vt:lpstr>To check the status of claims submitted</vt:lpstr>
      <vt:lpstr>Claim Approval, rework or Withdrawal by Regional sales manager</vt:lpstr>
      <vt:lpstr>RSM is responsible for claim approval </vt:lpstr>
      <vt:lpstr>RSM is responsible for claim approval </vt:lpstr>
      <vt:lpstr>PowerPoint Presentation</vt:lpstr>
      <vt:lpstr>Claim Approval OR rework by Zonal Sales controller</vt:lpstr>
      <vt:lpstr>ZSC Can view the claims</vt:lpstr>
      <vt:lpstr>ZSC is responsible for receiving the Claims  </vt:lpstr>
      <vt:lpstr>ZOC can approve the claim or send for rework</vt:lpstr>
    </vt:vector>
  </TitlesOfParts>
  <Company>Nestle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NCMS portal</dc:title>
  <dc:creator>Fatima,Nida E,LAHORE,Management Trainees</dc:creator>
  <cp:lastModifiedBy>Fatima,Nida E,LAHORE,Management Trainees</cp:lastModifiedBy>
  <cp:revision>35</cp:revision>
  <dcterms:created xsi:type="dcterms:W3CDTF">2016-11-11T02:39:36Z</dcterms:created>
  <dcterms:modified xsi:type="dcterms:W3CDTF">2016-11-14T06:55:44Z</dcterms:modified>
</cp:coreProperties>
</file>