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6" r:id="rId12"/>
    <p:sldId id="267" r:id="rId13"/>
    <p:sldId id="268" r:id="rId14"/>
    <p:sldId id="265" r:id="rId15"/>
    <p:sldId id="264" r:id="rId16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DB181FE-023F-4A08-82BF-022DE018E271}" type="slidenum"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 fontScale="39000"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 fontScale="59000"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DDDDB10-A9EB-456F-A6CF-611B4C0ED054}" type="slidenum"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U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 fontScale="59000"/>
          </a:bodyPr>
          <a:lstStyle/>
          <a:p>
            <a:r>
              <a:rPr lang="en-US" sz="6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346B757-CEB7-41A8-AE9A-C7B69BF984B4}" type="slidenum"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U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0" y="301321"/>
            <a:ext cx="11998326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7200" b="0" strike="noStrike" spc="-1" dirty="0">
                <a:solidFill>
                  <a:srgbClr val="04617B"/>
                </a:solidFill>
                <a:latin typeface="Source Sans Pro Light"/>
              </a:rPr>
              <a:t>IMAGE BASED CAPTCHA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212316" y="5405087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600" b="1" strike="noStrike" spc="-1" dirty="0">
                <a:solidFill>
                  <a:srgbClr val="DBF5F9"/>
                </a:solidFill>
                <a:latin typeface="Source Sans Pro"/>
              </a:rPr>
              <a:t>Submitted to – </a:t>
            </a:r>
            <a:r>
              <a:rPr lang="en-US" sz="3600" b="1" spc="-1" dirty="0" err="1">
                <a:solidFill>
                  <a:srgbClr val="DBF5F9"/>
                </a:solidFill>
                <a:latin typeface="Source Sans Pro"/>
              </a:rPr>
              <a:t>Isha</a:t>
            </a:r>
            <a:r>
              <a:rPr lang="en-US" sz="3600" b="1" strike="noStrike" spc="-1" dirty="0">
                <a:solidFill>
                  <a:srgbClr val="DBF5F9"/>
                </a:solidFill>
                <a:latin typeface="Source Sans Pro"/>
              </a:rPr>
              <a:t> Ma’am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Features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Source Sans Pro"/>
              </a:rPr>
              <a:t>RESET</a:t>
            </a:r>
            <a:endParaRPr lang="en-US" sz="32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User can reset what ever he/she selected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Source Sans Pro"/>
              </a:rPr>
              <a:t>Click captcha</a:t>
            </a:r>
            <a:endParaRPr lang="en-US" sz="32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Source Sans Pro"/>
              </a:rPr>
              <a:t>The given captcha name click the given captcha then verify </a:t>
            </a:r>
            <a:endParaRPr lang="en-US" sz="32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Source Sans Pro"/>
              </a:rPr>
              <a:t>If we click the given captcha then it is verified.</a:t>
            </a:r>
            <a:endParaRPr lang="en-US" sz="32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377440" y="461880"/>
            <a:ext cx="7223760" cy="721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n-US" sz="2200" b="0" strike="noStrike" spc="-1">
                <a:latin typeface="Source Sans Pro"/>
              </a:rPr>
              <a:t>After a successful response, this page will open.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6858000" y="6569280"/>
            <a:ext cx="4023360" cy="4856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n-US" sz="2600" b="1" strike="noStrike" spc="-1">
                <a:latin typeface="Monaco"/>
              </a:rPr>
              <a:t>     </a:t>
            </a:r>
            <a:r>
              <a:rPr lang="en-US" sz="2600" b="1" strike="noStrike" spc="-1">
                <a:solidFill>
                  <a:srgbClr val="FF0000"/>
                </a:solidFill>
                <a:latin typeface="Monaco"/>
              </a:rPr>
              <a:t>Thanks&lt;3</a:t>
            </a:r>
            <a:endParaRPr lang="en-US" sz="2600" b="1" strike="noStrike" spc="-1">
              <a:latin typeface="Monac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186C7-9874-4DBF-A5E4-024E06F2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766692"/>
            <a:ext cx="7307298" cy="4547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99040" y="197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Intro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Captcha is used for human verification.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Image captcha is more secure than text based captcha.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/>
              <a:t>Challenge image consists in a combination of pictures representing different categories</a:t>
            </a:r>
            <a:endParaRPr lang="en-US" sz="32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Requirements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Requirements of this project is to display some images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Based on the images user has to select that image which specify the question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After clicking the </a:t>
            </a:r>
            <a:r>
              <a:rPr lang="en-US" sz="3200" spc="-1" dirty="0">
                <a:latin typeface="Source Sans Pro"/>
              </a:rPr>
              <a:t>image</a:t>
            </a:r>
            <a:r>
              <a:rPr lang="en-US" sz="3200" b="0" strike="noStrike" spc="-1" dirty="0">
                <a:latin typeface="Source Sans Pro"/>
              </a:rPr>
              <a:t> button, Answers should be verify with the user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78458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Design and GUI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Source Sans Pro"/>
              </a:rPr>
              <a:t>We use</a:t>
            </a:r>
            <a:r>
              <a:rPr lang="en-US" sz="3200" b="0" strike="noStrike" spc="-1" dirty="0">
                <a:latin typeface="Source Sans Pro"/>
              </a:rPr>
              <a:t> python to write the code and </a:t>
            </a:r>
            <a:r>
              <a:rPr lang="en-US" sz="3200" b="0" strike="noStrike" spc="-1" dirty="0" err="1">
                <a:latin typeface="Source Sans Pro"/>
              </a:rPr>
              <a:t>tkinter</a:t>
            </a:r>
            <a:r>
              <a:rPr lang="en-US" sz="3200" b="0" strike="noStrike" spc="-1" dirty="0">
                <a:latin typeface="Source Sans Pro"/>
              </a:rPr>
              <a:t> </a:t>
            </a:r>
            <a:r>
              <a:rPr lang="en-US" sz="3200" spc="-1" dirty="0">
                <a:latin typeface="Source Sans Pro"/>
              </a:rPr>
              <a:t>to implement</a:t>
            </a:r>
            <a:r>
              <a:rPr lang="en-US" sz="3200" b="0" strike="noStrike" spc="-1" dirty="0">
                <a:latin typeface="Source Sans Pro"/>
              </a:rPr>
              <a:t> Graphical User Interface.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 err="1">
                <a:latin typeface="Source Sans Pro"/>
              </a:rPr>
              <a:t>Tkinter</a:t>
            </a:r>
            <a:r>
              <a:rPr lang="en-US" sz="3200" b="1" strike="noStrike" spc="-1" dirty="0">
                <a:latin typeface="Source Sans Pro"/>
              </a:rPr>
              <a:t> – </a:t>
            </a:r>
            <a:r>
              <a:rPr lang="en-US" sz="3200" b="0" strike="noStrike" spc="-1" dirty="0">
                <a:latin typeface="Source Sans Pro"/>
              </a:rPr>
              <a:t>is a python library user for GUI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200" b="1" strike="noStrike" spc="-1" dirty="0">
                <a:latin typeface="Monaco"/>
              </a:rPr>
              <a:t>from </a:t>
            </a:r>
            <a:r>
              <a:rPr lang="en-US" sz="2200" b="1" strike="noStrike" spc="-1" dirty="0" err="1">
                <a:latin typeface="Monaco"/>
              </a:rPr>
              <a:t>tkinter</a:t>
            </a:r>
            <a:r>
              <a:rPr lang="en-US" sz="2200" b="1" strike="noStrike" spc="-1" dirty="0">
                <a:latin typeface="Monaco"/>
              </a:rPr>
              <a:t> import *</a:t>
            </a:r>
            <a:endParaRPr lang="en-US" sz="22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Coding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Python – To write the code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SQLITE3 – To handle the database for the project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200" b="1" strike="noStrike" spc="-1">
                <a:latin typeface="Monaco"/>
              </a:rPr>
              <a:t>import sqlite3</a:t>
            </a:r>
            <a:endParaRPr lang="en-US" sz="2200" b="0" strike="noStrike" spc="-1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We make use of classes in our coding part so that we have to write less code.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Also we uses the inheritance of the classes for reusing the code again and easy access to the require data.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Source Sans Pro"/>
            </a:endParaRP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Source Sans Pro Light"/>
              </a:rPr>
              <a:t>First </a:t>
            </a:r>
            <a:r>
              <a:rPr lang="en-US" sz="6000" b="0" strike="noStrike" spc="-1" dirty="0">
                <a:solidFill>
                  <a:srgbClr val="FFFFFF"/>
                </a:solidFill>
                <a:latin typeface="Source Sans Pro Light"/>
              </a:rPr>
              <a:t> Welcome Page[GUI]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7B82-FA11-4C91-9E15-E42AF11F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0" y="1672256"/>
            <a:ext cx="10798560" cy="607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92DAC-4FAF-41E9-9BBE-8EE95798C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6" y="1664256"/>
            <a:ext cx="8686801" cy="589541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50524A5-60BD-4830-9F4B-F5C9918F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 using [GUI]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0164-237E-4123-89CF-17DE946D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image captcha using GUI and random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1C5CC-264E-4BA6-B7A0-0C5650775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0" y="1752166"/>
            <a:ext cx="10363200" cy="5280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FILES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Source Sans Pro"/>
              </a:rPr>
              <a:t>Database.db</a:t>
            </a:r>
            <a:endParaRPr lang="en-US" sz="32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Source Sans Pro"/>
              </a:rPr>
              <a:t>GUI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Random Function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latin typeface="Source Sans Pro"/>
              </a:rPr>
              <a:t>messagebox</a:t>
            </a:r>
            <a:endParaRPr lang="en-US" sz="32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239</Words>
  <Application>Microsoft Office PowerPoint</Application>
  <PresentationFormat>Custom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DejaVu Sans</vt:lpstr>
      <vt:lpstr>Monaco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 Page using [GUI]</vt:lpstr>
      <vt:lpstr>Verify image captcha using GUI and random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Adil</cp:lastModifiedBy>
  <cp:revision>8</cp:revision>
  <dcterms:created xsi:type="dcterms:W3CDTF">2018-10-25T22:57:20Z</dcterms:created>
  <dcterms:modified xsi:type="dcterms:W3CDTF">2018-10-29T05:52:05Z</dcterms:modified>
  <dc:language>en-US</dc:language>
</cp:coreProperties>
</file>