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94" r:id="rId3"/>
    <p:sldId id="318" r:id="rId4"/>
    <p:sldId id="264" r:id="rId5"/>
    <p:sldId id="317" r:id="rId6"/>
    <p:sldId id="375" r:id="rId7"/>
    <p:sldId id="360" r:id="rId8"/>
    <p:sldId id="316" r:id="rId9"/>
    <p:sldId id="319" r:id="rId10"/>
    <p:sldId id="320" r:id="rId11"/>
    <p:sldId id="364" r:id="rId12"/>
    <p:sldId id="374" r:id="rId13"/>
    <p:sldId id="363" r:id="rId14"/>
    <p:sldId id="344" r:id="rId15"/>
    <p:sldId id="368" r:id="rId16"/>
    <p:sldId id="366" r:id="rId17"/>
    <p:sldId id="365" r:id="rId18"/>
    <p:sldId id="371" r:id="rId19"/>
    <p:sldId id="367" r:id="rId20"/>
    <p:sldId id="369" r:id="rId21"/>
    <p:sldId id="372" r:id="rId22"/>
    <p:sldId id="373" r:id="rId23"/>
  </p:sldIdLst>
  <p:sldSz cx="12601575" cy="10801350"/>
  <p:notesSz cx="6858000" cy="9144000"/>
  <p:defaultTextStyle>
    <a:defPPr>
      <a:defRPr lang="fr-FR"/>
    </a:defPPr>
    <a:lvl1pPr marL="0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3839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7677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1516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5355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9195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3033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66872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0711" algn="l" defTabSz="104767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DF00E-26D2-42A3-BB19-6F01D4FBEFF0}">
          <p14:sldIdLst>
            <p14:sldId id="256"/>
            <p14:sldId id="294"/>
            <p14:sldId id="318"/>
            <p14:sldId id="264"/>
            <p14:sldId id="317"/>
            <p14:sldId id="375"/>
            <p14:sldId id="360"/>
            <p14:sldId id="316"/>
            <p14:sldId id="319"/>
            <p14:sldId id="320"/>
          </p14:sldIdLst>
        </p14:section>
        <p14:section name="Section sans titre" id="{81034290-D157-4E4B-815B-5EEDF186529A}">
          <p14:sldIdLst>
            <p14:sldId id="364"/>
            <p14:sldId id="374"/>
            <p14:sldId id="363"/>
            <p14:sldId id="344"/>
            <p14:sldId id="368"/>
            <p14:sldId id="366"/>
            <p14:sldId id="365"/>
            <p14:sldId id="371"/>
            <p14:sldId id="367"/>
            <p14:sldId id="369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érie samson" initials="" lastIdx="1" clrIdx="0"/>
  <p:cmAuthor id="1" name="ADIL DHISSA" initials="AD" lastIdx="3" clrIdx="1">
    <p:extLst>
      <p:ext uri="{19B8F6BF-5375-455C-9EA6-DF929625EA0E}">
        <p15:presenceInfo xmlns:p15="http://schemas.microsoft.com/office/powerpoint/2012/main" userId="a95fcb21fac09e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175"/>
    <a:srgbClr val="4F81BD"/>
    <a:srgbClr val="9CD4B3"/>
    <a:srgbClr val="3D7B43"/>
    <a:srgbClr val="60F4AE"/>
    <a:srgbClr val="CC6600"/>
    <a:srgbClr val="5A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9424" autoAdjust="0"/>
  </p:normalViewPr>
  <p:slideViewPr>
    <p:cSldViewPr>
      <p:cViewPr varScale="1">
        <p:scale>
          <a:sx n="46" d="100"/>
          <a:sy n="46" d="100"/>
        </p:scale>
        <p:origin x="666" y="72"/>
      </p:cViewPr>
      <p:guideLst>
        <p:guide orient="horz" pos="3402"/>
        <p:guide pos="3969"/>
      </p:guideLst>
    </p:cSldViewPr>
  </p:slideViewPr>
  <p:outlineViewPr>
    <p:cViewPr>
      <p:scale>
        <a:sx n="33" d="100"/>
        <a:sy n="33" d="100"/>
      </p:scale>
      <p:origin x="0" y="23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1097F-F3E4-432A-83B7-D09E549ACF2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0863896-0C51-4B53-8723-8B7A6E203BF7}">
      <dgm:prSet phldrT="[Texte]"/>
      <dgm:spPr/>
      <dgm:t>
        <a:bodyPr/>
        <a:lstStyle/>
        <a:p>
          <a:pPr algn="ctr"/>
          <a:r>
            <a:rPr lang="fr-FR" dirty="0">
              <a:solidFill>
                <a:schemeClr val="tx1"/>
              </a:solidFill>
            </a:rPr>
            <a:t>Analyse et exploration des données nutritionnelles  </a:t>
          </a:r>
        </a:p>
      </dgm:t>
    </dgm:pt>
    <dgm:pt modelId="{7D421943-7FAC-4648-8701-44E39A10694D}" type="parTrans" cxnId="{0A864F89-28C7-4FDC-A30A-6FCA0544D317}">
      <dgm:prSet/>
      <dgm:spPr/>
      <dgm:t>
        <a:bodyPr/>
        <a:lstStyle/>
        <a:p>
          <a:endParaRPr lang="fr-FR"/>
        </a:p>
      </dgm:t>
    </dgm:pt>
    <dgm:pt modelId="{FFA47E1C-0D6C-4C9C-B69E-0586C885FC3E}" type="sibTrans" cxnId="{0A864F89-28C7-4FDC-A30A-6FCA0544D317}">
      <dgm:prSet/>
      <dgm:spPr/>
      <dgm:t>
        <a:bodyPr/>
        <a:lstStyle/>
        <a:p>
          <a:endParaRPr lang="fr-FR"/>
        </a:p>
      </dgm:t>
    </dgm:pt>
    <dgm:pt modelId="{B44B484B-31DE-4080-9626-4FD4C4D9805F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Construire un générateur de recettes saines et équilibrées</a:t>
          </a:r>
        </a:p>
      </dgm:t>
    </dgm:pt>
    <dgm:pt modelId="{A44B9011-4BFC-42DD-B784-AA53B34EE97F}" type="parTrans" cxnId="{BA56BCFA-6A3F-402D-A8A1-CCC88C7FC34B}">
      <dgm:prSet/>
      <dgm:spPr/>
      <dgm:t>
        <a:bodyPr/>
        <a:lstStyle/>
        <a:p>
          <a:endParaRPr lang="fr-FR"/>
        </a:p>
      </dgm:t>
    </dgm:pt>
    <dgm:pt modelId="{AED243B4-14B1-442A-B637-72C0B8DE5A3A}" type="sibTrans" cxnId="{BA56BCFA-6A3F-402D-A8A1-CCC88C7FC34B}">
      <dgm:prSet/>
      <dgm:spPr/>
      <dgm:t>
        <a:bodyPr/>
        <a:lstStyle/>
        <a:p>
          <a:endParaRPr lang="fr-FR"/>
        </a:p>
      </dgm:t>
    </dgm:pt>
    <dgm:pt modelId="{0D2FEE81-D2CB-4318-A559-FCA674426D7E}" type="pres">
      <dgm:prSet presAssocID="{5D91097F-F3E4-432A-83B7-D09E549ACF28}" presName="CompostProcess" presStyleCnt="0">
        <dgm:presLayoutVars>
          <dgm:dir/>
          <dgm:resizeHandles val="exact"/>
        </dgm:presLayoutVars>
      </dgm:prSet>
      <dgm:spPr/>
    </dgm:pt>
    <dgm:pt modelId="{355A4426-2373-466B-B105-7CF16FB9FE38}" type="pres">
      <dgm:prSet presAssocID="{5D91097F-F3E4-432A-83B7-D09E549ACF28}" presName="arrow" presStyleLbl="bgShp" presStyleIdx="0" presStyleCnt="1" custScaleX="117647"/>
      <dgm:spPr/>
    </dgm:pt>
    <dgm:pt modelId="{B1DAEA00-492D-4F9B-8739-F5701DF0C4FC}" type="pres">
      <dgm:prSet presAssocID="{5D91097F-F3E4-432A-83B7-D09E549ACF28}" presName="linearProcess" presStyleCnt="0"/>
      <dgm:spPr/>
    </dgm:pt>
    <dgm:pt modelId="{72FBC07B-F1A9-4ABB-B647-F5E83C191399}" type="pres">
      <dgm:prSet presAssocID="{20863896-0C51-4B53-8723-8B7A6E203BF7}" presName="textNode" presStyleLbl="node1" presStyleIdx="0" presStyleCnt="2" custScaleX="124934" custLinFactX="-17686" custLinFactNeighborX="-100000">
        <dgm:presLayoutVars>
          <dgm:bulletEnabled val="1"/>
        </dgm:presLayoutVars>
      </dgm:prSet>
      <dgm:spPr/>
    </dgm:pt>
    <dgm:pt modelId="{9A400990-28DA-4EC1-9D88-77F53EB87FCD}" type="pres">
      <dgm:prSet presAssocID="{FFA47E1C-0D6C-4C9C-B69E-0586C885FC3E}" presName="sibTrans" presStyleCnt="0"/>
      <dgm:spPr/>
    </dgm:pt>
    <dgm:pt modelId="{0E2F57B0-93A6-4096-B9C9-1539C865BC01}" type="pres">
      <dgm:prSet presAssocID="{B44B484B-31DE-4080-9626-4FD4C4D9805F}" presName="textNode" presStyleLbl="node1" presStyleIdx="1" presStyleCnt="2" custScaleX="124368" custLinFactNeighborX="-90381">
        <dgm:presLayoutVars>
          <dgm:bulletEnabled val="1"/>
        </dgm:presLayoutVars>
      </dgm:prSet>
      <dgm:spPr/>
    </dgm:pt>
  </dgm:ptLst>
  <dgm:cxnLst>
    <dgm:cxn modelId="{095EE129-2653-46AA-B306-1D388B274E4F}" type="presOf" srcId="{5D91097F-F3E4-432A-83B7-D09E549ACF28}" destId="{0D2FEE81-D2CB-4318-A559-FCA674426D7E}" srcOrd="0" destOrd="0" presId="urn:microsoft.com/office/officeart/2005/8/layout/hProcess9"/>
    <dgm:cxn modelId="{B327B16A-D8D2-47A1-99DF-9C6E9A65C6C2}" type="presOf" srcId="{20863896-0C51-4B53-8723-8B7A6E203BF7}" destId="{72FBC07B-F1A9-4ABB-B647-F5E83C191399}" srcOrd="0" destOrd="0" presId="urn:microsoft.com/office/officeart/2005/8/layout/hProcess9"/>
    <dgm:cxn modelId="{0A864F89-28C7-4FDC-A30A-6FCA0544D317}" srcId="{5D91097F-F3E4-432A-83B7-D09E549ACF28}" destId="{20863896-0C51-4B53-8723-8B7A6E203BF7}" srcOrd="0" destOrd="0" parTransId="{7D421943-7FAC-4648-8701-44E39A10694D}" sibTransId="{FFA47E1C-0D6C-4C9C-B69E-0586C885FC3E}"/>
    <dgm:cxn modelId="{F10F1C96-46BF-42AC-B79A-D5091069D8CE}" type="presOf" srcId="{B44B484B-31DE-4080-9626-4FD4C4D9805F}" destId="{0E2F57B0-93A6-4096-B9C9-1539C865BC01}" srcOrd="0" destOrd="0" presId="urn:microsoft.com/office/officeart/2005/8/layout/hProcess9"/>
    <dgm:cxn modelId="{BA56BCFA-6A3F-402D-A8A1-CCC88C7FC34B}" srcId="{5D91097F-F3E4-432A-83B7-D09E549ACF28}" destId="{B44B484B-31DE-4080-9626-4FD4C4D9805F}" srcOrd="1" destOrd="0" parTransId="{A44B9011-4BFC-42DD-B784-AA53B34EE97F}" sibTransId="{AED243B4-14B1-442A-B637-72C0B8DE5A3A}"/>
    <dgm:cxn modelId="{118B43FA-23C4-452A-B892-D4227C459009}" type="presParOf" srcId="{0D2FEE81-D2CB-4318-A559-FCA674426D7E}" destId="{355A4426-2373-466B-B105-7CF16FB9FE38}" srcOrd="0" destOrd="0" presId="urn:microsoft.com/office/officeart/2005/8/layout/hProcess9"/>
    <dgm:cxn modelId="{5785E6BD-F276-4CF8-9B1F-E19E52D92AFC}" type="presParOf" srcId="{0D2FEE81-D2CB-4318-A559-FCA674426D7E}" destId="{B1DAEA00-492D-4F9B-8739-F5701DF0C4FC}" srcOrd="1" destOrd="0" presId="urn:microsoft.com/office/officeart/2005/8/layout/hProcess9"/>
    <dgm:cxn modelId="{6FD74771-3ACE-45E6-9877-6405CA470C6A}" type="presParOf" srcId="{B1DAEA00-492D-4F9B-8739-F5701DF0C4FC}" destId="{72FBC07B-F1A9-4ABB-B647-F5E83C191399}" srcOrd="0" destOrd="0" presId="urn:microsoft.com/office/officeart/2005/8/layout/hProcess9"/>
    <dgm:cxn modelId="{AE2995BD-61BB-4A83-8AA8-27A16A8F444C}" type="presParOf" srcId="{B1DAEA00-492D-4F9B-8739-F5701DF0C4FC}" destId="{9A400990-28DA-4EC1-9D88-77F53EB87FCD}" srcOrd="1" destOrd="0" presId="urn:microsoft.com/office/officeart/2005/8/layout/hProcess9"/>
    <dgm:cxn modelId="{2BD74F5C-1D4B-47B0-8A1A-19E3D7AA6ADB}" type="presParOf" srcId="{B1DAEA00-492D-4F9B-8739-F5701DF0C4FC}" destId="{0E2F57B0-93A6-4096-B9C9-1539C865BC0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C9661D-C4A1-47C4-AD29-6E112725EA9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177341-B8B0-4989-8921-F991045CB010}">
      <dgm:prSet phldrT="[Texte]" custT="1"/>
      <dgm:spPr/>
      <dgm:t>
        <a:bodyPr/>
        <a:lstStyle/>
        <a:p>
          <a:r>
            <a:rPr lang="fr-FR" sz="2000" dirty="0"/>
            <a:t>A</a:t>
          </a:r>
        </a:p>
      </dgm:t>
    </dgm:pt>
    <dgm:pt modelId="{588A44D7-D972-4447-BD98-35C716B788CA}" type="parTrans" cxnId="{A70AED08-1863-4555-95C9-A9780BF2CCC9}">
      <dgm:prSet/>
      <dgm:spPr/>
      <dgm:t>
        <a:bodyPr/>
        <a:lstStyle/>
        <a:p>
          <a:endParaRPr lang="fr-FR" sz="2000"/>
        </a:p>
      </dgm:t>
    </dgm:pt>
    <dgm:pt modelId="{50E8BC2A-6853-41A5-B5F4-7CF19F3876C4}" type="sibTrans" cxnId="{A70AED08-1863-4555-95C9-A9780BF2CCC9}">
      <dgm:prSet/>
      <dgm:spPr/>
      <dgm:t>
        <a:bodyPr/>
        <a:lstStyle/>
        <a:p>
          <a:endParaRPr lang="fr-FR" sz="2000"/>
        </a:p>
      </dgm:t>
    </dgm:pt>
    <dgm:pt modelId="{AEE004B4-93D9-4C88-83F3-66AA21AD6CE6}">
      <dgm:prSet phldrT="[Texte]" custT="1"/>
      <dgm:spPr/>
      <dgm:t>
        <a:bodyPr/>
        <a:lstStyle/>
        <a:p>
          <a:r>
            <a:rPr lang="fr-FR" sz="2000" dirty="0"/>
            <a:t>D, E</a:t>
          </a:r>
        </a:p>
      </dgm:t>
    </dgm:pt>
    <dgm:pt modelId="{316EC0A5-66F5-4188-A690-475C5FB5FF18}" type="parTrans" cxnId="{A2F6F44E-FD13-4C2F-8495-CEB6208ED17F}">
      <dgm:prSet/>
      <dgm:spPr/>
      <dgm:t>
        <a:bodyPr/>
        <a:lstStyle/>
        <a:p>
          <a:endParaRPr lang="fr-FR" sz="2000"/>
        </a:p>
      </dgm:t>
    </dgm:pt>
    <dgm:pt modelId="{AA38692F-FFBD-4C17-9F3F-F01207FD589D}" type="sibTrans" cxnId="{A2F6F44E-FD13-4C2F-8495-CEB6208ED17F}">
      <dgm:prSet/>
      <dgm:spPr/>
      <dgm:t>
        <a:bodyPr/>
        <a:lstStyle/>
        <a:p>
          <a:endParaRPr lang="fr-FR" sz="2000"/>
        </a:p>
      </dgm:t>
    </dgm:pt>
    <dgm:pt modelId="{11D26602-17AF-4E11-B458-4EFFAB0BCC5F}" type="pres">
      <dgm:prSet presAssocID="{DFC9661D-C4A1-47C4-AD29-6E112725EA90}" presName="cycle" presStyleCnt="0">
        <dgm:presLayoutVars>
          <dgm:dir/>
          <dgm:resizeHandles val="exact"/>
        </dgm:presLayoutVars>
      </dgm:prSet>
      <dgm:spPr/>
    </dgm:pt>
    <dgm:pt modelId="{348AE2A2-3E91-4FB8-A78A-AD8A7FD35124}" type="pres">
      <dgm:prSet presAssocID="{80177341-B8B0-4989-8921-F991045CB010}" presName="arrow" presStyleLbl="node1" presStyleIdx="0" presStyleCnt="2">
        <dgm:presLayoutVars>
          <dgm:bulletEnabled val="1"/>
        </dgm:presLayoutVars>
      </dgm:prSet>
      <dgm:spPr/>
    </dgm:pt>
    <dgm:pt modelId="{842D7187-32B8-4F26-AF2A-F852C7FBC2A2}" type="pres">
      <dgm:prSet presAssocID="{AEE004B4-93D9-4C88-83F3-66AA21AD6CE6}" presName="arrow" presStyleLbl="node1" presStyleIdx="1" presStyleCnt="2" custRadScaleRad="55200" custRadScaleInc="14">
        <dgm:presLayoutVars>
          <dgm:bulletEnabled val="1"/>
        </dgm:presLayoutVars>
      </dgm:prSet>
      <dgm:spPr/>
    </dgm:pt>
  </dgm:ptLst>
  <dgm:cxnLst>
    <dgm:cxn modelId="{A70AED08-1863-4555-95C9-A9780BF2CCC9}" srcId="{DFC9661D-C4A1-47C4-AD29-6E112725EA90}" destId="{80177341-B8B0-4989-8921-F991045CB010}" srcOrd="0" destOrd="0" parTransId="{588A44D7-D972-4447-BD98-35C716B788CA}" sibTransId="{50E8BC2A-6853-41A5-B5F4-7CF19F3876C4}"/>
    <dgm:cxn modelId="{B023D711-6A25-4C08-944D-FA6FF72BD2BF}" type="presOf" srcId="{AEE004B4-93D9-4C88-83F3-66AA21AD6CE6}" destId="{842D7187-32B8-4F26-AF2A-F852C7FBC2A2}" srcOrd="0" destOrd="0" presId="urn:microsoft.com/office/officeart/2005/8/layout/arrow1"/>
    <dgm:cxn modelId="{A2F6F44E-FD13-4C2F-8495-CEB6208ED17F}" srcId="{DFC9661D-C4A1-47C4-AD29-6E112725EA90}" destId="{AEE004B4-93D9-4C88-83F3-66AA21AD6CE6}" srcOrd="1" destOrd="0" parTransId="{316EC0A5-66F5-4188-A690-475C5FB5FF18}" sibTransId="{AA38692F-FFBD-4C17-9F3F-F01207FD589D}"/>
    <dgm:cxn modelId="{63E33BEB-45BB-45D6-B887-AF727CB2819F}" type="presOf" srcId="{80177341-B8B0-4989-8921-F991045CB010}" destId="{348AE2A2-3E91-4FB8-A78A-AD8A7FD35124}" srcOrd="0" destOrd="0" presId="urn:microsoft.com/office/officeart/2005/8/layout/arrow1"/>
    <dgm:cxn modelId="{3AB66CFF-2951-4236-AE36-DBBDF4A586BD}" type="presOf" srcId="{DFC9661D-C4A1-47C4-AD29-6E112725EA90}" destId="{11D26602-17AF-4E11-B458-4EFFAB0BCC5F}" srcOrd="0" destOrd="0" presId="urn:microsoft.com/office/officeart/2005/8/layout/arrow1"/>
    <dgm:cxn modelId="{27D47758-752A-4B92-BB26-72D96A0E9F9B}" type="presParOf" srcId="{11D26602-17AF-4E11-B458-4EFFAB0BCC5F}" destId="{348AE2A2-3E91-4FB8-A78A-AD8A7FD35124}" srcOrd="0" destOrd="0" presId="urn:microsoft.com/office/officeart/2005/8/layout/arrow1"/>
    <dgm:cxn modelId="{CE4117D6-52AD-4193-943E-D8A97C8D0B9E}" type="presParOf" srcId="{11D26602-17AF-4E11-B458-4EFFAB0BCC5F}" destId="{842D7187-32B8-4F26-AF2A-F852C7FBC2A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C9661D-C4A1-47C4-AD29-6E112725EA9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177341-B8B0-4989-8921-F991045CB010}">
      <dgm:prSet phldrT="[Texte]" custT="1"/>
      <dgm:spPr/>
      <dgm:t>
        <a:bodyPr/>
        <a:lstStyle/>
        <a:p>
          <a:r>
            <a:rPr lang="fr-FR" sz="2000" dirty="0"/>
            <a:t>Fibres, calcium, fer</a:t>
          </a:r>
        </a:p>
      </dgm:t>
    </dgm:pt>
    <dgm:pt modelId="{588A44D7-D972-4447-BD98-35C716B788CA}" type="parTrans" cxnId="{A70AED08-1863-4555-95C9-A9780BF2CCC9}">
      <dgm:prSet/>
      <dgm:spPr/>
      <dgm:t>
        <a:bodyPr/>
        <a:lstStyle/>
        <a:p>
          <a:endParaRPr lang="fr-FR" sz="2000"/>
        </a:p>
      </dgm:t>
    </dgm:pt>
    <dgm:pt modelId="{50E8BC2A-6853-41A5-B5F4-7CF19F3876C4}" type="sibTrans" cxnId="{A70AED08-1863-4555-95C9-A9780BF2CCC9}">
      <dgm:prSet/>
      <dgm:spPr/>
      <dgm:t>
        <a:bodyPr/>
        <a:lstStyle/>
        <a:p>
          <a:endParaRPr lang="fr-FR" sz="2000"/>
        </a:p>
      </dgm:t>
    </dgm:pt>
    <dgm:pt modelId="{AEE004B4-93D9-4C88-83F3-66AA21AD6CE6}">
      <dgm:prSet phldrT="[Texte]" custT="1"/>
      <dgm:spPr/>
      <dgm:t>
        <a:bodyPr/>
        <a:lstStyle/>
        <a:p>
          <a:r>
            <a:rPr lang="fr-FR" sz="2000" dirty="0"/>
            <a:t>Sel, Sodium</a:t>
          </a:r>
        </a:p>
      </dgm:t>
    </dgm:pt>
    <dgm:pt modelId="{316EC0A5-66F5-4188-A690-475C5FB5FF18}" type="parTrans" cxnId="{A2F6F44E-FD13-4C2F-8495-CEB6208ED17F}">
      <dgm:prSet/>
      <dgm:spPr/>
      <dgm:t>
        <a:bodyPr/>
        <a:lstStyle/>
        <a:p>
          <a:endParaRPr lang="fr-FR" sz="2000"/>
        </a:p>
      </dgm:t>
    </dgm:pt>
    <dgm:pt modelId="{AA38692F-FFBD-4C17-9F3F-F01207FD589D}" type="sibTrans" cxnId="{A2F6F44E-FD13-4C2F-8495-CEB6208ED17F}">
      <dgm:prSet/>
      <dgm:spPr/>
      <dgm:t>
        <a:bodyPr/>
        <a:lstStyle/>
        <a:p>
          <a:endParaRPr lang="fr-FR" sz="2000"/>
        </a:p>
      </dgm:t>
    </dgm:pt>
    <dgm:pt modelId="{11D26602-17AF-4E11-B458-4EFFAB0BCC5F}" type="pres">
      <dgm:prSet presAssocID="{DFC9661D-C4A1-47C4-AD29-6E112725EA90}" presName="cycle" presStyleCnt="0">
        <dgm:presLayoutVars>
          <dgm:dir/>
          <dgm:resizeHandles val="exact"/>
        </dgm:presLayoutVars>
      </dgm:prSet>
      <dgm:spPr/>
    </dgm:pt>
    <dgm:pt modelId="{348AE2A2-3E91-4FB8-A78A-AD8A7FD35124}" type="pres">
      <dgm:prSet presAssocID="{80177341-B8B0-4989-8921-F991045CB010}" presName="arrow" presStyleLbl="node1" presStyleIdx="0" presStyleCnt="2" custRadScaleRad="106086">
        <dgm:presLayoutVars>
          <dgm:bulletEnabled val="1"/>
        </dgm:presLayoutVars>
      </dgm:prSet>
      <dgm:spPr/>
    </dgm:pt>
    <dgm:pt modelId="{842D7187-32B8-4F26-AF2A-F852C7FBC2A2}" type="pres">
      <dgm:prSet presAssocID="{AEE004B4-93D9-4C88-83F3-66AA21AD6CE6}" presName="arrow" presStyleLbl="node1" presStyleIdx="1" presStyleCnt="2" custScaleY="102635" custRadScaleRad="55200" custRadScaleInc="14">
        <dgm:presLayoutVars>
          <dgm:bulletEnabled val="1"/>
        </dgm:presLayoutVars>
      </dgm:prSet>
      <dgm:spPr/>
    </dgm:pt>
  </dgm:ptLst>
  <dgm:cxnLst>
    <dgm:cxn modelId="{A70AED08-1863-4555-95C9-A9780BF2CCC9}" srcId="{DFC9661D-C4A1-47C4-AD29-6E112725EA90}" destId="{80177341-B8B0-4989-8921-F991045CB010}" srcOrd="0" destOrd="0" parTransId="{588A44D7-D972-4447-BD98-35C716B788CA}" sibTransId="{50E8BC2A-6853-41A5-B5F4-7CF19F3876C4}"/>
    <dgm:cxn modelId="{B023D711-6A25-4C08-944D-FA6FF72BD2BF}" type="presOf" srcId="{AEE004B4-93D9-4C88-83F3-66AA21AD6CE6}" destId="{842D7187-32B8-4F26-AF2A-F852C7FBC2A2}" srcOrd="0" destOrd="0" presId="urn:microsoft.com/office/officeart/2005/8/layout/arrow1"/>
    <dgm:cxn modelId="{A2F6F44E-FD13-4C2F-8495-CEB6208ED17F}" srcId="{DFC9661D-C4A1-47C4-AD29-6E112725EA90}" destId="{AEE004B4-93D9-4C88-83F3-66AA21AD6CE6}" srcOrd="1" destOrd="0" parTransId="{316EC0A5-66F5-4188-A690-475C5FB5FF18}" sibTransId="{AA38692F-FFBD-4C17-9F3F-F01207FD589D}"/>
    <dgm:cxn modelId="{63E33BEB-45BB-45D6-B887-AF727CB2819F}" type="presOf" srcId="{80177341-B8B0-4989-8921-F991045CB010}" destId="{348AE2A2-3E91-4FB8-A78A-AD8A7FD35124}" srcOrd="0" destOrd="0" presId="urn:microsoft.com/office/officeart/2005/8/layout/arrow1"/>
    <dgm:cxn modelId="{3AB66CFF-2951-4236-AE36-DBBDF4A586BD}" type="presOf" srcId="{DFC9661D-C4A1-47C4-AD29-6E112725EA90}" destId="{11D26602-17AF-4E11-B458-4EFFAB0BCC5F}" srcOrd="0" destOrd="0" presId="urn:microsoft.com/office/officeart/2005/8/layout/arrow1"/>
    <dgm:cxn modelId="{27D47758-752A-4B92-BB26-72D96A0E9F9B}" type="presParOf" srcId="{11D26602-17AF-4E11-B458-4EFFAB0BCC5F}" destId="{348AE2A2-3E91-4FB8-A78A-AD8A7FD35124}" srcOrd="0" destOrd="0" presId="urn:microsoft.com/office/officeart/2005/8/layout/arrow1"/>
    <dgm:cxn modelId="{CE4117D6-52AD-4193-943E-D8A97C8D0B9E}" type="presParOf" srcId="{11D26602-17AF-4E11-B458-4EFFAB0BCC5F}" destId="{842D7187-32B8-4F26-AF2A-F852C7FBC2A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E82EC6-0B83-43DE-B95E-A58B33074D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84FC3FE-FE05-4600-A1A5-B0C0B9421BE0}">
      <dgm:prSet phldrT="[Texte]" custT="1"/>
      <dgm:spPr/>
      <dgm:t>
        <a:bodyPr/>
        <a:lstStyle/>
        <a:p>
          <a:r>
            <a:rPr lang="fr-FR" sz="3200" dirty="0"/>
            <a:t>Axe 1</a:t>
          </a:r>
        </a:p>
      </dgm:t>
    </dgm:pt>
    <dgm:pt modelId="{1C04DBCB-BBC2-4065-88F0-805AA37133CD}" type="parTrans" cxnId="{E9D77719-7920-4D1E-9AEA-BC08494F01EF}">
      <dgm:prSet/>
      <dgm:spPr/>
      <dgm:t>
        <a:bodyPr/>
        <a:lstStyle/>
        <a:p>
          <a:endParaRPr lang="fr-FR"/>
        </a:p>
      </dgm:t>
    </dgm:pt>
    <dgm:pt modelId="{83206B4A-49CB-416C-8B5A-D90AD5E423C5}" type="sibTrans" cxnId="{E9D77719-7920-4D1E-9AEA-BC08494F01EF}">
      <dgm:prSet/>
      <dgm:spPr/>
      <dgm:t>
        <a:bodyPr/>
        <a:lstStyle/>
        <a:p>
          <a:endParaRPr lang="fr-FR"/>
        </a:p>
      </dgm:t>
    </dgm:pt>
    <dgm:pt modelId="{9F14FE9C-5768-47D1-AC5A-460556AC0FD6}">
      <dgm:prSet phldrT="[Texte]" custT="1"/>
      <dgm:spPr/>
      <dgm:t>
        <a:bodyPr/>
        <a:lstStyle/>
        <a:p>
          <a:pPr>
            <a:buClr>
              <a:schemeClr val="accent1"/>
            </a:buClr>
            <a:buSzPct val="80000"/>
            <a:buFont typeface="Arial" panose="020B0604020202020204" pitchFamily="34" charset="0"/>
            <a:buNone/>
          </a:pPr>
          <a:r>
            <a:rPr lang="fr-FR" sz="2000" dirty="0"/>
            <a:t>	Produits  « a », « b » et « c » ayant des valeurs moyennes en vitamines A et C  s’opposent aux  produits « e » et « d »  ayant des fortes valeurs en macronutriments énergétiques.</a:t>
          </a:r>
        </a:p>
      </dgm:t>
    </dgm:pt>
    <dgm:pt modelId="{751A1DB1-6F54-48FC-B203-242F21FDF090}" type="parTrans" cxnId="{2B71255F-373D-4FD8-A764-2C192417A312}">
      <dgm:prSet/>
      <dgm:spPr/>
      <dgm:t>
        <a:bodyPr/>
        <a:lstStyle/>
        <a:p>
          <a:endParaRPr lang="fr-FR"/>
        </a:p>
      </dgm:t>
    </dgm:pt>
    <dgm:pt modelId="{0923FBC4-B283-4C27-8F16-3A14ECED8C88}" type="sibTrans" cxnId="{2B71255F-373D-4FD8-A764-2C192417A312}">
      <dgm:prSet/>
      <dgm:spPr/>
      <dgm:t>
        <a:bodyPr/>
        <a:lstStyle/>
        <a:p>
          <a:endParaRPr lang="fr-FR"/>
        </a:p>
      </dgm:t>
    </dgm:pt>
    <dgm:pt modelId="{F27CDA90-173D-4392-A08C-6438CF1D76FC}">
      <dgm:prSet phldrT="[Texte]" custT="1"/>
      <dgm:spPr/>
      <dgm:t>
        <a:bodyPr/>
        <a:lstStyle/>
        <a:p>
          <a:r>
            <a:rPr lang="fr-FR" sz="3200" dirty="0"/>
            <a:t>Axe 2</a:t>
          </a:r>
        </a:p>
      </dgm:t>
    </dgm:pt>
    <dgm:pt modelId="{FEFB668A-872A-4177-B6DB-1490093E8D85}" type="parTrans" cxnId="{51893E67-C998-459F-A9C4-10EAC24E83CB}">
      <dgm:prSet/>
      <dgm:spPr/>
      <dgm:t>
        <a:bodyPr/>
        <a:lstStyle/>
        <a:p>
          <a:endParaRPr lang="fr-FR"/>
        </a:p>
      </dgm:t>
    </dgm:pt>
    <dgm:pt modelId="{7A7D71B5-D6FA-4430-8185-A8FCE8FFB256}" type="sibTrans" cxnId="{51893E67-C998-459F-A9C4-10EAC24E83CB}">
      <dgm:prSet/>
      <dgm:spPr/>
      <dgm:t>
        <a:bodyPr/>
        <a:lstStyle/>
        <a:p>
          <a:endParaRPr lang="fr-FR"/>
        </a:p>
      </dgm:t>
    </dgm:pt>
    <dgm:pt modelId="{60DA57CC-ED7D-478D-B2C5-8B20A0216A54}">
      <dgm:prSet phldrT="[Texte]" custT="1"/>
      <dgm:spPr/>
      <dgm:t>
        <a:bodyPr/>
        <a:lstStyle/>
        <a:p>
          <a:pPr>
            <a:buNone/>
          </a:pPr>
          <a:r>
            <a:rPr lang="fr-FR" sz="2000" dirty="0"/>
            <a:t>	Produits  « a » ayant des valeurs moyennes en fibres, fer et calcium s’opposent aux produits «  d » et  « e » ayant des fortes valeurs du sel et sodium.</a:t>
          </a:r>
        </a:p>
      </dgm:t>
    </dgm:pt>
    <dgm:pt modelId="{86E9407E-41C0-4B4F-A9CE-9065083F465E}" type="parTrans" cxnId="{C96A79A2-D3CB-4C02-8C33-D3D655915ECC}">
      <dgm:prSet/>
      <dgm:spPr/>
      <dgm:t>
        <a:bodyPr/>
        <a:lstStyle/>
        <a:p>
          <a:endParaRPr lang="fr-FR"/>
        </a:p>
      </dgm:t>
    </dgm:pt>
    <dgm:pt modelId="{EA80B28D-923B-4DAE-BE20-095EB69E02DF}" type="sibTrans" cxnId="{C96A79A2-D3CB-4C02-8C33-D3D655915ECC}">
      <dgm:prSet/>
      <dgm:spPr/>
      <dgm:t>
        <a:bodyPr/>
        <a:lstStyle/>
        <a:p>
          <a:endParaRPr lang="fr-FR"/>
        </a:p>
      </dgm:t>
    </dgm:pt>
    <dgm:pt modelId="{8D7CAB4E-B05C-42A8-965E-239DD3DE1334}" type="pres">
      <dgm:prSet presAssocID="{D8E82EC6-0B83-43DE-B95E-A58B33074D34}" presName="Name0" presStyleCnt="0">
        <dgm:presLayoutVars>
          <dgm:dir/>
          <dgm:animLvl val="lvl"/>
          <dgm:resizeHandles val="exact"/>
        </dgm:presLayoutVars>
      </dgm:prSet>
      <dgm:spPr/>
    </dgm:pt>
    <dgm:pt modelId="{469D3B0C-B69D-41C6-BA0C-52515BC06C61}" type="pres">
      <dgm:prSet presAssocID="{A84FC3FE-FE05-4600-A1A5-B0C0B9421BE0}" presName="linNode" presStyleCnt="0"/>
      <dgm:spPr/>
    </dgm:pt>
    <dgm:pt modelId="{759FD9EE-1630-443D-97BC-326A5197A630}" type="pres">
      <dgm:prSet presAssocID="{A84FC3FE-FE05-4600-A1A5-B0C0B9421BE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0D00F0B-52C6-4EC3-B1E8-F465558AC2C1}" type="pres">
      <dgm:prSet presAssocID="{A84FC3FE-FE05-4600-A1A5-B0C0B9421BE0}" presName="descendantText" presStyleLbl="alignAccFollowNode1" presStyleIdx="0" presStyleCnt="2" custLinFactNeighborY="0">
        <dgm:presLayoutVars>
          <dgm:bulletEnabled val="1"/>
        </dgm:presLayoutVars>
      </dgm:prSet>
      <dgm:spPr/>
    </dgm:pt>
    <dgm:pt modelId="{E984BFEB-D504-47BD-82E9-4E779C5A40AA}" type="pres">
      <dgm:prSet presAssocID="{83206B4A-49CB-416C-8B5A-D90AD5E423C5}" presName="sp" presStyleCnt="0"/>
      <dgm:spPr/>
    </dgm:pt>
    <dgm:pt modelId="{BCEF3A70-C924-41F7-8B70-E9C1AEA441C7}" type="pres">
      <dgm:prSet presAssocID="{F27CDA90-173D-4392-A08C-6438CF1D76FC}" presName="linNode" presStyleCnt="0"/>
      <dgm:spPr/>
    </dgm:pt>
    <dgm:pt modelId="{B7FC3478-4EBC-4DD0-8CB3-B0894B494462}" type="pres">
      <dgm:prSet presAssocID="{F27CDA90-173D-4392-A08C-6438CF1D76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B0D277F-7BD6-48FD-BB63-1EA974A35F81}" type="pres">
      <dgm:prSet presAssocID="{F27CDA90-173D-4392-A08C-6438CF1D76FC}" presName="descendantText" presStyleLbl="alignAccFollowNode1" presStyleIdx="1" presStyleCnt="2" custLinFactNeighborY="0">
        <dgm:presLayoutVars>
          <dgm:bulletEnabled val="1"/>
        </dgm:presLayoutVars>
      </dgm:prSet>
      <dgm:spPr/>
    </dgm:pt>
  </dgm:ptLst>
  <dgm:cxnLst>
    <dgm:cxn modelId="{DEEBD609-80E8-4739-ADE8-BBFA2CDFA179}" type="presOf" srcId="{F27CDA90-173D-4392-A08C-6438CF1D76FC}" destId="{B7FC3478-4EBC-4DD0-8CB3-B0894B494462}" srcOrd="0" destOrd="0" presId="urn:microsoft.com/office/officeart/2005/8/layout/vList5"/>
    <dgm:cxn modelId="{E9D77719-7920-4D1E-9AEA-BC08494F01EF}" srcId="{D8E82EC6-0B83-43DE-B95E-A58B33074D34}" destId="{A84FC3FE-FE05-4600-A1A5-B0C0B9421BE0}" srcOrd="0" destOrd="0" parTransId="{1C04DBCB-BBC2-4065-88F0-805AA37133CD}" sibTransId="{83206B4A-49CB-416C-8B5A-D90AD5E423C5}"/>
    <dgm:cxn modelId="{C4E47A3B-EB39-4CCE-AD81-B58A8FAFC9D5}" type="presOf" srcId="{D8E82EC6-0B83-43DE-B95E-A58B33074D34}" destId="{8D7CAB4E-B05C-42A8-965E-239DD3DE1334}" srcOrd="0" destOrd="0" presId="urn:microsoft.com/office/officeart/2005/8/layout/vList5"/>
    <dgm:cxn modelId="{2B71255F-373D-4FD8-A764-2C192417A312}" srcId="{A84FC3FE-FE05-4600-A1A5-B0C0B9421BE0}" destId="{9F14FE9C-5768-47D1-AC5A-460556AC0FD6}" srcOrd="0" destOrd="0" parTransId="{751A1DB1-6F54-48FC-B203-242F21FDF090}" sibTransId="{0923FBC4-B283-4C27-8F16-3A14ECED8C88}"/>
    <dgm:cxn modelId="{70589265-7965-4B0B-90A1-7E39C6DD9BD5}" type="presOf" srcId="{A84FC3FE-FE05-4600-A1A5-B0C0B9421BE0}" destId="{759FD9EE-1630-443D-97BC-326A5197A630}" srcOrd="0" destOrd="0" presId="urn:microsoft.com/office/officeart/2005/8/layout/vList5"/>
    <dgm:cxn modelId="{7F384146-73D3-475D-920E-4201137D853C}" type="presOf" srcId="{60DA57CC-ED7D-478D-B2C5-8B20A0216A54}" destId="{AB0D277F-7BD6-48FD-BB63-1EA974A35F81}" srcOrd="0" destOrd="0" presId="urn:microsoft.com/office/officeart/2005/8/layout/vList5"/>
    <dgm:cxn modelId="{51893E67-C998-459F-A9C4-10EAC24E83CB}" srcId="{D8E82EC6-0B83-43DE-B95E-A58B33074D34}" destId="{F27CDA90-173D-4392-A08C-6438CF1D76FC}" srcOrd="1" destOrd="0" parTransId="{FEFB668A-872A-4177-B6DB-1490093E8D85}" sibTransId="{7A7D71B5-D6FA-4430-8185-A8FCE8FFB256}"/>
    <dgm:cxn modelId="{C96A79A2-D3CB-4C02-8C33-D3D655915ECC}" srcId="{F27CDA90-173D-4392-A08C-6438CF1D76FC}" destId="{60DA57CC-ED7D-478D-B2C5-8B20A0216A54}" srcOrd="0" destOrd="0" parTransId="{86E9407E-41C0-4B4F-A9CE-9065083F465E}" sibTransId="{EA80B28D-923B-4DAE-BE20-095EB69E02DF}"/>
    <dgm:cxn modelId="{431CB1A4-B8FB-4FA9-A690-51D23CE40003}" type="presOf" srcId="{9F14FE9C-5768-47D1-AC5A-460556AC0FD6}" destId="{D0D00F0B-52C6-4EC3-B1E8-F465558AC2C1}" srcOrd="0" destOrd="0" presId="urn:microsoft.com/office/officeart/2005/8/layout/vList5"/>
    <dgm:cxn modelId="{6630691A-2B23-4437-BD0E-AC10DF3D6B0B}" type="presParOf" srcId="{8D7CAB4E-B05C-42A8-965E-239DD3DE1334}" destId="{469D3B0C-B69D-41C6-BA0C-52515BC06C61}" srcOrd="0" destOrd="0" presId="urn:microsoft.com/office/officeart/2005/8/layout/vList5"/>
    <dgm:cxn modelId="{7040F9A2-0A1A-4787-AEA9-ABA1C0D7EBAB}" type="presParOf" srcId="{469D3B0C-B69D-41C6-BA0C-52515BC06C61}" destId="{759FD9EE-1630-443D-97BC-326A5197A630}" srcOrd="0" destOrd="0" presId="urn:microsoft.com/office/officeart/2005/8/layout/vList5"/>
    <dgm:cxn modelId="{567E2B77-A435-469A-98E6-C2C41DD71D6A}" type="presParOf" srcId="{469D3B0C-B69D-41C6-BA0C-52515BC06C61}" destId="{D0D00F0B-52C6-4EC3-B1E8-F465558AC2C1}" srcOrd="1" destOrd="0" presId="urn:microsoft.com/office/officeart/2005/8/layout/vList5"/>
    <dgm:cxn modelId="{3A86F439-625B-441A-B30C-F13D6945E41A}" type="presParOf" srcId="{8D7CAB4E-B05C-42A8-965E-239DD3DE1334}" destId="{E984BFEB-D504-47BD-82E9-4E779C5A40AA}" srcOrd="1" destOrd="0" presId="urn:microsoft.com/office/officeart/2005/8/layout/vList5"/>
    <dgm:cxn modelId="{31A8E0E5-73E9-4AFF-9D48-F0DDD6D2B22D}" type="presParOf" srcId="{8D7CAB4E-B05C-42A8-965E-239DD3DE1334}" destId="{BCEF3A70-C924-41F7-8B70-E9C1AEA441C7}" srcOrd="2" destOrd="0" presId="urn:microsoft.com/office/officeart/2005/8/layout/vList5"/>
    <dgm:cxn modelId="{0F728540-BBA2-4233-BACB-E812DE7427E6}" type="presParOf" srcId="{BCEF3A70-C924-41F7-8B70-E9C1AEA441C7}" destId="{B7FC3478-4EBC-4DD0-8CB3-B0894B494462}" srcOrd="0" destOrd="0" presId="urn:microsoft.com/office/officeart/2005/8/layout/vList5"/>
    <dgm:cxn modelId="{67D3256B-C64F-43EC-8AED-AF8C079A56F3}" type="presParOf" srcId="{BCEF3A70-C924-41F7-8B70-E9C1AEA441C7}" destId="{AB0D277F-7BD6-48FD-BB63-1EA974A35F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9D39A1-3EB4-4156-B8EC-D62C5024CA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5F4353-6D8C-48AF-975F-835372E49B5E}">
      <dgm:prSet phldrT="[Texte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Valeurs moyennes: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Protéines, Matières grasses, Glucides</a:t>
          </a:r>
        </a:p>
      </dgm:t>
    </dgm:pt>
    <dgm:pt modelId="{191F7CCF-F6B4-4391-92FF-BF7BF94BD825}" type="parTrans" cxnId="{5843C401-5637-4312-8157-8F3CC0DE0608}">
      <dgm:prSet/>
      <dgm:spPr/>
      <dgm:t>
        <a:bodyPr/>
        <a:lstStyle/>
        <a:p>
          <a:pPr algn="l"/>
          <a:endParaRPr lang="fr-FR"/>
        </a:p>
      </dgm:t>
    </dgm:pt>
    <dgm:pt modelId="{3A78AEE5-8C0E-42C4-805A-15D65E1CA41E}" type="sibTrans" cxnId="{5843C401-5637-4312-8157-8F3CC0DE0608}">
      <dgm:prSet/>
      <dgm:spPr/>
      <dgm:t>
        <a:bodyPr/>
        <a:lstStyle/>
        <a:p>
          <a:pPr algn="l"/>
          <a:endParaRPr lang="fr-FR"/>
        </a:p>
      </dgm:t>
    </dgm:pt>
    <dgm:pt modelId="{1BD6FCD6-3756-4A32-A624-63F3A1D8DC41}">
      <dgm:prSet phldrT="[Texte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Faibles valeurs: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Sucre, Glucides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Ne pas cumuler les 2</a:t>
          </a:r>
        </a:p>
      </dgm:t>
    </dgm:pt>
    <dgm:pt modelId="{7011EC43-92F4-4D86-AE7F-52A618384D91}" type="parTrans" cxnId="{F376FA86-7F0F-40C6-8236-BDA779E94D45}">
      <dgm:prSet/>
      <dgm:spPr/>
      <dgm:t>
        <a:bodyPr/>
        <a:lstStyle/>
        <a:p>
          <a:pPr algn="l"/>
          <a:endParaRPr lang="fr-FR"/>
        </a:p>
      </dgm:t>
    </dgm:pt>
    <dgm:pt modelId="{EA4C8A12-BA20-4A47-8E2A-7351AB91C2F3}" type="sibTrans" cxnId="{F376FA86-7F0F-40C6-8236-BDA779E94D45}">
      <dgm:prSet/>
      <dgm:spPr/>
      <dgm:t>
        <a:bodyPr/>
        <a:lstStyle/>
        <a:p>
          <a:pPr algn="l"/>
          <a:endParaRPr lang="fr-FR"/>
        </a:p>
      </dgm:t>
    </dgm:pt>
    <dgm:pt modelId="{593B8FC5-CD69-44BB-B864-F02A5F99E1AF}">
      <dgm:prSet phldrT="[Texte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Faibles valeurs: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Sel, Sodium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Ne pas cumuler </a:t>
          </a:r>
        </a:p>
      </dgm:t>
    </dgm:pt>
    <dgm:pt modelId="{07097F81-3366-443B-86A5-2C738A6CC140}" type="parTrans" cxnId="{2E037E8F-CF77-4D5E-8F35-1FB0AC10CBE4}">
      <dgm:prSet/>
      <dgm:spPr/>
      <dgm:t>
        <a:bodyPr/>
        <a:lstStyle/>
        <a:p>
          <a:pPr algn="l"/>
          <a:endParaRPr lang="fr-FR"/>
        </a:p>
      </dgm:t>
    </dgm:pt>
    <dgm:pt modelId="{A0E29341-76DA-4ECD-95A3-5B37CBC2B031}" type="sibTrans" cxnId="{2E037E8F-CF77-4D5E-8F35-1FB0AC10CBE4}">
      <dgm:prSet/>
      <dgm:spPr/>
      <dgm:t>
        <a:bodyPr/>
        <a:lstStyle/>
        <a:p>
          <a:pPr algn="l"/>
          <a:endParaRPr lang="fr-FR"/>
        </a:p>
      </dgm:t>
    </dgm:pt>
    <dgm:pt modelId="{E0012F49-6797-44AB-AACC-79D1E4C194D8}">
      <dgm:prSet phldrT="[Texte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Faibles valeurs: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Matières grasses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Cholestérol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dirty="0">
              <a:solidFill>
                <a:schemeClr val="tx1"/>
              </a:solidFill>
            </a:rPr>
            <a:t>Ne pas cumuler les 2</a:t>
          </a:r>
        </a:p>
      </dgm:t>
    </dgm:pt>
    <dgm:pt modelId="{9019D176-6724-45A6-A662-496937EF8547}" type="parTrans" cxnId="{1911BCDF-F4D1-4B55-A439-6624C513AC81}">
      <dgm:prSet/>
      <dgm:spPr/>
      <dgm:t>
        <a:bodyPr/>
        <a:lstStyle/>
        <a:p>
          <a:pPr algn="l"/>
          <a:endParaRPr lang="fr-FR"/>
        </a:p>
      </dgm:t>
    </dgm:pt>
    <dgm:pt modelId="{ED39A745-5110-484C-86EB-01BCCD4D1EFD}" type="sibTrans" cxnId="{1911BCDF-F4D1-4B55-A439-6624C513AC81}">
      <dgm:prSet/>
      <dgm:spPr/>
      <dgm:t>
        <a:bodyPr/>
        <a:lstStyle/>
        <a:p>
          <a:pPr algn="l"/>
          <a:endParaRPr lang="fr-FR"/>
        </a:p>
      </dgm:t>
    </dgm:pt>
    <dgm:pt modelId="{A7C7E4FE-0201-4141-8524-698F05E6EF90}">
      <dgm:prSet phldrT="[Texte]"/>
      <dgm:spPr/>
      <dgm:t>
        <a:bodyPr/>
        <a:lstStyle/>
        <a:p>
          <a:pPr algn="l"/>
          <a:r>
            <a:rPr lang="fr-FR" dirty="0">
              <a:solidFill>
                <a:schemeClr val="tx1"/>
              </a:solidFill>
            </a:rPr>
            <a:t>Ne pas  mélanger les Macronutriments et le sel</a:t>
          </a:r>
        </a:p>
      </dgm:t>
    </dgm:pt>
    <dgm:pt modelId="{41D199D8-0F3D-439B-BB2E-27DD33D56518}" type="parTrans" cxnId="{38736C0B-521F-4604-9ABC-E042C52D9E98}">
      <dgm:prSet/>
      <dgm:spPr/>
      <dgm:t>
        <a:bodyPr/>
        <a:lstStyle/>
        <a:p>
          <a:pPr algn="l"/>
          <a:endParaRPr lang="fr-FR"/>
        </a:p>
      </dgm:t>
    </dgm:pt>
    <dgm:pt modelId="{707158F4-0385-429F-AC06-2F2325015FE0}" type="sibTrans" cxnId="{38736C0B-521F-4604-9ABC-E042C52D9E98}">
      <dgm:prSet/>
      <dgm:spPr/>
      <dgm:t>
        <a:bodyPr/>
        <a:lstStyle/>
        <a:p>
          <a:pPr algn="l"/>
          <a:endParaRPr lang="fr-FR"/>
        </a:p>
      </dgm:t>
    </dgm:pt>
    <dgm:pt modelId="{B459BF46-EAB2-4131-9BD3-4C60FC7CB844}">
      <dgm:prSet/>
      <dgm:spPr/>
      <dgm:t>
        <a:bodyPr/>
        <a:lstStyle/>
        <a:p>
          <a:pPr algn="l"/>
          <a:r>
            <a:rPr lang="fr-FR" dirty="0">
              <a:solidFill>
                <a:schemeClr val="tx1"/>
              </a:solidFill>
            </a:rPr>
            <a:t>Valeurs moyennes:</a:t>
          </a:r>
        </a:p>
        <a:p>
          <a:pPr algn="l"/>
          <a:r>
            <a:rPr lang="fr-FR" dirty="0">
              <a:solidFill>
                <a:schemeClr val="tx1"/>
              </a:solidFill>
            </a:rPr>
            <a:t>Vitamines A, C</a:t>
          </a:r>
        </a:p>
        <a:p>
          <a:pPr algn="l"/>
          <a:r>
            <a:rPr lang="fr-FR" dirty="0">
              <a:solidFill>
                <a:schemeClr val="tx1"/>
              </a:solidFill>
            </a:rPr>
            <a:t>Fer,  Calcium, Fibres</a:t>
          </a:r>
        </a:p>
      </dgm:t>
    </dgm:pt>
    <dgm:pt modelId="{3480B791-CC0A-4B6E-AE8D-5D2B7E4BE58A}" type="parTrans" cxnId="{C4CC2639-F90D-4277-AB8A-BCEA1B5543CA}">
      <dgm:prSet/>
      <dgm:spPr/>
      <dgm:t>
        <a:bodyPr/>
        <a:lstStyle/>
        <a:p>
          <a:pPr algn="l"/>
          <a:endParaRPr lang="fr-FR"/>
        </a:p>
      </dgm:t>
    </dgm:pt>
    <dgm:pt modelId="{A0C44047-9871-4755-AD65-72E85EF03305}" type="sibTrans" cxnId="{C4CC2639-F90D-4277-AB8A-BCEA1B5543CA}">
      <dgm:prSet/>
      <dgm:spPr/>
      <dgm:t>
        <a:bodyPr/>
        <a:lstStyle/>
        <a:p>
          <a:pPr algn="l"/>
          <a:endParaRPr lang="fr-FR"/>
        </a:p>
      </dgm:t>
    </dgm:pt>
    <dgm:pt modelId="{6B9C72C3-7B0F-4687-BBC2-C5583E340B96}" type="pres">
      <dgm:prSet presAssocID="{499D39A1-3EB4-4156-B8EC-D62C5024CA41}" presName="diagram" presStyleCnt="0">
        <dgm:presLayoutVars>
          <dgm:dir/>
          <dgm:resizeHandles val="exact"/>
        </dgm:presLayoutVars>
      </dgm:prSet>
      <dgm:spPr/>
    </dgm:pt>
    <dgm:pt modelId="{30BAC0D7-933F-4FAA-979C-3DA9FCA2DF38}" type="pres">
      <dgm:prSet presAssocID="{605F4353-6D8C-48AF-975F-835372E49B5E}" presName="node" presStyleLbl="node1" presStyleIdx="0" presStyleCnt="6">
        <dgm:presLayoutVars>
          <dgm:bulletEnabled val="1"/>
        </dgm:presLayoutVars>
      </dgm:prSet>
      <dgm:spPr/>
    </dgm:pt>
    <dgm:pt modelId="{3535944E-BD24-4A9F-905F-0FCE33F86B9A}" type="pres">
      <dgm:prSet presAssocID="{3A78AEE5-8C0E-42C4-805A-15D65E1CA41E}" presName="sibTrans" presStyleCnt="0"/>
      <dgm:spPr/>
    </dgm:pt>
    <dgm:pt modelId="{1B09B7CE-4454-4313-9940-7A7E0DE2FC8C}" type="pres">
      <dgm:prSet presAssocID="{B459BF46-EAB2-4131-9BD3-4C60FC7CB844}" presName="node" presStyleLbl="node1" presStyleIdx="1" presStyleCnt="6">
        <dgm:presLayoutVars>
          <dgm:bulletEnabled val="1"/>
        </dgm:presLayoutVars>
      </dgm:prSet>
      <dgm:spPr/>
    </dgm:pt>
    <dgm:pt modelId="{ABF277DC-C638-4CA6-AC78-5A542CA6AAD5}" type="pres">
      <dgm:prSet presAssocID="{A0C44047-9871-4755-AD65-72E85EF03305}" presName="sibTrans" presStyleCnt="0"/>
      <dgm:spPr/>
    </dgm:pt>
    <dgm:pt modelId="{33B6952E-812E-46AB-BF81-3CFC12175F66}" type="pres">
      <dgm:prSet presAssocID="{1BD6FCD6-3756-4A32-A624-63F3A1D8DC41}" presName="node" presStyleLbl="node1" presStyleIdx="2" presStyleCnt="6">
        <dgm:presLayoutVars>
          <dgm:bulletEnabled val="1"/>
        </dgm:presLayoutVars>
      </dgm:prSet>
      <dgm:spPr/>
    </dgm:pt>
    <dgm:pt modelId="{6D4D591B-C6A4-4A6D-8363-EE4BC6A61066}" type="pres">
      <dgm:prSet presAssocID="{EA4C8A12-BA20-4A47-8E2A-7351AB91C2F3}" presName="sibTrans" presStyleCnt="0"/>
      <dgm:spPr/>
    </dgm:pt>
    <dgm:pt modelId="{57D22D9E-1E98-4C5A-A236-9D6378E2023A}" type="pres">
      <dgm:prSet presAssocID="{593B8FC5-CD69-44BB-B864-F02A5F99E1AF}" presName="node" presStyleLbl="node1" presStyleIdx="3" presStyleCnt="6">
        <dgm:presLayoutVars>
          <dgm:bulletEnabled val="1"/>
        </dgm:presLayoutVars>
      </dgm:prSet>
      <dgm:spPr/>
    </dgm:pt>
    <dgm:pt modelId="{4CC7C3DF-72A5-429E-A7BA-0782E1050562}" type="pres">
      <dgm:prSet presAssocID="{A0E29341-76DA-4ECD-95A3-5B37CBC2B031}" presName="sibTrans" presStyleCnt="0"/>
      <dgm:spPr/>
    </dgm:pt>
    <dgm:pt modelId="{2DB792B4-910A-4431-9298-5E0A3EB6EFF4}" type="pres">
      <dgm:prSet presAssocID="{E0012F49-6797-44AB-AACC-79D1E4C194D8}" presName="node" presStyleLbl="node1" presStyleIdx="4" presStyleCnt="6">
        <dgm:presLayoutVars>
          <dgm:bulletEnabled val="1"/>
        </dgm:presLayoutVars>
      </dgm:prSet>
      <dgm:spPr/>
    </dgm:pt>
    <dgm:pt modelId="{691F3356-5651-4ED7-AB90-D15AFB38B69B}" type="pres">
      <dgm:prSet presAssocID="{ED39A745-5110-484C-86EB-01BCCD4D1EFD}" presName="sibTrans" presStyleCnt="0"/>
      <dgm:spPr/>
    </dgm:pt>
    <dgm:pt modelId="{27021AC7-839F-4790-BF1B-6508EDC8B831}" type="pres">
      <dgm:prSet presAssocID="{A7C7E4FE-0201-4141-8524-698F05E6EF90}" presName="node" presStyleLbl="node1" presStyleIdx="5" presStyleCnt="6">
        <dgm:presLayoutVars>
          <dgm:bulletEnabled val="1"/>
        </dgm:presLayoutVars>
      </dgm:prSet>
      <dgm:spPr/>
    </dgm:pt>
  </dgm:ptLst>
  <dgm:cxnLst>
    <dgm:cxn modelId="{5843C401-5637-4312-8157-8F3CC0DE0608}" srcId="{499D39A1-3EB4-4156-B8EC-D62C5024CA41}" destId="{605F4353-6D8C-48AF-975F-835372E49B5E}" srcOrd="0" destOrd="0" parTransId="{191F7CCF-F6B4-4391-92FF-BF7BF94BD825}" sibTransId="{3A78AEE5-8C0E-42C4-805A-15D65E1CA41E}"/>
    <dgm:cxn modelId="{E864FF03-1737-4E22-958F-A6BF73130011}" type="presOf" srcId="{E0012F49-6797-44AB-AACC-79D1E4C194D8}" destId="{2DB792B4-910A-4431-9298-5E0A3EB6EFF4}" srcOrd="0" destOrd="0" presId="urn:microsoft.com/office/officeart/2005/8/layout/default"/>
    <dgm:cxn modelId="{38736C0B-521F-4604-9ABC-E042C52D9E98}" srcId="{499D39A1-3EB4-4156-B8EC-D62C5024CA41}" destId="{A7C7E4FE-0201-4141-8524-698F05E6EF90}" srcOrd="5" destOrd="0" parTransId="{41D199D8-0F3D-439B-BB2E-27DD33D56518}" sibTransId="{707158F4-0385-429F-AC06-2F2325015FE0}"/>
    <dgm:cxn modelId="{C4CC2639-F90D-4277-AB8A-BCEA1B5543CA}" srcId="{499D39A1-3EB4-4156-B8EC-D62C5024CA41}" destId="{B459BF46-EAB2-4131-9BD3-4C60FC7CB844}" srcOrd="1" destOrd="0" parTransId="{3480B791-CC0A-4B6E-AE8D-5D2B7E4BE58A}" sibTransId="{A0C44047-9871-4755-AD65-72E85EF03305}"/>
    <dgm:cxn modelId="{C801F153-14A4-4F3C-92ED-0AB8B609DF9D}" type="presOf" srcId="{A7C7E4FE-0201-4141-8524-698F05E6EF90}" destId="{27021AC7-839F-4790-BF1B-6508EDC8B831}" srcOrd="0" destOrd="0" presId="urn:microsoft.com/office/officeart/2005/8/layout/default"/>
    <dgm:cxn modelId="{4AEF1F85-26F7-459C-AD2D-1AB884BAA44C}" type="presOf" srcId="{499D39A1-3EB4-4156-B8EC-D62C5024CA41}" destId="{6B9C72C3-7B0F-4687-BBC2-C5583E340B96}" srcOrd="0" destOrd="0" presId="urn:microsoft.com/office/officeart/2005/8/layout/default"/>
    <dgm:cxn modelId="{F376FA86-7F0F-40C6-8236-BDA779E94D45}" srcId="{499D39A1-3EB4-4156-B8EC-D62C5024CA41}" destId="{1BD6FCD6-3756-4A32-A624-63F3A1D8DC41}" srcOrd="2" destOrd="0" parTransId="{7011EC43-92F4-4D86-AE7F-52A618384D91}" sibTransId="{EA4C8A12-BA20-4A47-8E2A-7351AB91C2F3}"/>
    <dgm:cxn modelId="{2E037E8F-CF77-4D5E-8F35-1FB0AC10CBE4}" srcId="{499D39A1-3EB4-4156-B8EC-D62C5024CA41}" destId="{593B8FC5-CD69-44BB-B864-F02A5F99E1AF}" srcOrd="3" destOrd="0" parTransId="{07097F81-3366-443B-86A5-2C738A6CC140}" sibTransId="{A0E29341-76DA-4ECD-95A3-5B37CBC2B031}"/>
    <dgm:cxn modelId="{BC084EC6-B2AE-487C-802F-9BC37B90FFC9}" type="presOf" srcId="{1BD6FCD6-3756-4A32-A624-63F3A1D8DC41}" destId="{33B6952E-812E-46AB-BF81-3CFC12175F66}" srcOrd="0" destOrd="0" presId="urn:microsoft.com/office/officeart/2005/8/layout/default"/>
    <dgm:cxn modelId="{259169D8-F534-4337-A166-883AADA10996}" type="presOf" srcId="{593B8FC5-CD69-44BB-B864-F02A5F99E1AF}" destId="{57D22D9E-1E98-4C5A-A236-9D6378E2023A}" srcOrd="0" destOrd="0" presId="urn:microsoft.com/office/officeart/2005/8/layout/default"/>
    <dgm:cxn modelId="{00ACE7DB-59DA-434E-8D90-EF3F59F4E704}" type="presOf" srcId="{605F4353-6D8C-48AF-975F-835372E49B5E}" destId="{30BAC0D7-933F-4FAA-979C-3DA9FCA2DF38}" srcOrd="0" destOrd="0" presId="urn:microsoft.com/office/officeart/2005/8/layout/default"/>
    <dgm:cxn modelId="{1911BCDF-F4D1-4B55-A439-6624C513AC81}" srcId="{499D39A1-3EB4-4156-B8EC-D62C5024CA41}" destId="{E0012F49-6797-44AB-AACC-79D1E4C194D8}" srcOrd="4" destOrd="0" parTransId="{9019D176-6724-45A6-A662-496937EF8547}" sibTransId="{ED39A745-5110-484C-86EB-01BCCD4D1EFD}"/>
    <dgm:cxn modelId="{9FBBB7FE-289C-497E-B045-CDCFF0FCB19D}" type="presOf" srcId="{B459BF46-EAB2-4131-9BD3-4C60FC7CB844}" destId="{1B09B7CE-4454-4313-9940-7A7E0DE2FC8C}" srcOrd="0" destOrd="0" presId="urn:microsoft.com/office/officeart/2005/8/layout/default"/>
    <dgm:cxn modelId="{34762D0D-27C3-4DD3-A6A2-3A422DFB34BA}" type="presParOf" srcId="{6B9C72C3-7B0F-4687-BBC2-C5583E340B96}" destId="{30BAC0D7-933F-4FAA-979C-3DA9FCA2DF38}" srcOrd="0" destOrd="0" presId="urn:microsoft.com/office/officeart/2005/8/layout/default"/>
    <dgm:cxn modelId="{2292CA1E-7586-42B6-AE81-0A83664B9877}" type="presParOf" srcId="{6B9C72C3-7B0F-4687-BBC2-C5583E340B96}" destId="{3535944E-BD24-4A9F-905F-0FCE33F86B9A}" srcOrd="1" destOrd="0" presId="urn:microsoft.com/office/officeart/2005/8/layout/default"/>
    <dgm:cxn modelId="{0DF903D3-8E3C-4577-B3EB-0769236D4A25}" type="presParOf" srcId="{6B9C72C3-7B0F-4687-BBC2-C5583E340B96}" destId="{1B09B7CE-4454-4313-9940-7A7E0DE2FC8C}" srcOrd="2" destOrd="0" presId="urn:microsoft.com/office/officeart/2005/8/layout/default"/>
    <dgm:cxn modelId="{D93D547C-76A7-4B90-A3F5-2DFCCAA64252}" type="presParOf" srcId="{6B9C72C3-7B0F-4687-BBC2-C5583E340B96}" destId="{ABF277DC-C638-4CA6-AC78-5A542CA6AAD5}" srcOrd="3" destOrd="0" presId="urn:microsoft.com/office/officeart/2005/8/layout/default"/>
    <dgm:cxn modelId="{B85BAD94-434A-446A-A83B-F98AD2D1F24E}" type="presParOf" srcId="{6B9C72C3-7B0F-4687-BBC2-C5583E340B96}" destId="{33B6952E-812E-46AB-BF81-3CFC12175F66}" srcOrd="4" destOrd="0" presId="urn:microsoft.com/office/officeart/2005/8/layout/default"/>
    <dgm:cxn modelId="{BE66914F-9B83-4579-9F94-77E18A0FCFCC}" type="presParOf" srcId="{6B9C72C3-7B0F-4687-BBC2-C5583E340B96}" destId="{6D4D591B-C6A4-4A6D-8363-EE4BC6A61066}" srcOrd="5" destOrd="0" presId="urn:microsoft.com/office/officeart/2005/8/layout/default"/>
    <dgm:cxn modelId="{508080A0-EF75-46B8-9E74-B078BC5BCE4A}" type="presParOf" srcId="{6B9C72C3-7B0F-4687-BBC2-C5583E340B96}" destId="{57D22D9E-1E98-4C5A-A236-9D6378E2023A}" srcOrd="6" destOrd="0" presId="urn:microsoft.com/office/officeart/2005/8/layout/default"/>
    <dgm:cxn modelId="{6C2CF2FA-1F45-4837-8C6D-B73901879018}" type="presParOf" srcId="{6B9C72C3-7B0F-4687-BBC2-C5583E340B96}" destId="{4CC7C3DF-72A5-429E-A7BA-0782E1050562}" srcOrd="7" destOrd="0" presId="urn:microsoft.com/office/officeart/2005/8/layout/default"/>
    <dgm:cxn modelId="{5F581963-DA94-4551-9A63-7A51061C73F4}" type="presParOf" srcId="{6B9C72C3-7B0F-4687-BBC2-C5583E340B96}" destId="{2DB792B4-910A-4431-9298-5E0A3EB6EFF4}" srcOrd="8" destOrd="0" presId="urn:microsoft.com/office/officeart/2005/8/layout/default"/>
    <dgm:cxn modelId="{AD467BC2-3BD6-4248-9716-94609FB188A1}" type="presParOf" srcId="{6B9C72C3-7B0F-4687-BBC2-C5583E340B96}" destId="{691F3356-5651-4ED7-AB90-D15AFB38B69B}" srcOrd="9" destOrd="0" presId="urn:microsoft.com/office/officeart/2005/8/layout/default"/>
    <dgm:cxn modelId="{421F048A-E71C-4AF4-93F7-9D609CE75E47}" type="presParOf" srcId="{6B9C72C3-7B0F-4687-BBC2-C5583E340B96}" destId="{27021AC7-839F-4790-BF1B-6508EDC8B8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9D39A1-3EB4-4156-B8EC-D62C5024CA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5F4353-6D8C-48AF-975F-835372E49B5E}">
      <dgm:prSet phldrT="[Texte]"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3600" dirty="0">
              <a:solidFill>
                <a:schemeClr val="tx1"/>
              </a:solidFill>
            </a:rPr>
            <a:t>KNN et ACP: Méthodes efficaces pour l’analyse et le traitement des données </a:t>
          </a:r>
        </a:p>
      </dgm:t>
    </dgm:pt>
    <dgm:pt modelId="{191F7CCF-F6B4-4391-92FF-BF7BF94BD825}" type="parTrans" cxnId="{5843C401-5637-4312-8157-8F3CC0DE0608}">
      <dgm:prSet/>
      <dgm:spPr/>
      <dgm:t>
        <a:bodyPr/>
        <a:lstStyle/>
        <a:p>
          <a:pPr algn="l"/>
          <a:endParaRPr lang="fr-FR" sz="3600"/>
        </a:p>
      </dgm:t>
    </dgm:pt>
    <dgm:pt modelId="{3A78AEE5-8C0E-42C4-805A-15D65E1CA41E}" type="sibTrans" cxnId="{5843C401-5637-4312-8157-8F3CC0DE0608}">
      <dgm:prSet/>
      <dgm:spPr/>
      <dgm:t>
        <a:bodyPr/>
        <a:lstStyle/>
        <a:p>
          <a:pPr algn="l"/>
          <a:endParaRPr lang="fr-FR" sz="3600"/>
        </a:p>
      </dgm:t>
    </dgm:pt>
    <dgm:pt modelId="{593B8FC5-CD69-44BB-B864-F02A5F99E1AF}">
      <dgm:prSet phldrT="[Texte]"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3600" dirty="0">
              <a:solidFill>
                <a:schemeClr val="tx1"/>
              </a:solidFill>
            </a:rPr>
            <a:t>Améliorer la qualité des données: 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sz="3600" dirty="0">
              <a:solidFill>
                <a:schemeClr val="tx1"/>
              </a:solidFill>
            </a:rPr>
            <a:t>Bloquer les valeurs (-)</a:t>
          </a:r>
        </a:p>
        <a:p>
          <a:pPr algn="l">
            <a:buFont typeface="Wingdings" panose="05000000000000000000" pitchFamily="2" charset="2"/>
            <a:buChar char="Ø"/>
          </a:pPr>
          <a:r>
            <a:rPr lang="fr-FR" sz="3600" dirty="0">
              <a:solidFill>
                <a:schemeClr val="tx1"/>
              </a:solidFill>
            </a:rPr>
            <a:t>Fixer les limites sup</a:t>
          </a:r>
        </a:p>
      </dgm:t>
    </dgm:pt>
    <dgm:pt modelId="{07097F81-3366-443B-86A5-2C738A6CC140}" type="parTrans" cxnId="{2E037E8F-CF77-4D5E-8F35-1FB0AC10CBE4}">
      <dgm:prSet/>
      <dgm:spPr/>
      <dgm:t>
        <a:bodyPr/>
        <a:lstStyle/>
        <a:p>
          <a:pPr algn="l"/>
          <a:endParaRPr lang="fr-FR" sz="3600"/>
        </a:p>
      </dgm:t>
    </dgm:pt>
    <dgm:pt modelId="{A0E29341-76DA-4ECD-95A3-5B37CBC2B031}" type="sibTrans" cxnId="{2E037E8F-CF77-4D5E-8F35-1FB0AC10CBE4}">
      <dgm:prSet/>
      <dgm:spPr/>
      <dgm:t>
        <a:bodyPr/>
        <a:lstStyle/>
        <a:p>
          <a:pPr algn="l"/>
          <a:endParaRPr lang="fr-FR" sz="3600"/>
        </a:p>
      </dgm:t>
    </dgm:pt>
    <dgm:pt modelId="{A7C7E4FE-0201-4141-8524-698F05E6EF90}">
      <dgm:prSet phldrT="[Texte]"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3600" dirty="0">
              <a:solidFill>
                <a:schemeClr val="tx1"/>
              </a:solidFill>
            </a:rPr>
            <a:t>Garder les variables utiles pour les études nutritionnelles </a:t>
          </a:r>
        </a:p>
      </dgm:t>
    </dgm:pt>
    <dgm:pt modelId="{41D199D8-0F3D-439B-BB2E-27DD33D56518}" type="parTrans" cxnId="{38736C0B-521F-4604-9ABC-E042C52D9E98}">
      <dgm:prSet/>
      <dgm:spPr/>
      <dgm:t>
        <a:bodyPr/>
        <a:lstStyle/>
        <a:p>
          <a:pPr algn="l"/>
          <a:endParaRPr lang="fr-FR" sz="3600"/>
        </a:p>
      </dgm:t>
    </dgm:pt>
    <dgm:pt modelId="{707158F4-0385-429F-AC06-2F2325015FE0}" type="sibTrans" cxnId="{38736C0B-521F-4604-9ABC-E042C52D9E98}">
      <dgm:prSet/>
      <dgm:spPr/>
      <dgm:t>
        <a:bodyPr/>
        <a:lstStyle/>
        <a:p>
          <a:pPr algn="l"/>
          <a:endParaRPr lang="fr-FR" sz="3600"/>
        </a:p>
      </dgm:t>
    </dgm:pt>
    <dgm:pt modelId="{B459BF46-EAB2-4131-9BD3-4C60FC7CB844}">
      <dgm:prSet custT="1"/>
      <dgm:spPr/>
      <dgm:t>
        <a:bodyPr/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Enrichir la BDD: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Vitamines D, E, B…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Minéraux: Zn, Mg, Ph...</a:t>
          </a:r>
        </a:p>
      </dgm:t>
    </dgm:pt>
    <dgm:pt modelId="{3480B791-CC0A-4B6E-AE8D-5D2B7E4BE58A}" type="parTrans" cxnId="{C4CC2639-F90D-4277-AB8A-BCEA1B5543CA}">
      <dgm:prSet/>
      <dgm:spPr/>
      <dgm:t>
        <a:bodyPr/>
        <a:lstStyle/>
        <a:p>
          <a:pPr algn="l"/>
          <a:endParaRPr lang="fr-FR" sz="3600"/>
        </a:p>
      </dgm:t>
    </dgm:pt>
    <dgm:pt modelId="{A0C44047-9871-4755-AD65-72E85EF03305}" type="sibTrans" cxnId="{C4CC2639-F90D-4277-AB8A-BCEA1B5543CA}">
      <dgm:prSet/>
      <dgm:spPr/>
      <dgm:t>
        <a:bodyPr/>
        <a:lstStyle/>
        <a:p>
          <a:pPr algn="l"/>
          <a:endParaRPr lang="fr-FR" sz="3600"/>
        </a:p>
      </dgm:t>
    </dgm:pt>
    <dgm:pt modelId="{1A6A2A60-7B12-4B6E-8656-7AD553F4DADC}">
      <dgm:prSet phldrT="[Texte]" custT="1"/>
      <dgm:spPr/>
      <dgm:t>
        <a:bodyPr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Prédire les grades nutritionnels et classifier les nouveaux produits </a:t>
          </a:r>
        </a:p>
      </dgm:t>
    </dgm:pt>
    <dgm:pt modelId="{3347EB46-90B6-407F-B49B-B78E419C41F0}" type="parTrans" cxnId="{9E5A22DA-F0B5-4D82-9AD6-994F2B2C6F79}">
      <dgm:prSet/>
      <dgm:spPr/>
      <dgm:t>
        <a:bodyPr/>
        <a:lstStyle/>
        <a:p>
          <a:endParaRPr lang="fr-FR"/>
        </a:p>
      </dgm:t>
    </dgm:pt>
    <dgm:pt modelId="{1CA24355-B846-4F8F-890D-7B1C28904F26}" type="sibTrans" cxnId="{9E5A22DA-F0B5-4D82-9AD6-994F2B2C6F79}">
      <dgm:prSet/>
      <dgm:spPr/>
      <dgm:t>
        <a:bodyPr/>
        <a:lstStyle/>
        <a:p>
          <a:endParaRPr lang="fr-FR"/>
        </a:p>
      </dgm:t>
    </dgm:pt>
    <dgm:pt modelId="{6B9C72C3-7B0F-4687-BBC2-C5583E340B96}" type="pres">
      <dgm:prSet presAssocID="{499D39A1-3EB4-4156-B8EC-D62C5024CA41}" presName="diagram" presStyleCnt="0">
        <dgm:presLayoutVars>
          <dgm:dir/>
          <dgm:resizeHandles val="exact"/>
        </dgm:presLayoutVars>
      </dgm:prSet>
      <dgm:spPr/>
    </dgm:pt>
    <dgm:pt modelId="{30BAC0D7-933F-4FAA-979C-3DA9FCA2DF38}" type="pres">
      <dgm:prSet presAssocID="{605F4353-6D8C-48AF-975F-835372E49B5E}" presName="node" presStyleLbl="node1" presStyleIdx="0" presStyleCnt="5" custScaleX="97573" custScaleY="66401" custLinFactNeighborX="1001" custLinFactNeighborY="-552">
        <dgm:presLayoutVars>
          <dgm:bulletEnabled val="1"/>
        </dgm:presLayoutVars>
      </dgm:prSet>
      <dgm:spPr/>
    </dgm:pt>
    <dgm:pt modelId="{3535944E-BD24-4A9F-905F-0FCE33F86B9A}" type="pres">
      <dgm:prSet presAssocID="{3A78AEE5-8C0E-42C4-805A-15D65E1CA41E}" presName="sibTrans" presStyleCnt="0"/>
      <dgm:spPr/>
    </dgm:pt>
    <dgm:pt modelId="{1B09B7CE-4454-4313-9940-7A7E0DE2FC8C}" type="pres">
      <dgm:prSet presAssocID="{B459BF46-EAB2-4131-9BD3-4C60FC7CB844}" presName="node" presStyleLbl="node1" presStyleIdx="1" presStyleCnt="5" custScaleY="67499" custLinFactNeighborX="-1468" custLinFactNeighborY="-24280">
        <dgm:presLayoutVars>
          <dgm:bulletEnabled val="1"/>
        </dgm:presLayoutVars>
      </dgm:prSet>
      <dgm:spPr/>
    </dgm:pt>
    <dgm:pt modelId="{ABF277DC-C638-4CA6-AC78-5A542CA6AAD5}" type="pres">
      <dgm:prSet presAssocID="{A0C44047-9871-4755-AD65-72E85EF03305}" presName="sibTrans" presStyleCnt="0"/>
      <dgm:spPr/>
    </dgm:pt>
    <dgm:pt modelId="{57D22D9E-1E98-4C5A-A236-9D6378E2023A}" type="pres">
      <dgm:prSet presAssocID="{593B8FC5-CD69-44BB-B864-F02A5F99E1AF}" presName="node" presStyleLbl="node1" presStyleIdx="2" presStyleCnt="5" custScaleX="98074" custScaleY="74544" custLinFactNeighborX="2082" custLinFactNeighborY="69762">
        <dgm:presLayoutVars>
          <dgm:bulletEnabled val="1"/>
        </dgm:presLayoutVars>
      </dgm:prSet>
      <dgm:spPr/>
    </dgm:pt>
    <dgm:pt modelId="{4CC7C3DF-72A5-429E-A7BA-0782E1050562}" type="pres">
      <dgm:prSet presAssocID="{A0E29341-76DA-4ECD-95A3-5B37CBC2B031}" presName="sibTrans" presStyleCnt="0"/>
      <dgm:spPr/>
    </dgm:pt>
    <dgm:pt modelId="{27021AC7-839F-4790-BF1B-6508EDC8B831}" type="pres">
      <dgm:prSet presAssocID="{A7C7E4FE-0201-4141-8524-698F05E6EF90}" presName="node" presStyleLbl="node1" presStyleIdx="3" presStyleCnt="5" custScaleY="74544" custLinFactNeighborX="-2681" custLinFactNeighborY="69762">
        <dgm:presLayoutVars>
          <dgm:bulletEnabled val="1"/>
        </dgm:presLayoutVars>
      </dgm:prSet>
      <dgm:spPr/>
    </dgm:pt>
    <dgm:pt modelId="{B1C9E761-25E9-4509-8DFD-2CCC332CD7BD}" type="pres">
      <dgm:prSet presAssocID="{707158F4-0385-429F-AC06-2F2325015FE0}" presName="sibTrans" presStyleCnt="0"/>
      <dgm:spPr/>
    </dgm:pt>
    <dgm:pt modelId="{912B50D2-888A-4F4E-9847-4B255C97EA76}" type="pres">
      <dgm:prSet presAssocID="{1A6A2A60-7B12-4B6E-8656-7AD553F4DADC}" presName="node" presStyleLbl="node1" presStyleIdx="4" presStyleCnt="5" custScaleX="97573" custScaleY="66401" custLinFactNeighborX="153" custLinFactNeighborY="-97598">
        <dgm:presLayoutVars>
          <dgm:bulletEnabled val="1"/>
        </dgm:presLayoutVars>
      </dgm:prSet>
      <dgm:spPr/>
    </dgm:pt>
  </dgm:ptLst>
  <dgm:cxnLst>
    <dgm:cxn modelId="{5843C401-5637-4312-8157-8F3CC0DE0608}" srcId="{499D39A1-3EB4-4156-B8EC-D62C5024CA41}" destId="{605F4353-6D8C-48AF-975F-835372E49B5E}" srcOrd="0" destOrd="0" parTransId="{191F7CCF-F6B4-4391-92FF-BF7BF94BD825}" sibTransId="{3A78AEE5-8C0E-42C4-805A-15D65E1CA41E}"/>
    <dgm:cxn modelId="{38736C0B-521F-4604-9ABC-E042C52D9E98}" srcId="{499D39A1-3EB4-4156-B8EC-D62C5024CA41}" destId="{A7C7E4FE-0201-4141-8524-698F05E6EF90}" srcOrd="3" destOrd="0" parTransId="{41D199D8-0F3D-439B-BB2E-27DD33D56518}" sibTransId="{707158F4-0385-429F-AC06-2F2325015FE0}"/>
    <dgm:cxn modelId="{C4CC2639-F90D-4277-AB8A-BCEA1B5543CA}" srcId="{499D39A1-3EB4-4156-B8EC-D62C5024CA41}" destId="{B459BF46-EAB2-4131-9BD3-4C60FC7CB844}" srcOrd="1" destOrd="0" parTransId="{3480B791-CC0A-4B6E-AE8D-5D2B7E4BE58A}" sibTransId="{A0C44047-9871-4755-AD65-72E85EF03305}"/>
    <dgm:cxn modelId="{C801F153-14A4-4F3C-92ED-0AB8B609DF9D}" type="presOf" srcId="{A7C7E4FE-0201-4141-8524-698F05E6EF90}" destId="{27021AC7-839F-4790-BF1B-6508EDC8B831}" srcOrd="0" destOrd="0" presId="urn:microsoft.com/office/officeart/2005/8/layout/default"/>
    <dgm:cxn modelId="{38D01359-4470-4662-A3E6-AE64C71BB0CF}" type="presOf" srcId="{1A6A2A60-7B12-4B6E-8656-7AD553F4DADC}" destId="{912B50D2-888A-4F4E-9847-4B255C97EA76}" srcOrd="0" destOrd="0" presId="urn:microsoft.com/office/officeart/2005/8/layout/default"/>
    <dgm:cxn modelId="{4AEF1F85-26F7-459C-AD2D-1AB884BAA44C}" type="presOf" srcId="{499D39A1-3EB4-4156-B8EC-D62C5024CA41}" destId="{6B9C72C3-7B0F-4687-BBC2-C5583E340B96}" srcOrd="0" destOrd="0" presId="urn:microsoft.com/office/officeart/2005/8/layout/default"/>
    <dgm:cxn modelId="{2E037E8F-CF77-4D5E-8F35-1FB0AC10CBE4}" srcId="{499D39A1-3EB4-4156-B8EC-D62C5024CA41}" destId="{593B8FC5-CD69-44BB-B864-F02A5F99E1AF}" srcOrd="2" destOrd="0" parTransId="{07097F81-3366-443B-86A5-2C738A6CC140}" sibTransId="{A0E29341-76DA-4ECD-95A3-5B37CBC2B031}"/>
    <dgm:cxn modelId="{259169D8-F534-4337-A166-883AADA10996}" type="presOf" srcId="{593B8FC5-CD69-44BB-B864-F02A5F99E1AF}" destId="{57D22D9E-1E98-4C5A-A236-9D6378E2023A}" srcOrd="0" destOrd="0" presId="urn:microsoft.com/office/officeart/2005/8/layout/default"/>
    <dgm:cxn modelId="{9E5A22DA-F0B5-4D82-9AD6-994F2B2C6F79}" srcId="{499D39A1-3EB4-4156-B8EC-D62C5024CA41}" destId="{1A6A2A60-7B12-4B6E-8656-7AD553F4DADC}" srcOrd="4" destOrd="0" parTransId="{3347EB46-90B6-407F-B49B-B78E419C41F0}" sibTransId="{1CA24355-B846-4F8F-890D-7B1C28904F26}"/>
    <dgm:cxn modelId="{00ACE7DB-59DA-434E-8D90-EF3F59F4E704}" type="presOf" srcId="{605F4353-6D8C-48AF-975F-835372E49B5E}" destId="{30BAC0D7-933F-4FAA-979C-3DA9FCA2DF38}" srcOrd="0" destOrd="0" presId="urn:microsoft.com/office/officeart/2005/8/layout/default"/>
    <dgm:cxn modelId="{9FBBB7FE-289C-497E-B045-CDCFF0FCB19D}" type="presOf" srcId="{B459BF46-EAB2-4131-9BD3-4C60FC7CB844}" destId="{1B09B7CE-4454-4313-9940-7A7E0DE2FC8C}" srcOrd="0" destOrd="0" presId="urn:microsoft.com/office/officeart/2005/8/layout/default"/>
    <dgm:cxn modelId="{34762D0D-27C3-4DD3-A6A2-3A422DFB34BA}" type="presParOf" srcId="{6B9C72C3-7B0F-4687-BBC2-C5583E340B96}" destId="{30BAC0D7-933F-4FAA-979C-3DA9FCA2DF38}" srcOrd="0" destOrd="0" presId="urn:microsoft.com/office/officeart/2005/8/layout/default"/>
    <dgm:cxn modelId="{2292CA1E-7586-42B6-AE81-0A83664B9877}" type="presParOf" srcId="{6B9C72C3-7B0F-4687-BBC2-C5583E340B96}" destId="{3535944E-BD24-4A9F-905F-0FCE33F86B9A}" srcOrd="1" destOrd="0" presId="urn:microsoft.com/office/officeart/2005/8/layout/default"/>
    <dgm:cxn modelId="{0DF903D3-8E3C-4577-B3EB-0769236D4A25}" type="presParOf" srcId="{6B9C72C3-7B0F-4687-BBC2-C5583E340B96}" destId="{1B09B7CE-4454-4313-9940-7A7E0DE2FC8C}" srcOrd="2" destOrd="0" presId="urn:microsoft.com/office/officeart/2005/8/layout/default"/>
    <dgm:cxn modelId="{D93D547C-76A7-4B90-A3F5-2DFCCAA64252}" type="presParOf" srcId="{6B9C72C3-7B0F-4687-BBC2-C5583E340B96}" destId="{ABF277DC-C638-4CA6-AC78-5A542CA6AAD5}" srcOrd="3" destOrd="0" presId="urn:microsoft.com/office/officeart/2005/8/layout/default"/>
    <dgm:cxn modelId="{508080A0-EF75-46B8-9E74-B078BC5BCE4A}" type="presParOf" srcId="{6B9C72C3-7B0F-4687-BBC2-C5583E340B96}" destId="{57D22D9E-1E98-4C5A-A236-9D6378E2023A}" srcOrd="4" destOrd="0" presId="urn:microsoft.com/office/officeart/2005/8/layout/default"/>
    <dgm:cxn modelId="{6C2CF2FA-1F45-4837-8C6D-B73901879018}" type="presParOf" srcId="{6B9C72C3-7B0F-4687-BBC2-C5583E340B96}" destId="{4CC7C3DF-72A5-429E-A7BA-0782E1050562}" srcOrd="5" destOrd="0" presId="urn:microsoft.com/office/officeart/2005/8/layout/default"/>
    <dgm:cxn modelId="{421F048A-E71C-4AF4-93F7-9D609CE75E47}" type="presParOf" srcId="{6B9C72C3-7B0F-4687-BBC2-C5583E340B96}" destId="{27021AC7-839F-4790-BF1B-6508EDC8B831}" srcOrd="6" destOrd="0" presId="urn:microsoft.com/office/officeart/2005/8/layout/default"/>
    <dgm:cxn modelId="{91479F83-E791-460F-AA9E-3A661C68282B}" type="presParOf" srcId="{6B9C72C3-7B0F-4687-BBC2-C5583E340B96}" destId="{B1C9E761-25E9-4509-8DFD-2CCC332CD7BD}" srcOrd="7" destOrd="0" presId="urn:microsoft.com/office/officeart/2005/8/layout/default"/>
    <dgm:cxn modelId="{6CC4EB05-B653-4C3A-A4DF-D67F3F346AA3}" type="presParOf" srcId="{6B9C72C3-7B0F-4687-BBC2-C5583E340B96}" destId="{912B50D2-888A-4F4E-9847-4B255C97EA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37BD4-FC87-47D6-A1F1-287DDD68540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F6515C-9253-494D-8D1F-FBFF809960A3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Nettoyage</a:t>
          </a:r>
        </a:p>
      </dgm:t>
    </dgm:pt>
    <dgm:pt modelId="{B9BF0C26-34F4-4D77-A799-1CE307DBEE45}" type="parTrans" cxnId="{C2B2C9AB-B7FA-4EB1-9C3E-82E20F6150DC}">
      <dgm:prSet/>
      <dgm:spPr/>
      <dgm:t>
        <a:bodyPr/>
        <a:lstStyle/>
        <a:p>
          <a:endParaRPr lang="fr-FR"/>
        </a:p>
      </dgm:t>
    </dgm:pt>
    <dgm:pt modelId="{C733BBD6-147D-49CA-9BD3-DCE4E7DD3A6A}" type="sibTrans" cxnId="{C2B2C9AB-B7FA-4EB1-9C3E-82E20F6150DC}">
      <dgm:prSet/>
      <dgm:spPr/>
      <dgm:t>
        <a:bodyPr/>
        <a:lstStyle/>
        <a:p>
          <a:endParaRPr lang="fr-FR"/>
        </a:p>
      </dgm:t>
    </dgm:pt>
    <dgm:pt modelId="{6874C484-D5F7-4760-8637-94F35ABE8E33}">
      <dgm:prSet phldrT="[Texte]" custT="1"/>
      <dgm:spPr/>
      <dgm:t>
        <a:bodyPr/>
        <a:lstStyle/>
        <a:p>
          <a:r>
            <a:rPr lang="fr-FR" sz="2300" dirty="0"/>
            <a:t>Sans biaiser les distributions</a:t>
          </a:r>
        </a:p>
      </dgm:t>
    </dgm:pt>
    <dgm:pt modelId="{11FFC670-FEBC-46F7-B490-540EB066F5EF}" type="parTrans" cxnId="{2A8C2581-3432-4BD6-BE27-436734472D88}">
      <dgm:prSet/>
      <dgm:spPr/>
      <dgm:t>
        <a:bodyPr/>
        <a:lstStyle/>
        <a:p>
          <a:endParaRPr lang="fr-FR"/>
        </a:p>
      </dgm:t>
    </dgm:pt>
    <dgm:pt modelId="{4F166C38-0DF9-47A4-A898-5E7530EF2D22}" type="sibTrans" cxnId="{2A8C2581-3432-4BD6-BE27-436734472D88}">
      <dgm:prSet/>
      <dgm:spPr/>
      <dgm:t>
        <a:bodyPr/>
        <a:lstStyle/>
        <a:p>
          <a:endParaRPr lang="fr-FR"/>
        </a:p>
      </dgm:t>
    </dgm:pt>
    <dgm:pt modelId="{1D4F950F-E269-486F-AE13-EBF3E0B5C92E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Méthode</a:t>
          </a:r>
        </a:p>
      </dgm:t>
    </dgm:pt>
    <dgm:pt modelId="{A0273FFB-CF1C-414C-A944-28572EDE972A}" type="parTrans" cxnId="{E72457A5-FC88-47DD-B6EC-7D47B87ADE10}">
      <dgm:prSet/>
      <dgm:spPr/>
      <dgm:t>
        <a:bodyPr/>
        <a:lstStyle/>
        <a:p>
          <a:endParaRPr lang="fr-FR"/>
        </a:p>
      </dgm:t>
    </dgm:pt>
    <dgm:pt modelId="{875F251F-7A43-484B-B437-8E41379B27AE}" type="sibTrans" cxnId="{E72457A5-FC88-47DD-B6EC-7D47B87ADE10}">
      <dgm:prSet/>
      <dgm:spPr/>
      <dgm:t>
        <a:bodyPr/>
        <a:lstStyle/>
        <a:p>
          <a:endParaRPr lang="fr-FR"/>
        </a:p>
      </dgm:t>
    </dgm:pt>
    <dgm:pt modelId="{AEBC7722-67F0-46D9-A609-27491A7DE488}">
      <dgm:prSet phldrT="[Texte]" custT="1"/>
      <dgm:spPr/>
      <dgm:t>
        <a:bodyPr/>
        <a:lstStyle/>
        <a:p>
          <a:r>
            <a:rPr lang="fr-FR" sz="2300" dirty="0"/>
            <a:t>Sélection des variables intéressantes</a:t>
          </a:r>
        </a:p>
      </dgm:t>
    </dgm:pt>
    <dgm:pt modelId="{A43F9CAE-3B1B-4270-B3CD-895975FBFF27}" type="parTrans" cxnId="{FB596731-C4D3-4820-9816-4D7EFFB0ED5F}">
      <dgm:prSet/>
      <dgm:spPr/>
      <dgm:t>
        <a:bodyPr/>
        <a:lstStyle/>
        <a:p>
          <a:endParaRPr lang="fr-FR"/>
        </a:p>
      </dgm:t>
    </dgm:pt>
    <dgm:pt modelId="{3FEBFADD-ECE6-4389-811A-43D411689A61}" type="sibTrans" cxnId="{FB596731-C4D3-4820-9816-4D7EFFB0ED5F}">
      <dgm:prSet/>
      <dgm:spPr/>
      <dgm:t>
        <a:bodyPr/>
        <a:lstStyle/>
        <a:p>
          <a:endParaRPr lang="fr-FR"/>
        </a:p>
      </dgm:t>
    </dgm:pt>
    <dgm:pt modelId="{9465290D-2AEE-4C70-8413-E7FDEEDB9CD3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BDD exploitable</a:t>
          </a:r>
        </a:p>
      </dgm:t>
    </dgm:pt>
    <dgm:pt modelId="{C26B06DF-83CC-4762-93FC-3D7A71CF28C1}" type="parTrans" cxnId="{AF063879-C586-4921-809C-DC3A9C64827F}">
      <dgm:prSet/>
      <dgm:spPr/>
      <dgm:t>
        <a:bodyPr/>
        <a:lstStyle/>
        <a:p>
          <a:endParaRPr lang="fr-FR"/>
        </a:p>
      </dgm:t>
    </dgm:pt>
    <dgm:pt modelId="{8EF679E1-CF65-41A2-87B6-445B89B9E09D}" type="sibTrans" cxnId="{AF063879-C586-4921-809C-DC3A9C64827F}">
      <dgm:prSet/>
      <dgm:spPr/>
      <dgm:t>
        <a:bodyPr/>
        <a:lstStyle/>
        <a:p>
          <a:endParaRPr lang="fr-FR"/>
        </a:p>
      </dgm:t>
    </dgm:pt>
    <dgm:pt modelId="{402BDFBF-060F-4A75-A01C-F6B6BBDDEE3F}">
      <dgm:prSet phldrT="[Texte]" custT="1"/>
      <dgm:spPr/>
      <dgm:t>
        <a:bodyPr/>
        <a:lstStyle/>
        <a:p>
          <a:r>
            <a:rPr lang="fr-FR" sz="2300" dirty="0"/>
            <a:t>BDD clean</a:t>
          </a:r>
        </a:p>
      </dgm:t>
    </dgm:pt>
    <dgm:pt modelId="{3F1D1D6D-F91A-4CC6-AAEB-F27879DC9C2F}" type="parTrans" cxnId="{D87E9F06-9B04-42E7-8D6B-2BB280CD91F4}">
      <dgm:prSet/>
      <dgm:spPr/>
      <dgm:t>
        <a:bodyPr/>
        <a:lstStyle/>
        <a:p>
          <a:endParaRPr lang="fr-FR"/>
        </a:p>
      </dgm:t>
    </dgm:pt>
    <dgm:pt modelId="{61F87A4E-F469-4AEF-AB52-58AD4A4126A3}" type="sibTrans" cxnId="{D87E9F06-9B04-42E7-8D6B-2BB280CD91F4}">
      <dgm:prSet/>
      <dgm:spPr/>
      <dgm:t>
        <a:bodyPr/>
        <a:lstStyle/>
        <a:p>
          <a:endParaRPr lang="fr-FR"/>
        </a:p>
      </dgm:t>
    </dgm:pt>
    <dgm:pt modelId="{89BD6509-26E5-45E1-B2C2-DF5BE07C44DC}">
      <dgm:prSet phldrT="[Texte]" custT="1"/>
      <dgm:spPr/>
      <dgm:t>
        <a:bodyPr/>
        <a:lstStyle/>
        <a:p>
          <a:endParaRPr lang="fr-FR" sz="2300" dirty="0"/>
        </a:p>
      </dgm:t>
    </dgm:pt>
    <dgm:pt modelId="{FA1540AD-2E4C-48DD-963D-0E7E11549096}" type="parTrans" cxnId="{95690A8C-77CB-4ED9-AE28-F26C1078C21C}">
      <dgm:prSet/>
      <dgm:spPr/>
      <dgm:t>
        <a:bodyPr/>
        <a:lstStyle/>
        <a:p>
          <a:endParaRPr lang="fr-FR"/>
        </a:p>
      </dgm:t>
    </dgm:pt>
    <dgm:pt modelId="{F7D6D633-B13D-4802-A1D3-8D13308ED288}" type="sibTrans" cxnId="{95690A8C-77CB-4ED9-AE28-F26C1078C21C}">
      <dgm:prSet/>
      <dgm:spPr/>
      <dgm:t>
        <a:bodyPr/>
        <a:lstStyle/>
        <a:p>
          <a:endParaRPr lang="fr-FR"/>
        </a:p>
      </dgm:t>
    </dgm:pt>
    <dgm:pt modelId="{3C8E111D-E557-4C5B-8DAB-9B2E69111EDA}">
      <dgm:prSet phldrT="[Texte]" custT="1"/>
      <dgm:spPr/>
      <dgm:t>
        <a:bodyPr/>
        <a:lstStyle/>
        <a:p>
          <a:r>
            <a:rPr lang="fr-FR" sz="2300" dirty="0"/>
            <a:t>Sans perte massive des données</a:t>
          </a:r>
        </a:p>
      </dgm:t>
    </dgm:pt>
    <dgm:pt modelId="{3CADAA5E-D95D-49B8-B342-38F6DCF35BBD}" type="parTrans" cxnId="{7B0EA036-1941-4E3C-BBA8-E7BCC122F8D9}">
      <dgm:prSet/>
      <dgm:spPr/>
      <dgm:t>
        <a:bodyPr/>
        <a:lstStyle/>
        <a:p>
          <a:endParaRPr lang="fr-FR"/>
        </a:p>
      </dgm:t>
    </dgm:pt>
    <dgm:pt modelId="{8FCF1F6C-09AA-4C63-8014-1E1675F77995}" type="sibTrans" cxnId="{7B0EA036-1941-4E3C-BBA8-E7BCC122F8D9}">
      <dgm:prSet/>
      <dgm:spPr/>
      <dgm:t>
        <a:bodyPr/>
        <a:lstStyle/>
        <a:p>
          <a:endParaRPr lang="fr-FR"/>
        </a:p>
      </dgm:t>
    </dgm:pt>
    <dgm:pt modelId="{907E1470-2E82-44F5-9E9A-CA42BE0D2F6D}">
      <dgm:prSet phldrT="[Texte]" custT="1"/>
      <dgm:spPr/>
      <dgm:t>
        <a:bodyPr/>
        <a:lstStyle/>
        <a:p>
          <a:endParaRPr lang="fr-FR" sz="2300" dirty="0"/>
        </a:p>
      </dgm:t>
    </dgm:pt>
    <dgm:pt modelId="{6AED534F-FE3D-4C8B-9ABF-BC3E59883BCD}" type="parTrans" cxnId="{B06991AD-E5AD-49D0-AD67-526CB93327EF}">
      <dgm:prSet/>
      <dgm:spPr/>
      <dgm:t>
        <a:bodyPr/>
        <a:lstStyle/>
        <a:p>
          <a:endParaRPr lang="fr-FR"/>
        </a:p>
      </dgm:t>
    </dgm:pt>
    <dgm:pt modelId="{F9BF0D5C-BABF-434F-B72D-FA49F750B556}" type="sibTrans" cxnId="{B06991AD-E5AD-49D0-AD67-526CB93327EF}">
      <dgm:prSet/>
      <dgm:spPr/>
      <dgm:t>
        <a:bodyPr/>
        <a:lstStyle/>
        <a:p>
          <a:endParaRPr lang="fr-FR"/>
        </a:p>
      </dgm:t>
    </dgm:pt>
    <dgm:pt modelId="{1342174F-1476-4CBF-8631-320728C9A971}">
      <dgm:prSet phldrT="[Texte]" custT="1"/>
      <dgm:spPr/>
      <dgm:t>
        <a:bodyPr/>
        <a:lstStyle/>
        <a:p>
          <a:r>
            <a:rPr lang="fr-FR" sz="2300" dirty="0"/>
            <a:t>Suppression des données manquantes et aberrantes</a:t>
          </a:r>
        </a:p>
      </dgm:t>
    </dgm:pt>
    <dgm:pt modelId="{E6C82357-7EB6-49E6-90A9-C77E698C40A3}" type="parTrans" cxnId="{3991B262-E1E8-4B2E-AE76-B63212EF6A1A}">
      <dgm:prSet/>
      <dgm:spPr/>
      <dgm:t>
        <a:bodyPr/>
        <a:lstStyle/>
        <a:p>
          <a:endParaRPr lang="fr-FR"/>
        </a:p>
      </dgm:t>
    </dgm:pt>
    <dgm:pt modelId="{F327827B-E27A-4491-B54B-DC4BA72D7695}" type="sibTrans" cxnId="{3991B262-E1E8-4B2E-AE76-B63212EF6A1A}">
      <dgm:prSet/>
      <dgm:spPr/>
      <dgm:t>
        <a:bodyPr/>
        <a:lstStyle/>
        <a:p>
          <a:endParaRPr lang="fr-FR"/>
        </a:p>
      </dgm:t>
    </dgm:pt>
    <dgm:pt modelId="{B4B22891-F95A-456E-86C9-2DEB84FFD635}">
      <dgm:prSet phldrT="[Texte]" custT="1"/>
      <dgm:spPr/>
      <dgm:t>
        <a:bodyPr/>
        <a:lstStyle/>
        <a:p>
          <a:r>
            <a:rPr lang="fr-FR" sz="2300" dirty="0"/>
            <a:t>Remplacement des données manquantes et aberrantes</a:t>
          </a:r>
        </a:p>
      </dgm:t>
    </dgm:pt>
    <dgm:pt modelId="{A60E6D83-36C1-4A5C-8420-187414A3604B}" type="parTrans" cxnId="{20CBB18D-81FF-4637-BE4D-CFC0F37A67FF}">
      <dgm:prSet/>
      <dgm:spPr/>
      <dgm:t>
        <a:bodyPr/>
        <a:lstStyle/>
        <a:p>
          <a:endParaRPr lang="fr-FR"/>
        </a:p>
      </dgm:t>
    </dgm:pt>
    <dgm:pt modelId="{0D4D6100-624C-46C7-BCFA-66E6FEF109C3}" type="sibTrans" cxnId="{20CBB18D-81FF-4637-BE4D-CFC0F37A67FF}">
      <dgm:prSet/>
      <dgm:spPr/>
      <dgm:t>
        <a:bodyPr/>
        <a:lstStyle/>
        <a:p>
          <a:endParaRPr lang="fr-FR"/>
        </a:p>
      </dgm:t>
    </dgm:pt>
    <dgm:pt modelId="{5426F00C-C9C8-4F2C-A4E2-9C573955711B}" type="pres">
      <dgm:prSet presAssocID="{F8337BD4-FC87-47D6-A1F1-287DDD685405}" presName="rootnode" presStyleCnt="0">
        <dgm:presLayoutVars>
          <dgm:chMax/>
          <dgm:chPref/>
          <dgm:dir/>
          <dgm:animLvl val="lvl"/>
        </dgm:presLayoutVars>
      </dgm:prSet>
      <dgm:spPr/>
    </dgm:pt>
    <dgm:pt modelId="{DB5C92C4-7CD5-4A90-81C7-6DFC8F17077E}" type="pres">
      <dgm:prSet presAssocID="{13F6515C-9253-494D-8D1F-FBFF809960A3}" presName="composite" presStyleCnt="0"/>
      <dgm:spPr/>
    </dgm:pt>
    <dgm:pt modelId="{5BB14E95-A6F6-4DA2-825C-FE785D075BD0}" type="pres">
      <dgm:prSet presAssocID="{13F6515C-9253-494D-8D1F-FBFF809960A3}" presName="bentUpArrow1" presStyleLbl="alignImgPlace1" presStyleIdx="0" presStyleCnt="2" custLinFactNeighborX="28218"/>
      <dgm:spPr/>
    </dgm:pt>
    <dgm:pt modelId="{87F49575-E95A-4CB6-823C-DED8A294D74E}" type="pres">
      <dgm:prSet presAssocID="{13F6515C-9253-494D-8D1F-FBFF809960A3}" presName="ParentText" presStyleLbl="node1" presStyleIdx="0" presStyleCnt="3" custLinFactNeighborX="-9175">
        <dgm:presLayoutVars>
          <dgm:chMax val="1"/>
          <dgm:chPref val="1"/>
          <dgm:bulletEnabled val="1"/>
        </dgm:presLayoutVars>
      </dgm:prSet>
      <dgm:spPr/>
    </dgm:pt>
    <dgm:pt modelId="{A31EBE59-93CF-4D4B-8C47-5621B71CA82E}" type="pres">
      <dgm:prSet presAssocID="{13F6515C-9253-494D-8D1F-FBFF809960A3}" presName="ChildText" presStyleLbl="revTx" presStyleIdx="0" presStyleCnt="3" custScaleX="210208" custScaleY="73450" custLinFactNeighborX="49252" custLinFactNeighborY="4427">
        <dgm:presLayoutVars>
          <dgm:chMax val="0"/>
          <dgm:chPref val="0"/>
          <dgm:bulletEnabled val="1"/>
        </dgm:presLayoutVars>
      </dgm:prSet>
      <dgm:spPr/>
    </dgm:pt>
    <dgm:pt modelId="{37D2C143-310E-47C8-84C6-5C9131F3A68F}" type="pres">
      <dgm:prSet presAssocID="{C733BBD6-147D-49CA-9BD3-DCE4E7DD3A6A}" presName="sibTrans" presStyleCnt="0"/>
      <dgm:spPr/>
    </dgm:pt>
    <dgm:pt modelId="{4D78D5E1-569E-4FAA-8E77-C23D539BE4DD}" type="pres">
      <dgm:prSet presAssocID="{1D4F950F-E269-486F-AE13-EBF3E0B5C92E}" presName="composite" presStyleCnt="0"/>
      <dgm:spPr/>
    </dgm:pt>
    <dgm:pt modelId="{E106A30C-6321-46C7-9838-25E406106113}" type="pres">
      <dgm:prSet presAssocID="{1D4F950F-E269-486F-AE13-EBF3E0B5C92E}" presName="bentUpArrow1" presStyleLbl="alignImgPlace1" presStyleIdx="1" presStyleCnt="2" custLinFactNeighborX="43849"/>
      <dgm:spPr/>
    </dgm:pt>
    <dgm:pt modelId="{7D403C69-61A3-4063-B6BC-7CE7C6D76C07}" type="pres">
      <dgm:prSet presAssocID="{1D4F950F-E269-486F-AE13-EBF3E0B5C92E}" presName="ParentText" presStyleLbl="node1" presStyleIdx="1" presStyleCnt="3" custLinFactNeighborX="-1304">
        <dgm:presLayoutVars>
          <dgm:chMax val="1"/>
          <dgm:chPref val="1"/>
          <dgm:bulletEnabled val="1"/>
        </dgm:presLayoutVars>
      </dgm:prSet>
      <dgm:spPr/>
    </dgm:pt>
    <dgm:pt modelId="{35F9D215-F813-4DB8-A275-F082C7F912BC}" type="pres">
      <dgm:prSet presAssocID="{1D4F950F-E269-486F-AE13-EBF3E0B5C92E}" presName="ChildText" presStyleLbl="revTx" presStyleIdx="1" presStyleCnt="3" custScaleX="263159" custScaleY="115040" custLinFactNeighborX="86940" custLinFactNeighborY="12893">
        <dgm:presLayoutVars>
          <dgm:chMax val="0"/>
          <dgm:chPref val="0"/>
          <dgm:bulletEnabled val="1"/>
        </dgm:presLayoutVars>
      </dgm:prSet>
      <dgm:spPr/>
    </dgm:pt>
    <dgm:pt modelId="{5A827083-E092-4844-A111-722076FFF172}" type="pres">
      <dgm:prSet presAssocID="{875F251F-7A43-484B-B437-8E41379B27AE}" presName="sibTrans" presStyleCnt="0"/>
      <dgm:spPr/>
    </dgm:pt>
    <dgm:pt modelId="{5686F569-B4BE-483F-8AB0-C9BC55CE90BF}" type="pres">
      <dgm:prSet presAssocID="{9465290D-2AEE-4C70-8413-E7FDEEDB9CD3}" presName="composite" presStyleCnt="0"/>
      <dgm:spPr/>
    </dgm:pt>
    <dgm:pt modelId="{7C58FC98-5ACF-40B6-B81A-3D0DF854F35B}" type="pres">
      <dgm:prSet presAssocID="{9465290D-2AEE-4C70-8413-E7FDEEDB9CD3}" presName="ParentText" presStyleLbl="node1" presStyleIdx="2" presStyleCnt="3" custLinFactNeighborX="9266">
        <dgm:presLayoutVars>
          <dgm:chMax val="1"/>
          <dgm:chPref val="1"/>
          <dgm:bulletEnabled val="1"/>
        </dgm:presLayoutVars>
      </dgm:prSet>
      <dgm:spPr/>
    </dgm:pt>
    <dgm:pt modelId="{1AE786BE-1E41-4C07-8DF9-0A37AA2F9642}" type="pres">
      <dgm:prSet presAssocID="{9465290D-2AEE-4C70-8413-E7FDEEDB9CD3}" presName="FinalChildText" presStyleLbl="revTx" presStyleIdx="2" presStyleCnt="3" custScaleY="38239" custLinFactNeighborX="23337">
        <dgm:presLayoutVars>
          <dgm:chMax val="0"/>
          <dgm:chPref val="0"/>
          <dgm:bulletEnabled val="1"/>
        </dgm:presLayoutVars>
      </dgm:prSet>
      <dgm:spPr/>
    </dgm:pt>
  </dgm:ptLst>
  <dgm:cxnLst>
    <dgm:cxn modelId="{E7674502-B8ED-49CC-BC86-864A5D25AF9E}" type="presOf" srcId="{9465290D-2AEE-4C70-8413-E7FDEEDB9CD3}" destId="{7C58FC98-5ACF-40B6-B81A-3D0DF854F35B}" srcOrd="0" destOrd="0" presId="urn:microsoft.com/office/officeart/2005/8/layout/StepDownProcess"/>
    <dgm:cxn modelId="{D87E9F06-9B04-42E7-8D6B-2BB280CD91F4}" srcId="{9465290D-2AEE-4C70-8413-E7FDEEDB9CD3}" destId="{402BDFBF-060F-4A75-A01C-F6B6BBDDEE3F}" srcOrd="0" destOrd="0" parTransId="{3F1D1D6D-F91A-4CC6-AAEB-F27879DC9C2F}" sibTransId="{61F87A4E-F469-4AEF-AB52-58AD4A4126A3}"/>
    <dgm:cxn modelId="{FB596731-C4D3-4820-9816-4D7EFFB0ED5F}" srcId="{1D4F950F-E269-486F-AE13-EBF3E0B5C92E}" destId="{AEBC7722-67F0-46D9-A609-27491A7DE488}" srcOrd="0" destOrd="0" parTransId="{A43F9CAE-3B1B-4270-B3CD-895975FBFF27}" sibTransId="{3FEBFADD-ECE6-4389-811A-43D411689A61}"/>
    <dgm:cxn modelId="{7B0EA036-1941-4E3C-BBA8-E7BCC122F8D9}" srcId="{13F6515C-9253-494D-8D1F-FBFF809960A3}" destId="{3C8E111D-E557-4C5B-8DAB-9B2E69111EDA}" srcOrd="1" destOrd="0" parTransId="{3CADAA5E-D95D-49B8-B342-38F6DCF35BBD}" sibTransId="{8FCF1F6C-09AA-4C63-8014-1E1675F77995}"/>
    <dgm:cxn modelId="{51D5A83F-77F9-4605-8B6C-FCF72B25D7D7}" type="presOf" srcId="{1342174F-1476-4CBF-8631-320728C9A971}" destId="{35F9D215-F813-4DB8-A275-F082C7F912BC}" srcOrd="0" destOrd="1" presId="urn:microsoft.com/office/officeart/2005/8/layout/StepDownProcess"/>
    <dgm:cxn modelId="{77B3555D-137E-4565-8B96-3C0051D08A3B}" type="presOf" srcId="{402BDFBF-060F-4A75-A01C-F6B6BBDDEE3F}" destId="{1AE786BE-1E41-4C07-8DF9-0A37AA2F9642}" srcOrd="0" destOrd="0" presId="urn:microsoft.com/office/officeart/2005/8/layout/StepDownProcess"/>
    <dgm:cxn modelId="{B3FDD15F-9A96-480A-BBEB-967F40A6417B}" type="presOf" srcId="{13F6515C-9253-494D-8D1F-FBFF809960A3}" destId="{87F49575-E95A-4CB6-823C-DED8A294D74E}" srcOrd="0" destOrd="0" presId="urn:microsoft.com/office/officeart/2005/8/layout/StepDownProcess"/>
    <dgm:cxn modelId="{AA679660-D8B7-4AD3-8CE0-798ACAAAF6ED}" type="presOf" srcId="{1D4F950F-E269-486F-AE13-EBF3E0B5C92E}" destId="{7D403C69-61A3-4063-B6BC-7CE7C6D76C07}" srcOrd="0" destOrd="0" presId="urn:microsoft.com/office/officeart/2005/8/layout/StepDownProcess"/>
    <dgm:cxn modelId="{3991B262-E1E8-4B2E-AE76-B63212EF6A1A}" srcId="{1D4F950F-E269-486F-AE13-EBF3E0B5C92E}" destId="{1342174F-1476-4CBF-8631-320728C9A971}" srcOrd="1" destOrd="0" parTransId="{E6C82357-7EB6-49E6-90A9-C77E698C40A3}" sibTransId="{F327827B-E27A-4491-B54B-DC4BA72D7695}"/>
    <dgm:cxn modelId="{AF063879-C586-4921-809C-DC3A9C64827F}" srcId="{F8337BD4-FC87-47D6-A1F1-287DDD685405}" destId="{9465290D-2AEE-4C70-8413-E7FDEEDB9CD3}" srcOrd="2" destOrd="0" parTransId="{C26B06DF-83CC-4762-93FC-3D7A71CF28C1}" sibTransId="{8EF679E1-CF65-41A2-87B6-445B89B9E09D}"/>
    <dgm:cxn modelId="{1912E17F-EFDF-4ECE-A33D-2B9293D2022F}" type="presOf" srcId="{3C8E111D-E557-4C5B-8DAB-9B2E69111EDA}" destId="{A31EBE59-93CF-4D4B-8C47-5621B71CA82E}" srcOrd="0" destOrd="1" presId="urn:microsoft.com/office/officeart/2005/8/layout/StepDownProcess"/>
    <dgm:cxn modelId="{2A8C2581-3432-4BD6-BE27-436734472D88}" srcId="{13F6515C-9253-494D-8D1F-FBFF809960A3}" destId="{6874C484-D5F7-4760-8637-94F35ABE8E33}" srcOrd="0" destOrd="0" parTransId="{11FFC670-FEBC-46F7-B490-540EB066F5EF}" sibTransId="{4F166C38-0DF9-47A4-A898-5E7530EF2D22}"/>
    <dgm:cxn modelId="{A35BC282-96FA-47EA-9B96-3A7BBA68CB3F}" type="presOf" srcId="{6874C484-D5F7-4760-8637-94F35ABE8E33}" destId="{A31EBE59-93CF-4D4B-8C47-5621B71CA82E}" srcOrd="0" destOrd="0" presId="urn:microsoft.com/office/officeart/2005/8/layout/StepDownProcess"/>
    <dgm:cxn modelId="{D2A2A683-6BE8-46C0-9765-3B95BEA1983E}" type="presOf" srcId="{907E1470-2E82-44F5-9E9A-CA42BE0D2F6D}" destId="{35F9D215-F813-4DB8-A275-F082C7F912BC}" srcOrd="0" destOrd="3" presId="urn:microsoft.com/office/officeart/2005/8/layout/StepDownProcess"/>
    <dgm:cxn modelId="{95690A8C-77CB-4ED9-AE28-F26C1078C21C}" srcId="{13F6515C-9253-494D-8D1F-FBFF809960A3}" destId="{89BD6509-26E5-45E1-B2C2-DF5BE07C44DC}" srcOrd="2" destOrd="0" parTransId="{FA1540AD-2E4C-48DD-963D-0E7E11549096}" sibTransId="{F7D6D633-B13D-4802-A1D3-8D13308ED288}"/>
    <dgm:cxn modelId="{20CBB18D-81FF-4637-BE4D-CFC0F37A67FF}" srcId="{1D4F950F-E269-486F-AE13-EBF3E0B5C92E}" destId="{B4B22891-F95A-456E-86C9-2DEB84FFD635}" srcOrd="2" destOrd="0" parTransId="{A60E6D83-36C1-4A5C-8420-187414A3604B}" sibTransId="{0D4D6100-624C-46C7-BCFA-66E6FEF109C3}"/>
    <dgm:cxn modelId="{57A24C96-4ECB-4F48-9739-06DE5566D717}" type="presOf" srcId="{F8337BD4-FC87-47D6-A1F1-287DDD685405}" destId="{5426F00C-C9C8-4F2C-A4E2-9C573955711B}" srcOrd="0" destOrd="0" presId="urn:microsoft.com/office/officeart/2005/8/layout/StepDownProcess"/>
    <dgm:cxn modelId="{E72457A5-FC88-47DD-B6EC-7D47B87ADE10}" srcId="{F8337BD4-FC87-47D6-A1F1-287DDD685405}" destId="{1D4F950F-E269-486F-AE13-EBF3E0B5C92E}" srcOrd="1" destOrd="0" parTransId="{A0273FFB-CF1C-414C-A944-28572EDE972A}" sibTransId="{875F251F-7A43-484B-B437-8E41379B27AE}"/>
    <dgm:cxn modelId="{C2B2C9AB-B7FA-4EB1-9C3E-82E20F6150DC}" srcId="{F8337BD4-FC87-47D6-A1F1-287DDD685405}" destId="{13F6515C-9253-494D-8D1F-FBFF809960A3}" srcOrd="0" destOrd="0" parTransId="{B9BF0C26-34F4-4D77-A799-1CE307DBEE45}" sibTransId="{C733BBD6-147D-49CA-9BD3-DCE4E7DD3A6A}"/>
    <dgm:cxn modelId="{24B6E1AC-E2CD-4AAA-B68E-FBFF7D59B5D5}" type="presOf" srcId="{89BD6509-26E5-45E1-B2C2-DF5BE07C44DC}" destId="{A31EBE59-93CF-4D4B-8C47-5621B71CA82E}" srcOrd="0" destOrd="2" presId="urn:microsoft.com/office/officeart/2005/8/layout/StepDownProcess"/>
    <dgm:cxn modelId="{B06991AD-E5AD-49D0-AD67-526CB93327EF}" srcId="{1D4F950F-E269-486F-AE13-EBF3E0B5C92E}" destId="{907E1470-2E82-44F5-9E9A-CA42BE0D2F6D}" srcOrd="3" destOrd="0" parTransId="{6AED534F-FE3D-4C8B-9ABF-BC3E59883BCD}" sibTransId="{F9BF0D5C-BABF-434F-B72D-FA49F750B556}"/>
    <dgm:cxn modelId="{415FBFD3-4830-40FF-82DD-2779A87ECEDF}" type="presOf" srcId="{B4B22891-F95A-456E-86C9-2DEB84FFD635}" destId="{35F9D215-F813-4DB8-A275-F082C7F912BC}" srcOrd="0" destOrd="2" presId="urn:microsoft.com/office/officeart/2005/8/layout/StepDownProcess"/>
    <dgm:cxn modelId="{30A1B2E6-BA67-493A-858E-65F98DC9F24A}" type="presOf" srcId="{AEBC7722-67F0-46D9-A609-27491A7DE488}" destId="{35F9D215-F813-4DB8-A275-F082C7F912BC}" srcOrd="0" destOrd="0" presId="urn:microsoft.com/office/officeart/2005/8/layout/StepDownProcess"/>
    <dgm:cxn modelId="{DCEDDC4C-0CF7-41DD-B9CD-787170795A8E}" type="presParOf" srcId="{5426F00C-C9C8-4F2C-A4E2-9C573955711B}" destId="{DB5C92C4-7CD5-4A90-81C7-6DFC8F17077E}" srcOrd="0" destOrd="0" presId="urn:microsoft.com/office/officeart/2005/8/layout/StepDownProcess"/>
    <dgm:cxn modelId="{B39CA291-F592-41E1-A704-7D99DA247FF1}" type="presParOf" srcId="{DB5C92C4-7CD5-4A90-81C7-6DFC8F17077E}" destId="{5BB14E95-A6F6-4DA2-825C-FE785D075BD0}" srcOrd="0" destOrd="0" presId="urn:microsoft.com/office/officeart/2005/8/layout/StepDownProcess"/>
    <dgm:cxn modelId="{A5284BA0-5903-4637-9769-31E4FE6EB1F7}" type="presParOf" srcId="{DB5C92C4-7CD5-4A90-81C7-6DFC8F17077E}" destId="{87F49575-E95A-4CB6-823C-DED8A294D74E}" srcOrd="1" destOrd="0" presId="urn:microsoft.com/office/officeart/2005/8/layout/StepDownProcess"/>
    <dgm:cxn modelId="{F0FB067F-263C-423C-A017-87AFFD6C2916}" type="presParOf" srcId="{DB5C92C4-7CD5-4A90-81C7-6DFC8F17077E}" destId="{A31EBE59-93CF-4D4B-8C47-5621B71CA82E}" srcOrd="2" destOrd="0" presId="urn:microsoft.com/office/officeart/2005/8/layout/StepDownProcess"/>
    <dgm:cxn modelId="{02F9EC19-C5D9-459A-8B15-5EE8CE657B12}" type="presParOf" srcId="{5426F00C-C9C8-4F2C-A4E2-9C573955711B}" destId="{37D2C143-310E-47C8-84C6-5C9131F3A68F}" srcOrd="1" destOrd="0" presId="urn:microsoft.com/office/officeart/2005/8/layout/StepDownProcess"/>
    <dgm:cxn modelId="{579DD6B2-DCE0-44B6-A045-301D0220D691}" type="presParOf" srcId="{5426F00C-C9C8-4F2C-A4E2-9C573955711B}" destId="{4D78D5E1-569E-4FAA-8E77-C23D539BE4DD}" srcOrd="2" destOrd="0" presId="urn:microsoft.com/office/officeart/2005/8/layout/StepDownProcess"/>
    <dgm:cxn modelId="{837A0D5A-F691-46A5-BD09-5E2EC8BE054F}" type="presParOf" srcId="{4D78D5E1-569E-4FAA-8E77-C23D539BE4DD}" destId="{E106A30C-6321-46C7-9838-25E406106113}" srcOrd="0" destOrd="0" presId="urn:microsoft.com/office/officeart/2005/8/layout/StepDownProcess"/>
    <dgm:cxn modelId="{B563935B-6908-49FE-ADC3-E2562B732BC5}" type="presParOf" srcId="{4D78D5E1-569E-4FAA-8E77-C23D539BE4DD}" destId="{7D403C69-61A3-4063-B6BC-7CE7C6D76C07}" srcOrd="1" destOrd="0" presId="urn:microsoft.com/office/officeart/2005/8/layout/StepDownProcess"/>
    <dgm:cxn modelId="{571D02FD-E42D-476D-9B7B-604DE72EFE76}" type="presParOf" srcId="{4D78D5E1-569E-4FAA-8E77-C23D539BE4DD}" destId="{35F9D215-F813-4DB8-A275-F082C7F912BC}" srcOrd="2" destOrd="0" presId="urn:microsoft.com/office/officeart/2005/8/layout/StepDownProcess"/>
    <dgm:cxn modelId="{A1B78CDF-59FD-466B-8CE4-341EAA112EEA}" type="presParOf" srcId="{5426F00C-C9C8-4F2C-A4E2-9C573955711B}" destId="{5A827083-E092-4844-A111-722076FFF172}" srcOrd="3" destOrd="0" presId="urn:microsoft.com/office/officeart/2005/8/layout/StepDownProcess"/>
    <dgm:cxn modelId="{93488137-1E91-445E-AA0C-05F92BAD8E7F}" type="presParOf" srcId="{5426F00C-C9C8-4F2C-A4E2-9C573955711B}" destId="{5686F569-B4BE-483F-8AB0-C9BC55CE90BF}" srcOrd="4" destOrd="0" presId="urn:microsoft.com/office/officeart/2005/8/layout/StepDownProcess"/>
    <dgm:cxn modelId="{9A0F3882-F21D-46EA-B6BE-02CA8F83C96F}" type="presParOf" srcId="{5686F569-B4BE-483F-8AB0-C9BC55CE90BF}" destId="{7C58FC98-5ACF-40B6-B81A-3D0DF854F35B}" srcOrd="0" destOrd="0" presId="urn:microsoft.com/office/officeart/2005/8/layout/StepDownProcess"/>
    <dgm:cxn modelId="{9F41CAE1-C572-4720-8132-999E9D7735BD}" type="presParOf" srcId="{5686F569-B4BE-483F-8AB0-C9BC55CE90BF}" destId="{1AE786BE-1E41-4C07-8DF9-0A37AA2F964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169FC-38A5-4C58-8C91-675EB09BA6E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BADA38-B132-48D9-8645-B8EAB0D95482}">
      <dgm:prSet phldrT="[Texte]" custT="1"/>
      <dgm:spPr/>
      <dgm:t>
        <a:bodyPr/>
        <a:lstStyle/>
        <a:p>
          <a:r>
            <a:rPr lang="fr-FR" sz="2200" dirty="0"/>
            <a:t>BDD</a:t>
          </a:r>
        </a:p>
      </dgm:t>
    </dgm:pt>
    <dgm:pt modelId="{5F4FD338-2C9B-4287-BCEC-17B926F7F552}" type="parTrans" cxnId="{00203365-78CB-4633-BC3E-3B0DF2210824}">
      <dgm:prSet/>
      <dgm:spPr/>
      <dgm:t>
        <a:bodyPr/>
        <a:lstStyle/>
        <a:p>
          <a:endParaRPr lang="fr-FR" sz="2400"/>
        </a:p>
      </dgm:t>
    </dgm:pt>
    <dgm:pt modelId="{A1FF549F-41C1-4E1A-A39A-651C47F126E0}" type="sibTrans" cxnId="{00203365-78CB-4633-BC3E-3B0DF2210824}">
      <dgm:prSet/>
      <dgm:spPr/>
      <dgm:t>
        <a:bodyPr/>
        <a:lstStyle/>
        <a:p>
          <a:endParaRPr lang="fr-FR" sz="2400"/>
        </a:p>
      </dgm:t>
    </dgm:pt>
    <dgm:pt modelId="{0789A764-9CC2-431C-A96E-6B157DEF122B}">
      <dgm:prSet phldrT="[Texte]" custT="1"/>
      <dgm:spPr/>
      <dgm:t>
        <a:bodyPr/>
        <a:lstStyle/>
        <a:p>
          <a:r>
            <a:rPr lang="fr-FR" sz="2400" dirty="0"/>
            <a:t>Multi-variable</a:t>
          </a:r>
        </a:p>
      </dgm:t>
    </dgm:pt>
    <dgm:pt modelId="{56D21C44-3134-4B2B-8BF6-44DC77EEF5B1}" type="parTrans" cxnId="{15251920-44C2-4776-8670-D6672BC4C4FA}">
      <dgm:prSet/>
      <dgm:spPr/>
      <dgm:t>
        <a:bodyPr/>
        <a:lstStyle/>
        <a:p>
          <a:endParaRPr lang="fr-FR" sz="2400"/>
        </a:p>
      </dgm:t>
    </dgm:pt>
    <dgm:pt modelId="{4991CDA8-3986-4A13-9302-F7479E188953}" type="sibTrans" cxnId="{15251920-44C2-4776-8670-D6672BC4C4FA}">
      <dgm:prSet/>
      <dgm:spPr/>
      <dgm:t>
        <a:bodyPr/>
        <a:lstStyle/>
        <a:p>
          <a:endParaRPr lang="fr-FR" sz="2400"/>
        </a:p>
      </dgm:t>
    </dgm:pt>
    <dgm:pt modelId="{43EBD39C-982E-4D0F-904E-C03CC14E50DD}">
      <dgm:prSet phldrT="[Texte]" custT="1"/>
      <dgm:spPr/>
      <dgm:t>
        <a:bodyPr/>
        <a:lstStyle/>
        <a:p>
          <a:r>
            <a:rPr lang="fr-FR" sz="2200" dirty="0"/>
            <a:t>Méthode</a:t>
          </a:r>
        </a:p>
      </dgm:t>
    </dgm:pt>
    <dgm:pt modelId="{C077F2FB-E44A-4747-8460-4B6922F0689B}" type="parTrans" cxnId="{5EEC924B-530E-4F1C-9035-E2CB393C2D8D}">
      <dgm:prSet/>
      <dgm:spPr/>
      <dgm:t>
        <a:bodyPr/>
        <a:lstStyle/>
        <a:p>
          <a:endParaRPr lang="fr-FR" sz="2400"/>
        </a:p>
      </dgm:t>
    </dgm:pt>
    <dgm:pt modelId="{11BDA144-6236-4227-BDF0-1EB4F9DF6286}" type="sibTrans" cxnId="{5EEC924B-530E-4F1C-9035-E2CB393C2D8D}">
      <dgm:prSet/>
      <dgm:spPr/>
      <dgm:t>
        <a:bodyPr/>
        <a:lstStyle/>
        <a:p>
          <a:endParaRPr lang="fr-FR" sz="2400"/>
        </a:p>
      </dgm:t>
    </dgm:pt>
    <dgm:pt modelId="{FEE4223A-16A2-4655-A594-97E543E29EEC}">
      <dgm:prSet phldrT="[Texte]" custT="1"/>
      <dgm:spPr/>
      <dgm:t>
        <a:bodyPr/>
        <a:lstStyle/>
        <a:p>
          <a:r>
            <a:rPr lang="fr-FR" sz="2400" dirty="0"/>
            <a:t>Réduction des dimensions</a:t>
          </a:r>
        </a:p>
      </dgm:t>
    </dgm:pt>
    <dgm:pt modelId="{9C6808C8-09B2-43C5-8B7C-0098EF423D92}" type="parTrans" cxnId="{5666B69A-31CE-48D3-998D-A4BDFC9655FE}">
      <dgm:prSet/>
      <dgm:spPr/>
      <dgm:t>
        <a:bodyPr/>
        <a:lstStyle/>
        <a:p>
          <a:endParaRPr lang="fr-FR" sz="2400"/>
        </a:p>
      </dgm:t>
    </dgm:pt>
    <dgm:pt modelId="{192E0DF8-1C6A-4C45-A264-C12575B62AEE}" type="sibTrans" cxnId="{5666B69A-31CE-48D3-998D-A4BDFC9655FE}">
      <dgm:prSet/>
      <dgm:spPr/>
      <dgm:t>
        <a:bodyPr/>
        <a:lstStyle/>
        <a:p>
          <a:endParaRPr lang="fr-FR" sz="2400"/>
        </a:p>
      </dgm:t>
    </dgm:pt>
    <dgm:pt modelId="{F71BC64E-482B-4F97-8247-F3346C364998}">
      <dgm:prSet phldrT="[Texte]" custT="1"/>
      <dgm:spPr/>
      <dgm:t>
        <a:bodyPr/>
        <a:lstStyle/>
        <a:p>
          <a:r>
            <a:rPr lang="fr-FR" sz="2400" dirty="0" err="1"/>
            <a:t>Info-rmation</a:t>
          </a:r>
          <a:endParaRPr lang="fr-FR" sz="2400" dirty="0"/>
        </a:p>
      </dgm:t>
    </dgm:pt>
    <dgm:pt modelId="{FBFA7D29-FFE1-4D9C-85E9-56686D4F1841}" type="parTrans" cxnId="{2B1B8F56-6A0D-4F11-85DD-BB9440940AB6}">
      <dgm:prSet/>
      <dgm:spPr/>
      <dgm:t>
        <a:bodyPr/>
        <a:lstStyle/>
        <a:p>
          <a:endParaRPr lang="fr-FR" sz="2400"/>
        </a:p>
      </dgm:t>
    </dgm:pt>
    <dgm:pt modelId="{233B1A75-8A90-4562-B568-BA11AE32C571}" type="sibTrans" cxnId="{2B1B8F56-6A0D-4F11-85DD-BB9440940AB6}">
      <dgm:prSet/>
      <dgm:spPr/>
      <dgm:t>
        <a:bodyPr/>
        <a:lstStyle/>
        <a:p>
          <a:endParaRPr lang="fr-FR" sz="2400"/>
        </a:p>
      </dgm:t>
    </dgm:pt>
    <dgm:pt modelId="{ED3243A9-2E9B-44E5-A68D-9BDD8C43B6AD}">
      <dgm:prSet phldrT="[Texte]" custT="1"/>
      <dgm:spPr/>
      <dgm:t>
        <a:bodyPr/>
        <a:lstStyle/>
        <a:p>
          <a:r>
            <a:rPr lang="fr-FR" sz="2400" dirty="0"/>
            <a:t>Fidèle</a:t>
          </a:r>
        </a:p>
      </dgm:t>
    </dgm:pt>
    <dgm:pt modelId="{A70288DA-7D9C-4F0F-BBD0-D8F4E5F08175}" type="parTrans" cxnId="{A3F464DB-CDA6-42E0-8B54-A90B0BF9EDC3}">
      <dgm:prSet/>
      <dgm:spPr/>
      <dgm:t>
        <a:bodyPr/>
        <a:lstStyle/>
        <a:p>
          <a:endParaRPr lang="fr-FR" sz="2400"/>
        </a:p>
      </dgm:t>
    </dgm:pt>
    <dgm:pt modelId="{4D223008-E099-4648-B173-ABD4185E99C3}" type="sibTrans" cxnId="{A3F464DB-CDA6-42E0-8B54-A90B0BF9EDC3}">
      <dgm:prSet/>
      <dgm:spPr/>
      <dgm:t>
        <a:bodyPr/>
        <a:lstStyle/>
        <a:p>
          <a:endParaRPr lang="fr-FR" sz="2400"/>
        </a:p>
      </dgm:t>
    </dgm:pt>
    <dgm:pt modelId="{047B901A-80EE-41C4-822C-9CE418D37F66}" type="pres">
      <dgm:prSet presAssocID="{A08169FC-38A5-4C58-8C91-675EB09BA6ED}" presName="theList" presStyleCnt="0">
        <dgm:presLayoutVars>
          <dgm:dir/>
          <dgm:animLvl val="lvl"/>
          <dgm:resizeHandles val="exact"/>
        </dgm:presLayoutVars>
      </dgm:prSet>
      <dgm:spPr/>
    </dgm:pt>
    <dgm:pt modelId="{814966B4-6B17-488E-9A78-12A53AA6AAB2}" type="pres">
      <dgm:prSet presAssocID="{82BADA38-B132-48D9-8645-B8EAB0D95482}" presName="compNode" presStyleCnt="0"/>
      <dgm:spPr/>
    </dgm:pt>
    <dgm:pt modelId="{8AB510DD-6666-4FFC-94C3-DCAF5EE0FC04}" type="pres">
      <dgm:prSet presAssocID="{82BADA38-B132-48D9-8645-B8EAB0D95482}" presName="noGeometry" presStyleCnt="0"/>
      <dgm:spPr/>
    </dgm:pt>
    <dgm:pt modelId="{B0AC7FAA-EC92-417C-B9DE-ACBF0FCE8C49}" type="pres">
      <dgm:prSet presAssocID="{82BADA38-B132-48D9-8645-B8EAB0D95482}" presName="childTextVisible" presStyleLbl="bgAccFollowNode1" presStyleIdx="0" presStyleCnt="3" custScaleX="113099">
        <dgm:presLayoutVars>
          <dgm:bulletEnabled val="1"/>
        </dgm:presLayoutVars>
      </dgm:prSet>
      <dgm:spPr/>
    </dgm:pt>
    <dgm:pt modelId="{28D705FE-2179-4CBA-9133-71956612372D}" type="pres">
      <dgm:prSet presAssocID="{82BADA38-B132-48D9-8645-B8EAB0D95482}" presName="childTextHidden" presStyleLbl="bgAccFollowNode1" presStyleIdx="0" presStyleCnt="3"/>
      <dgm:spPr/>
    </dgm:pt>
    <dgm:pt modelId="{5215E627-3DEB-401B-B7DB-74F335493E40}" type="pres">
      <dgm:prSet presAssocID="{82BADA38-B132-48D9-8645-B8EAB0D9548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1DB3E4A-4176-4B42-AFE1-6A9E2D2C95AB}" type="pres">
      <dgm:prSet presAssocID="{82BADA38-B132-48D9-8645-B8EAB0D95482}" presName="aSpace" presStyleCnt="0"/>
      <dgm:spPr/>
    </dgm:pt>
    <dgm:pt modelId="{D21AAD64-73C8-4DD9-8E06-49F5D69210AE}" type="pres">
      <dgm:prSet presAssocID="{43EBD39C-982E-4D0F-904E-C03CC14E50DD}" presName="compNode" presStyleCnt="0"/>
      <dgm:spPr/>
    </dgm:pt>
    <dgm:pt modelId="{E3A8E707-24EC-49DC-9BD9-6CE4C218ECCD}" type="pres">
      <dgm:prSet presAssocID="{43EBD39C-982E-4D0F-904E-C03CC14E50DD}" presName="noGeometry" presStyleCnt="0"/>
      <dgm:spPr/>
    </dgm:pt>
    <dgm:pt modelId="{CDB6B789-F249-4C0F-83CC-378C1E100C19}" type="pres">
      <dgm:prSet presAssocID="{43EBD39C-982E-4D0F-904E-C03CC14E50DD}" presName="childTextVisible" presStyleLbl="bgAccFollowNode1" presStyleIdx="1" presStyleCnt="3">
        <dgm:presLayoutVars>
          <dgm:bulletEnabled val="1"/>
        </dgm:presLayoutVars>
      </dgm:prSet>
      <dgm:spPr/>
    </dgm:pt>
    <dgm:pt modelId="{12DFEC6D-0A2C-4950-8806-E7A533E56E0B}" type="pres">
      <dgm:prSet presAssocID="{43EBD39C-982E-4D0F-904E-C03CC14E50DD}" presName="childTextHidden" presStyleLbl="bgAccFollowNode1" presStyleIdx="1" presStyleCnt="3"/>
      <dgm:spPr/>
    </dgm:pt>
    <dgm:pt modelId="{35CD432C-1B7E-46B8-A502-45EF150B3874}" type="pres">
      <dgm:prSet presAssocID="{43EBD39C-982E-4D0F-904E-C03CC14E50D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42FA97A-A1A7-495C-9000-11A805ED52B2}" type="pres">
      <dgm:prSet presAssocID="{43EBD39C-982E-4D0F-904E-C03CC14E50DD}" presName="aSpace" presStyleCnt="0"/>
      <dgm:spPr/>
    </dgm:pt>
    <dgm:pt modelId="{E4B00F92-C862-4EE9-A81B-18444EE3B65A}" type="pres">
      <dgm:prSet presAssocID="{F71BC64E-482B-4F97-8247-F3346C364998}" presName="compNode" presStyleCnt="0"/>
      <dgm:spPr/>
    </dgm:pt>
    <dgm:pt modelId="{FA7DE505-62FB-4309-9D2C-0B20C9D37D2C}" type="pres">
      <dgm:prSet presAssocID="{F71BC64E-482B-4F97-8247-F3346C364998}" presName="noGeometry" presStyleCnt="0"/>
      <dgm:spPr/>
    </dgm:pt>
    <dgm:pt modelId="{8CEAA9CB-0D7A-4DA3-B0C6-81B6736F9765}" type="pres">
      <dgm:prSet presAssocID="{F71BC64E-482B-4F97-8247-F3346C364998}" presName="childTextVisible" presStyleLbl="bgAccFollowNode1" presStyleIdx="2" presStyleCnt="3">
        <dgm:presLayoutVars>
          <dgm:bulletEnabled val="1"/>
        </dgm:presLayoutVars>
      </dgm:prSet>
      <dgm:spPr/>
    </dgm:pt>
    <dgm:pt modelId="{758F900D-5191-45CB-9E7A-3402F8BCE976}" type="pres">
      <dgm:prSet presAssocID="{F71BC64E-482B-4F97-8247-F3346C364998}" presName="childTextHidden" presStyleLbl="bgAccFollowNode1" presStyleIdx="2" presStyleCnt="3"/>
      <dgm:spPr/>
    </dgm:pt>
    <dgm:pt modelId="{3CB79589-ED3B-487A-A3D2-5BF25D294A06}" type="pres">
      <dgm:prSet presAssocID="{F71BC64E-482B-4F97-8247-F3346C36499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F5A7A04-956C-4B92-BCFB-78A36B90A3C7}" type="presOf" srcId="{0789A764-9CC2-431C-A96E-6B157DEF122B}" destId="{28D705FE-2179-4CBA-9133-71956612372D}" srcOrd="1" destOrd="0" presId="urn:microsoft.com/office/officeart/2005/8/layout/hProcess6"/>
    <dgm:cxn modelId="{59A8F818-C36A-4460-9974-B5551F61AA51}" type="presOf" srcId="{FEE4223A-16A2-4655-A594-97E543E29EEC}" destId="{12DFEC6D-0A2C-4950-8806-E7A533E56E0B}" srcOrd="1" destOrd="0" presId="urn:microsoft.com/office/officeart/2005/8/layout/hProcess6"/>
    <dgm:cxn modelId="{15251920-44C2-4776-8670-D6672BC4C4FA}" srcId="{82BADA38-B132-48D9-8645-B8EAB0D95482}" destId="{0789A764-9CC2-431C-A96E-6B157DEF122B}" srcOrd="0" destOrd="0" parTransId="{56D21C44-3134-4B2B-8BF6-44DC77EEF5B1}" sibTransId="{4991CDA8-3986-4A13-9302-F7479E188953}"/>
    <dgm:cxn modelId="{8B0B0930-CEA1-48A4-8F60-E35DE6394B3F}" type="presOf" srcId="{F71BC64E-482B-4F97-8247-F3346C364998}" destId="{3CB79589-ED3B-487A-A3D2-5BF25D294A06}" srcOrd="0" destOrd="0" presId="urn:microsoft.com/office/officeart/2005/8/layout/hProcess6"/>
    <dgm:cxn modelId="{F726203D-913D-4D62-B601-4C5D6C70FDEC}" type="presOf" srcId="{ED3243A9-2E9B-44E5-A68D-9BDD8C43B6AD}" destId="{758F900D-5191-45CB-9E7A-3402F8BCE976}" srcOrd="1" destOrd="0" presId="urn:microsoft.com/office/officeart/2005/8/layout/hProcess6"/>
    <dgm:cxn modelId="{00203365-78CB-4633-BC3E-3B0DF2210824}" srcId="{A08169FC-38A5-4C58-8C91-675EB09BA6ED}" destId="{82BADA38-B132-48D9-8645-B8EAB0D95482}" srcOrd="0" destOrd="0" parTransId="{5F4FD338-2C9B-4287-BCEC-17B926F7F552}" sibTransId="{A1FF549F-41C1-4E1A-A39A-651C47F126E0}"/>
    <dgm:cxn modelId="{44629448-2D28-4775-9239-D1B63DD143CA}" type="presOf" srcId="{43EBD39C-982E-4D0F-904E-C03CC14E50DD}" destId="{35CD432C-1B7E-46B8-A502-45EF150B3874}" srcOrd="0" destOrd="0" presId="urn:microsoft.com/office/officeart/2005/8/layout/hProcess6"/>
    <dgm:cxn modelId="{5EEC924B-530E-4F1C-9035-E2CB393C2D8D}" srcId="{A08169FC-38A5-4C58-8C91-675EB09BA6ED}" destId="{43EBD39C-982E-4D0F-904E-C03CC14E50DD}" srcOrd="1" destOrd="0" parTransId="{C077F2FB-E44A-4747-8460-4B6922F0689B}" sibTransId="{11BDA144-6236-4227-BDF0-1EB4F9DF6286}"/>
    <dgm:cxn modelId="{55B39D4D-B36B-4670-A477-8B3AF804E030}" type="presOf" srcId="{A08169FC-38A5-4C58-8C91-675EB09BA6ED}" destId="{047B901A-80EE-41C4-822C-9CE418D37F66}" srcOrd="0" destOrd="0" presId="urn:microsoft.com/office/officeart/2005/8/layout/hProcess6"/>
    <dgm:cxn modelId="{2B1B8F56-6A0D-4F11-85DD-BB9440940AB6}" srcId="{A08169FC-38A5-4C58-8C91-675EB09BA6ED}" destId="{F71BC64E-482B-4F97-8247-F3346C364998}" srcOrd="2" destOrd="0" parTransId="{FBFA7D29-FFE1-4D9C-85E9-56686D4F1841}" sibTransId="{233B1A75-8A90-4562-B568-BA11AE32C571}"/>
    <dgm:cxn modelId="{0ACBCA78-E0A8-4A01-8F91-BD70C972239A}" type="presOf" srcId="{0789A764-9CC2-431C-A96E-6B157DEF122B}" destId="{B0AC7FAA-EC92-417C-B9DE-ACBF0FCE8C49}" srcOrd="0" destOrd="0" presId="urn:microsoft.com/office/officeart/2005/8/layout/hProcess6"/>
    <dgm:cxn modelId="{7864A987-5FB1-42A1-B9B2-1A6DAD0178DF}" type="presOf" srcId="{ED3243A9-2E9B-44E5-A68D-9BDD8C43B6AD}" destId="{8CEAA9CB-0D7A-4DA3-B0C6-81B6736F9765}" srcOrd="0" destOrd="0" presId="urn:microsoft.com/office/officeart/2005/8/layout/hProcess6"/>
    <dgm:cxn modelId="{55EF0E91-7A42-40DB-A7BC-92CFB9327242}" type="presOf" srcId="{82BADA38-B132-48D9-8645-B8EAB0D95482}" destId="{5215E627-3DEB-401B-B7DB-74F335493E40}" srcOrd="0" destOrd="0" presId="urn:microsoft.com/office/officeart/2005/8/layout/hProcess6"/>
    <dgm:cxn modelId="{5666B69A-31CE-48D3-998D-A4BDFC9655FE}" srcId="{43EBD39C-982E-4D0F-904E-C03CC14E50DD}" destId="{FEE4223A-16A2-4655-A594-97E543E29EEC}" srcOrd="0" destOrd="0" parTransId="{9C6808C8-09B2-43C5-8B7C-0098EF423D92}" sibTransId="{192E0DF8-1C6A-4C45-A264-C12575B62AEE}"/>
    <dgm:cxn modelId="{A3F464DB-CDA6-42E0-8B54-A90B0BF9EDC3}" srcId="{F71BC64E-482B-4F97-8247-F3346C364998}" destId="{ED3243A9-2E9B-44E5-A68D-9BDD8C43B6AD}" srcOrd="0" destOrd="0" parTransId="{A70288DA-7D9C-4F0F-BBD0-D8F4E5F08175}" sibTransId="{4D223008-E099-4648-B173-ABD4185E99C3}"/>
    <dgm:cxn modelId="{B50A0DED-04CF-40D7-9FB1-4366C4F702E9}" type="presOf" srcId="{FEE4223A-16A2-4655-A594-97E543E29EEC}" destId="{CDB6B789-F249-4C0F-83CC-378C1E100C19}" srcOrd="0" destOrd="0" presId="urn:microsoft.com/office/officeart/2005/8/layout/hProcess6"/>
    <dgm:cxn modelId="{4A1E3BCE-F3FF-47DD-AC94-583AD05EEF46}" type="presParOf" srcId="{047B901A-80EE-41C4-822C-9CE418D37F66}" destId="{814966B4-6B17-488E-9A78-12A53AA6AAB2}" srcOrd="0" destOrd="0" presId="urn:microsoft.com/office/officeart/2005/8/layout/hProcess6"/>
    <dgm:cxn modelId="{90077905-7328-4BBC-B614-1F377C92A65F}" type="presParOf" srcId="{814966B4-6B17-488E-9A78-12A53AA6AAB2}" destId="{8AB510DD-6666-4FFC-94C3-DCAF5EE0FC04}" srcOrd="0" destOrd="0" presId="urn:microsoft.com/office/officeart/2005/8/layout/hProcess6"/>
    <dgm:cxn modelId="{702FD3AD-9FC6-44A0-AF63-CE0DF13C60A9}" type="presParOf" srcId="{814966B4-6B17-488E-9A78-12A53AA6AAB2}" destId="{B0AC7FAA-EC92-417C-B9DE-ACBF0FCE8C49}" srcOrd="1" destOrd="0" presId="urn:microsoft.com/office/officeart/2005/8/layout/hProcess6"/>
    <dgm:cxn modelId="{B707EC9D-9F5A-462A-9AB2-CAF24B0B164B}" type="presParOf" srcId="{814966B4-6B17-488E-9A78-12A53AA6AAB2}" destId="{28D705FE-2179-4CBA-9133-71956612372D}" srcOrd="2" destOrd="0" presId="urn:microsoft.com/office/officeart/2005/8/layout/hProcess6"/>
    <dgm:cxn modelId="{AF726008-B661-439D-9F13-2717A4191AD3}" type="presParOf" srcId="{814966B4-6B17-488E-9A78-12A53AA6AAB2}" destId="{5215E627-3DEB-401B-B7DB-74F335493E40}" srcOrd="3" destOrd="0" presId="urn:microsoft.com/office/officeart/2005/8/layout/hProcess6"/>
    <dgm:cxn modelId="{8DFFA25C-FC4B-4BB4-A25F-ACE18873D162}" type="presParOf" srcId="{047B901A-80EE-41C4-822C-9CE418D37F66}" destId="{D1DB3E4A-4176-4B42-AFE1-6A9E2D2C95AB}" srcOrd="1" destOrd="0" presId="urn:microsoft.com/office/officeart/2005/8/layout/hProcess6"/>
    <dgm:cxn modelId="{4FEA1D41-3EBE-4C53-B20A-3E91FA9988FB}" type="presParOf" srcId="{047B901A-80EE-41C4-822C-9CE418D37F66}" destId="{D21AAD64-73C8-4DD9-8E06-49F5D69210AE}" srcOrd="2" destOrd="0" presId="urn:microsoft.com/office/officeart/2005/8/layout/hProcess6"/>
    <dgm:cxn modelId="{7919E9E1-6B38-46DE-BA62-0ABC2E72DDCA}" type="presParOf" srcId="{D21AAD64-73C8-4DD9-8E06-49F5D69210AE}" destId="{E3A8E707-24EC-49DC-9BD9-6CE4C218ECCD}" srcOrd="0" destOrd="0" presId="urn:microsoft.com/office/officeart/2005/8/layout/hProcess6"/>
    <dgm:cxn modelId="{E22A798A-354D-42A6-BF17-3A74016190D5}" type="presParOf" srcId="{D21AAD64-73C8-4DD9-8E06-49F5D69210AE}" destId="{CDB6B789-F249-4C0F-83CC-378C1E100C19}" srcOrd="1" destOrd="0" presId="urn:microsoft.com/office/officeart/2005/8/layout/hProcess6"/>
    <dgm:cxn modelId="{B621B577-71EB-4BDF-BA4D-242184090137}" type="presParOf" srcId="{D21AAD64-73C8-4DD9-8E06-49F5D69210AE}" destId="{12DFEC6D-0A2C-4950-8806-E7A533E56E0B}" srcOrd="2" destOrd="0" presId="urn:microsoft.com/office/officeart/2005/8/layout/hProcess6"/>
    <dgm:cxn modelId="{C297080C-D012-4B02-998B-47C893E471B9}" type="presParOf" srcId="{D21AAD64-73C8-4DD9-8E06-49F5D69210AE}" destId="{35CD432C-1B7E-46B8-A502-45EF150B3874}" srcOrd="3" destOrd="0" presId="urn:microsoft.com/office/officeart/2005/8/layout/hProcess6"/>
    <dgm:cxn modelId="{5FEDEA9E-CC46-4D7F-A02D-20F5433F98AF}" type="presParOf" srcId="{047B901A-80EE-41C4-822C-9CE418D37F66}" destId="{242FA97A-A1A7-495C-9000-11A805ED52B2}" srcOrd="3" destOrd="0" presId="urn:microsoft.com/office/officeart/2005/8/layout/hProcess6"/>
    <dgm:cxn modelId="{40B66F63-0455-4BA3-9A1C-7BA9F3F90EF9}" type="presParOf" srcId="{047B901A-80EE-41C4-822C-9CE418D37F66}" destId="{E4B00F92-C862-4EE9-A81B-18444EE3B65A}" srcOrd="4" destOrd="0" presId="urn:microsoft.com/office/officeart/2005/8/layout/hProcess6"/>
    <dgm:cxn modelId="{A85543E4-D081-4E65-B400-794E47922097}" type="presParOf" srcId="{E4B00F92-C862-4EE9-A81B-18444EE3B65A}" destId="{FA7DE505-62FB-4309-9D2C-0B20C9D37D2C}" srcOrd="0" destOrd="0" presId="urn:microsoft.com/office/officeart/2005/8/layout/hProcess6"/>
    <dgm:cxn modelId="{23E45941-FEB9-433A-8507-D62006215E54}" type="presParOf" srcId="{E4B00F92-C862-4EE9-A81B-18444EE3B65A}" destId="{8CEAA9CB-0D7A-4DA3-B0C6-81B6736F9765}" srcOrd="1" destOrd="0" presId="urn:microsoft.com/office/officeart/2005/8/layout/hProcess6"/>
    <dgm:cxn modelId="{49E4EFB3-0296-46CF-8F17-117CDA945BAD}" type="presParOf" srcId="{E4B00F92-C862-4EE9-A81B-18444EE3B65A}" destId="{758F900D-5191-45CB-9E7A-3402F8BCE976}" srcOrd="2" destOrd="0" presId="urn:microsoft.com/office/officeart/2005/8/layout/hProcess6"/>
    <dgm:cxn modelId="{764643A7-2CF8-4B6F-ABC9-AB62964600FC}" type="presParOf" srcId="{E4B00F92-C862-4EE9-A81B-18444EE3B65A}" destId="{3CB79589-ED3B-487A-A3D2-5BF25D294A0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D5FC3B-CDAE-4D3C-8F50-F53D8F2C4DC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6FF8F1-35C8-4C6A-A97A-F3B40BE772BE}">
      <dgm:prSet phldrT="[Texte]"/>
      <dgm:spPr/>
      <dgm:t>
        <a:bodyPr/>
        <a:lstStyle/>
        <a:p>
          <a:r>
            <a:rPr lang="fr-FR" dirty="0"/>
            <a:t>Apports nutritionnels</a:t>
          </a:r>
        </a:p>
      </dgm:t>
    </dgm:pt>
    <dgm:pt modelId="{00058BAE-D3A5-4E3F-98D9-9B76AEF0EF54}" type="parTrans" cxnId="{48576D2F-0BB4-4B66-8D62-E33E01A3FC7C}">
      <dgm:prSet/>
      <dgm:spPr/>
      <dgm:t>
        <a:bodyPr/>
        <a:lstStyle/>
        <a:p>
          <a:endParaRPr lang="fr-FR"/>
        </a:p>
      </dgm:t>
    </dgm:pt>
    <dgm:pt modelId="{AFDCC28A-7C41-4B97-A935-AAFBD39007A4}" type="sibTrans" cxnId="{48576D2F-0BB4-4B66-8D62-E33E01A3FC7C}">
      <dgm:prSet/>
      <dgm:spPr/>
      <dgm:t>
        <a:bodyPr/>
        <a:lstStyle/>
        <a:p>
          <a:endParaRPr lang="fr-FR"/>
        </a:p>
      </dgm:t>
    </dgm:pt>
    <dgm:pt modelId="{A685F52E-D993-43BE-AFC2-3327177A7F4A}">
      <dgm:prSet phldrT="[Texte]" custT="1"/>
      <dgm:spPr/>
      <dgm:t>
        <a:bodyPr/>
        <a:lstStyle/>
        <a:p>
          <a:r>
            <a:rPr lang="fr-FR" sz="1800" dirty="0"/>
            <a:t>Noms des produits</a:t>
          </a:r>
        </a:p>
      </dgm:t>
    </dgm:pt>
    <dgm:pt modelId="{9AEE50D1-9C81-49F4-9E30-D639F31C30D0}" type="parTrans" cxnId="{FCBB81D5-05D7-4085-BA6A-FBA72332589E}">
      <dgm:prSet/>
      <dgm:spPr/>
      <dgm:t>
        <a:bodyPr/>
        <a:lstStyle/>
        <a:p>
          <a:endParaRPr lang="fr-FR"/>
        </a:p>
      </dgm:t>
    </dgm:pt>
    <dgm:pt modelId="{B1152D09-9EC7-4C4E-A7A9-90C256894421}" type="sibTrans" cxnId="{FCBB81D5-05D7-4085-BA6A-FBA72332589E}">
      <dgm:prSet/>
      <dgm:spPr/>
      <dgm:t>
        <a:bodyPr/>
        <a:lstStyle/>
        <a:p>
          <a:endParaRPr lang="fr-FR"/>
        </a:p>
      </dgm:t>
    </dgm:pt>
    <dgm:pt modelId="{381B9A43-D419-47FB-A00B-128BBECEA396}">
      <dgm:prSet phldrT="[Texte]"/>
      <dgm:spPr/>
      <dgm:t>
        <a:bodyPr/>
        <a:lstStyle/>
        <a:p>
          <a:r>
            <a:rPr lang="fr-FR" dirty="0"/>
            <a:t>Grades nutritionnels</a:t>
          </a:r>
        </a:p>
      </dgm:t>
    </dgm:pt>
    <dgm:pt modelId="{3A40C775-AAEA-459B-B812-CD83E7E05A5A}" type="parTrans" cxnId="{0D960F9E-E5BF-4CF9-8E77-6F337039BE72}">
      <dgm:prSet/>
      <dgm:spPr/>
      <dgm:t>
        <a:bodyPr/>
        <a:lstStyle/>
        <a:p>
          <a:endParaRPr lang="fr-FR"/>
        </a:p>
      </dgm:t>
    </dgm:pt>
    <dgm:pt modelId="{B3D53967-81DB-4C5A-A0D8-5C26534BD118}" type="sibTrans" cxnId="{0D960F9E-E5BF-4CF9-8E77-6F337039BE72}">
      <dgm:prSet/>
      <dgm:spPr/>
      <dgm:t>
        <a:bodyPr/>
        <a:lstStyle/>
        <a:p>
          <a:endParaRPr lang="fr-FR"/>
        </a:p>
      </dgm:t>
    </dgm:pt>
    <dgm:pt modelId="{DF026E25-527F-4C90-99CC-1253743C3B2E}">
      <dgm:prSet phldrT="[Texte]"/>
      <dgm:spPr/>
      <dgm:t>
        <a:bodyPr/>
        <a:lstStyle/>
        <a:p>
          <a:r>
            <a:rPr lang="fr-FR" dirty="0"/>
            <a:t>16 variables</a:t>
          </a:r>
        </a:p>
        <a:p>
          <a:r>
            <a:rPr lang="fr-FR" dirty="0"/>
            <a:t>320772 Individus</a:t>
          </a:r>
        </a:p>
      </dgm:t>
    </dgm:pt>
    <dgm:pt modelId="{3D37FD2B-CA95-42D8-9115-AD82DFA74490}" type="parTrans" cxnId="{280B0AAC-C5AA-43E5-91AC-F72BD6F61CB1}">
      <dgm:prSet/>
      <dgm:spPr/>
      <dgm:t>
        <a:bodyPr/>
        <a:lstStyle/>
        <a:p>
          <a:endParaRPr lang="fr-FR"/>
        </a:p>
      </dgm:t>
    </dgm:pt>
    <dgm:pt modelId="{3336A1A5-518F-4F65-9CB0-D3AA71070C57}" type="sibTrans" cxnId="{280B0AAC-C5AA-43E5-91AC-F72BD6F61CB1}">
      <dgm:prSet/>
      <dgm:spPr/>
      <dgm:t>
        <a:bodyPr/>
        <a:lstStyle/>
        <a:p>
          <a:endParaRPr lang="fr-FR"/>
        </a:p>
      </dgm:t>
    </dgm:pt>
    <dgm:pt modelId="{8E3F438A-1136-435E-AFEB-B9F3DBB0792C}" type="pres">
      <dgm:prSet presAssocID="{58D5FC3B-CDAE-4D3C-8F50-F53D8F2C4DC1}" presName="Name0" presStyleCnt="0">
        <dgm:presLayoutVars>
          <dgm:chMax val="4"/>
          <dgm:resizeHandles val="exact"/>
        </dgm:presLayoutVars>
      </dgm:prSet>
      <dgm:spPr/>
    </dgm:pt>
    <dgm:pt modelId="{62700122-FA76-4F92-843B-B11A41E6D5B2}" type="pres">
      <dgm:prSet presAssocID="{58D5FC3B-CDAE-4D3C-8F50-F53D8F2C4DC1}" presName="ellipse" presStyleLbl="trBgShp" presStyleIdx="0" presStyleCnt="1" custScaleX="126576" custScaleY="121012" custLinFactNeighborX="419" custLinFactNeighborY="-5908"/>
      <dgm:spPr/>
    </dgm:pt>
    <dgm:pt modelId="{EAF157A5-99EC-43B4-9822-FA2BABD23E8C}" type="pres">
      <dgm:prSet presAssocID="{58D5FC3B-CDAE-4D3C-8F50-F53D8F2C4DC1}" presName="arrow1" presStyleLbl="fgShp" presStyleIdx="0" presStyleCnt="1" custLinFactNeighborY="32072"/>
      <dgm:spPr/>
    </dgm:pt>
    <dgm:pt modelId="{E79D0932-56AD-43D0-A7F3-7E9221385A95}" type="pres">
      <dgm:prSet presAssocID="{58D5FC3B-CDAE-4D3C-8F50-F53D8F2C4DC1}" presName="rectangle" presStyleLbl="revTx" presStyleIdx="0" presStyleCnt="1" custScaleY="113307" custLinFactNeighborY="23220">
        <dgm:presLayoutVars>
          <dgm:bulletEnabled val="1"/>
        </dgm:presLayoutVars>
      </dgm:prSet>
      <dgm:spPr/>
    </dgm:pt>
    <dgm:pt modelId="{A795FF69-08AD-40A8-A375-1A07EC21B860}" type="pres">
      <dgm:prSet presAssocID="{A685F52E-D993-43BE-AFC2-3327177A7F4A}" presName="item1" presStyleLbl="node1" presStyleIdx="0" presStyleCnt="3">
        <dgm:presLayoutVars>
          <dgm:bulletEnabled val="1"/>
        </dgm:presLayoutVars>
      </dgm:prSet>
      <dgm:spPr/>
    </dgm:pt>
    <dgm:pt modelId="{6D90DDCC-83D9-4963-987D-1057577F6C1E}" type="pres">
      <dgm:prSet presAssocID="{381B9A43-D419-47FB-A00B-128BBECEA396}" presName="item2" presStyleLbl="node1" presStyleIdx="1" presStyleCnt="3" custLinFactNeighborX="-20312" custLinFactNeighborY="-24682">
        <dgm:presLayoutVars>
          <dgm:bulletEnabled val="1"/>
        </dgm:presLayoutVars>
      </dgm:prSet>
      <dgm:spPr/>
    </dgm:pt>
    <dgm:pt modelId="{EDF4347C-8248-4260-83BF-34D733575DDE}" type="pres">
      <dgm:prSet presAssocID="{DF026E25-527F-4C90-99CC-1253743C3B2E}" presName="item3" presStyleLbl="node1" presStyleIdx="2" presStyleCnt="3" custLinFactNeighborX="35821" custLinFactNeighborY="-8370">
        <dgm:presLayoutVars>
          <dgm:bulletEnabled val="1"/>
        </dgm:presLayoutVars>
      </dgm:prSet>
      <dgm:spPr/>
    </dgm:pt>
    <dgm:pt modelId="{88ED7DF3-6804-42ED-AF0D-6246A0D4E87B}" type="pres">
      <dgm:prSet presAssocID="{58D5FC3B-CDAE-4D3C-8F50-F53D8F2C4DC1}" presName="funnel" presStyleLbl="trAlignAcc1" presStyleIdx="0" presStyleCnt="1" custScaleX="125628" custScaleY="111880" custLinFactNeighborY="-303"/>
      <dgm:spPr/>
    </dgm:pt>
  </dgm:ptLst>
  <dgm:cxnLst>
    <dgm:cxn modelId="{7C52270C-6C92-421F-8BCE-B76E76492D26}" type="presOf" srcId="{DF026E25-527F-4C90-99CC-1253743C3B2E}" destId="{E79D0932-56AD-43D0-A7F3-7E9221385A95}" srcOrd="0" destOrd="0" presId="urn:microsoft.com/office/officeart/2005/8/layout/funnel1"/>
    <dgm:cxn modelId="{48576D2F-0BB4-4B66-8D62-E33E01A3FC7C}" srcId="{58D5FC3B-CDAE-4D3C-8F50-F53D8F2C4DC1}" destId="{256FF8F1-35C8-4C6A-A97A-F3B40BE772BE}" srcOrd="0" destOrd="0" parTransId="{00058BAE-D3A5-4E3F-98D9-9B76AEF0EF54}" sibTransId="{AFDCC28A-7C41-4B97-A935-AAFBD39007A4}"/>
    <dgm:cxn modelId="{32210D4E-1735-4854-9A92-1AEABC1CD626}" type="presOf" srcId="{381B9A43-D419-47FB-A00B-128BBECEA396}" destId="{A795FF69-08AD-40A8-A375-1A07EC21B860}" srcOrd="0" destOrd="0" presId="urn:microsoft.com/office/officeart/2005/8/layout/funnel1"/>
    <dgm:cxn modelId="{83CDC874-29AB-4D84-AE97-B7BC5CA53CCA}" type="presOf" srcId="{256FF8F1-35C8-4C6A-A97A-F3B40BE772BE}" destId="{EDF4347C-8248-4260-83BF-34D733575DDE}" srcOrd="0" destOrd="0" presId="urn:microsoft.com/office/officeart/2005/8/layout/funnel1"/>
    <dgm:cxn modelId="{0D960F9E-E5BF-4CF9-8E77-6F337039BE72}" srcId="{58D5FC3B-CDAE-4D3C-8F50-F53D8F2C4DC1}" destId="{381B9A43-D419-47FB-A00B-128BBECEA396}" srcOrd="2" destOrd="0" parTransId="{3A40C775-AAEA-459B-B812-CD83E7E05A5A}" sibTransId="{B3D53967-81DB-4C5A-A0D8-5C26534BD118}"/>
    <dgm:cxn modelId="{280B0AAC-C5AA-43E5-91AC-F72BD6F61CB1}" srcId="{58D5FC3B-CDAE-4D3C-8F50-F53D8F2C4DC1}" destId="{DF026E25-527F-4C90-99CC-1253743C3B2E}" srcOrd="3" destOrd="0" parTransId="{3D37FD2B-CA95-42D8-9115-AD82DFA74490}" sibTransId="{3336A1A5-518F-4F65-9CB0-D3AA71070C57}"/>
    <dgm:cxn modelId="{6E472BD1-6279-443D-AAB5-3BCB04632529}" type="presOf" srcId="{58D5FC3B-CDAE-4D3C-8F50-F53D8F2C4DC1}" destId="{8E3F438A-1136-435E-AFEB-B9F3DBB0792C}" srcOrd="0" destOrd="0" presId="urn:microsoft.com/office/officeart/2005/8/layout/funnel1"/>
    <dgm:cxn modelId="{FCBB81D5-05D7-4085-BA6A-FBA72332589E}" srcId="{58D5FC3B-CDAE-4D3C-8F50-F53D8F2C4DC1}" destId="{A685F52E-D993-43BE-AFC2-3327177A7F4A}" srcOrd="1" destOrd="0" parTransId="{9AEE50D1-9C81-49F4-9E30-D639F31C30D0}" sibTransId="{B1152D09-9EC7-4C4E-A7A9-90C256894421}"/>
    <dgm:cxn modelId="{C33222F1-732C-4A62-ABBA-7110FC361902}" type="presOf" srcId="{A685F52E-D993-43BE-AFC2-3327177A7F4A}" destId="{6D90DDCC-83D9-4963-987D-1057577F6C1E}" srcOrd="0" destOrd="0" presId="urn:microsoft.com/office/officeart/2005/8/layout/funnel1"/>
    <dgm:cxn modelId="{491D8449-29B6-4688-B839-C6DCB40BDCE9}" type="presParOf" srcId="{8E3F438A-1136-435E-AFEB-B9F3DBB0792C}" destId="{62700122-FA76-4F92-843B-B11A41E6D5B2}" srcOrd="0" destOrd="0" presId="urn:microsoft.com/office/officeart/2005/8/layout/funnel1"/>
    <dgm:cxn modelId="{2F27A254-4734-449D-A36C-ABC184572106}" type="presParOf" srcId="{8E3F438A-1136-435E-AFEB-B9F3DBB0792C}" destId="{EAF157A5-99EC-43B4-9822-FA2BABD23E8C}" srcOrd="1" destOrd="0" presId="urn:microsoft.com/office/officeart/2005/8/layout/funnel1"/>
    <dgm:cxn modelId="{364D91CB-9E7D-4143-9B70-B5116562F592}" type="presParOf" srcId="{8E3F438A-1136-435E-AFEB-B9F3DBB0792C}" destId="{E79D0932-56AD-43D0-A7F3-7E9221385A95}" srcOrd="2" destOrd="0" presId="urn:microsoft.com/office/officeart/2005/8/layout/funnel1"/>
    <dgm:cxn modelId="{EF6CEE01-67B4-4E65-9A7E-154DF6C45437}" type="presParOf" srcId="{8E3F438A-1136-435E-AFEB-B9F3DBB0792C}" destId="{A795FF69-08AD-40A8-A375-1A07EC21B860}" srcOrd="3" destOrd="0" presId="urn:microsoft.com/office/officeart/2005/8/layout/funnel1"/>
    <dgm:cxn modelId="{61245FE7-9DA3-47F4-836A-BBA72D5264AE}" type="presParOf" srcId="{8E3F438A-1136-435E-AFEB-B9F3DBB0792C}" destId="{6D90DDCC-83D9-4963-987D-1057577F6C1E}" srcOrd="4" destOrd="0" presId="urn:microsoft.com/office/officeart/2005/8/layout/funnel1"/>
    <dgm:cxn modelId="{E34B7C4D-4F73-412E-9A45-7467CE782968}" type="presParOf" srcId="{8E3F438A-1136-435E-AFEB-B9F3DBB0792C}" destId="{EDF4347C-8248-4260-83BF-34D733575DDE}" srcOrd="5" destOrd="0" presId="urn:microsoft.com/office/officeart/2005/8/layout/funnel1"/>
    <dgm:cxn modelId="{95F5950D-A5BF-4682-8B22-F759B1331B97}" type="presParOf" srcId="{8E3F438A-1136-435E-AFEB-B9F3DBB0792C}" destId="{88ED7DF3-6804-42ED-AF0D-6246A0D4E87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CDEAE-9005-43B5-B3A6-3DE7326A09F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725E7F-EC7C-4515-A90A-73FFF007C9F2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3200" dirty="0">
              <a:solidFill>
                <a:schemeClr val="tx1"/>
              </a:solidFill>
            </a:rPr>
            <a:t>Suppression </a:t>
          </a:r>
          <a:endParaRPr lang="fr-FR" sz="3200" dirty="0"/>
        </a:p>
      </dgm:t>
    </dgm:pt>
    <dgm:pt modelId="{B0DFA11E-298A-4C7D-BBB5-F65DF94EDBC6}" type="parTrans" cxnId="{4E89F884-9CA2-422C-8898-99DBAF190C32}">
      <dgm:prSet/>
      <dgm:spPr/>
      <dgm:t>
        <a:bodyPr/>
        <a:lstStyle/>
        <a:p>
          <a:endParaRPr lang="fr-FR" sz="3200"/>
        </a:p>
      </dgm:t>
    </dgm:pt>
    <dgm:pt modelId="{EBA5949E-E5D3-4C90-8E22-1E520E081970}" type="sibTrans" cxnId="{4E89F884-9CA2-422C-8898-99DBAF190C32}">
      <dgm:prSet/>
      <dgm:spPr/>
      <dgm:t>
        <a:bodyPr/>
        <a:lstStyle/>
        <a:p>
          <a:endParaRPr lang="fr-FR" sz="3200"/>
        </a:p>
      </dgm:t>
    </dgm:pt>
    <dgm:pt modelId="{D2459EE1-ABE0-4CC7-835F-DB1617931BD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3200" dirty="0">
              <a:solidFill>
                <a:schemeClr val="tx1"/>
              </a:solidFill>
            </a:rPr>
            <a:t>Perte massive d’information</a:t>
          </a:r>
          <a:endParaRPr lang="fr-FR" sz="3200" dirty="0"/>
        </a:p>
      </dgm:t>
    </dgm:pt>
    <dgm:pt modelId="{611B8FEE-2D23-4DF7-88EE-320D63FCAC2A}" type="parTrans" cxnId="{BAAA0B50-422E-4AF3-9E96-DBE49AEA601A}">
      <dgm:prSet/>
      <dgm:spPr/>
      <dgm:t>
        <a:bodyPr/>
        <a:lstStyle/>
        <a:p>
          <a:endParaRPr lang="fr-FR" sz="3200"/>
        </a:p>
      </dgm:t>
    </dgm:pt>
    <dgm:pt modelId="{1BDB8414-66D5-4B72-BDD3-2160F4460841}" type="sibTrans" cxnId="{BAAA0B50-422E-4AF3-9E96-DBE49AEA601A}">
      <dgm:prSet/>
      <dgm:spPr/>
      <dgm:t>
        <a:bodyPr/>
        <a:lstStyle/>
        <a:p>
          <a:endParaRPr lang="fr-FR" sz="3200"/>
        </a:p>
      </dgm:t>
    </dgm:pt>
    <dgm:pt modelId="{CD1FED4C-670C-44C3-8AE1-BEF321D8410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3200" dirty="0">
              <a:solidFill>
                <a:schemeClr val="tx1"/>
              </a:solidFill>
            </a:rPr>
            <a:t>Remplacement par la moyenne-Médiane</a:t>
          </a:r>
          <a:endParaRPr lang="fr-FR" sz="3200" dirty="0"/>
        </a:p>
      </dgm:t>
    </dgm:pt>
    <dgm:pt modelId="{641A142B-8BF4-4B2F-A9AF-74D3AD3C073E}" type="parTrans" cxnId="{F2F9B53F-0DDE-42BD-ADD8-DC638EF0BE95}">
      <dgm:prSet/>
      <dgm:spPr/>
      <dgm:t>
        <a:bodyPr/>
        <a:lstStyle/>
        <a:p>
          <a:endParaRPr lang="fr-FR" sz="3200"/>
        </a:p>
      </dgm:t>
    </dgm:pt>
    <dgm:pt modelId="{2F2432AC-6DA4-4F72-A566-6B0034D2286A}" type="sibTrans" cxnId="{F2F9B53F-0DDE-42BD-ADD8-DC638EF0BE95}">
      <dgm:prSet/>
      <dgm:spPr/>
      <dgm:t>
        <a:bodyPr/>
        <a:lstStyle/>
        <a:p>
          <a:endParaRPr lang="fr-FR" sz="3200"/>
        </a:p>
      </dgm:t>
    </dgm:pt>
    <dgm:pt modelId="{05A01D87-EE87-4BD9-91A3-1164CE011F9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3200" dirty="0">
              <a:solidFill>
                <a:schemeClr val="tx1"/>
              </a:solidFill>
            </a:rPr>
            <a:t>Biaiser les distributions</a:t>
          </a:r>
          <a:endParaRPr lang="fr-FR" sz="3200" dirty="0"/>
        </a:p>
      </dgm:t>
    </dgm:pt>
    <dgm:pt modelId="{B35B7C30-2F6D-4CC5-BE20-680B9C10451A}" type="parTrans" cxnId="{B06FBA50-6C34-4DEB-A273-0824D42C6150}">
      <dgm:prSet/>
      <dgm:spPr/>
      <dgm:t>
        <a:bodyPr/>
        <a:lstStyle/>
        <a:p>
          <a:endParaRPr lang="fr-FR" sz="3200"/>
        </a:p>
      </dgm:t>
    </dgm:pt>
    <dgm:pt modelId="{1E47BFE0-CBC5-4E3B-992F-383EFCD01907}" type="sibTrans" cxnId="{B06FBA50-6C34-4DEB-A273-0824D42C6150}">
      <dgm:prSet/>
      <dgm:spPr/>
      <dgm:t>
        <a:bodyPr/>
        <a:lstStyle/>
        <a:p>
          <a:endParaRPr lang="fr-FR" sz="3200"/>
        </a:p>
      </dgm:t>
    </dgm:pt>
    <dgm:pt modelId="{724D3868-275A-4BF3-AA22-DAB01C533211}" type="pres">
      <dgm:prSet presAssocID="{D8BCDEAE-9005-43B5-B3A6-3DE7326A09FC}" presName="Name0" presStyleCnt="0">
        <dgm:presLayoutVars>
          <dgm:dir/>
          <dgm:animLvl val="lvl"/>
          <dgm:resizeHandles val="exact"/>
        </dgm:presLayoutVars>
      </dgm:prSet>
      <dgm:spPr/>
    </dgm:pt>
    <dgm:pt modelId="{07BC7D40-8887-4E53-82D9-EF401AD6D28A}" type="pres">
      <dgm:prSet presAssocID="{17725E7F-EC7C-4515-A90A-73FFF007C9F2}" presName="vertFlow" presStyleCnt="0"/>
      <dgm:spPr/>
    </dgm:pt>
    <dgm:pt modelId="{AACB165F-3B12-4019-93A4-5393A24B2890}" type="pres">
      <dgm:prSet presAssocID="{17725E7F-EC7C-4515-A90A-73FFF007C9F2}" presName="header" presStyleLbl="node1" presStyleIdx="0" presStyleCnt="2" custScaleY="151000"/>
      <dgm:spPr/>
    </dgm:pt>
    <dgm:pt modelId="{7A4012E5-8991-429F-AE83-EC24AF4B1466}" type="pres">
      <dgm:prSet presAssocID="{611B8FEE-2D23-4DF7-88EE-320D63FCAC2A}" presName="parTrans" presStyleLbl="sibTrans2D1" presStyleIdx="0" presStyleCnt="2"/>
      <dgm:spPr/>
    </dgm:pt>
    <dgm:pt modelId="{5E18F5E1-944C-4EF9-82AF-2A5406C30466}" type="pres">
      <dgm:prSet presAssocID="{D2459EE1-ABE0-4CC7-835F-DB1617931BD5}" presName="child" presStyleLbl="alignAccFollowNode1" presStyleIdx="0" presStyleCnt="2" custScaleY="153962">
        <dgm:presLayoutVars>
          <dgm:chMax val="0"/>
          <dgm:bulletEnabled val="1"/>
        </dgm:presLayoutVars>
      </dgm:prSet>
      <dgm:spPr/>
    </dgm:pt>
    <dgm:pt modelId="{DD865B77-FF28-47F9-B2E1-9E8A94F8B102}" type="pres">
      <dgm:prSet presAssocID="{17725E7F-EC7C-4515-A90A-73FFF007C9F2}" presName="hSp" presStyleCnt="0"/>
      <dgm:spPr/>
    </dgm:pt>
    <dgm:pt modelId="{A6F1011F-CA52-4FC3-9C7A-25A20FC5DF1D}" type="pres">
      <dgm:prSet presAssocID="{CD1FED4C-670C-44C3-8AE1-BEF321D84105}" presName="vertFlow" presStyleCnt="0"/>
      <dgm:spPr/>
    </dgm:pt>
    <dgm:pt modelId="{B5290ED9-FAB3-44FC-9C0E-9358B9DF685C}" type="pres">
      <dgm:prSet presAssocID="{CD1FED4C-670C-44C3-8AE1-BEF321D84105}" presName="header" presStyleLbl="node1" presStyleIdx="1" presStyleCnt="2" custScaleY="151190"/>
      <dgm:spPr/>
    </dgm:pt>
    <dgm:pt modelId="{492AAC97-635F-4C66-823C-7D54B88F3B53}" type="pres">
      <dgm:prSet presAssocID="{B35B7C30-2F6D-4CC5-BE20-680B9C10451A}" presName="parTrans" presStyleLbl="sibTrans2D1" presStyleIdx="1" presStyleCnt="2" custLinFactNeighborY="11339"/>
      <dgm:spPr/>
    </dgm:pt>
    <dgm:pt modelId="{78D64A13-29A1-4E75-9437-832CDEBE1C5F}" type="pres">
      <dgm:prSet presAssocID="{05A01D87-EE87-4BD9-91A3-1164CE011F96}" presName="child" presStyleLbl="alignAccFollowNode1" presStyleIdx="1" presStyleCnt="2" custScaleY="153772" custLinFactNeighborY="0">
        <dgm:presLayoutVars>
          <dgm:chMax val="0"/>
          <dgm:bulletEnabled val="1"/>
        </dgm:presLayoutVars>
      </dgm:prSet>
      <dgm:spPr/>
    </dgm:pt>
  </dgm:ptLst>
  <dgm:cxnLst>
    <dgm:cxn modelId="{49B7880A-B340-4D91-9499-15E74C8AF9B5}" type="presOf" srcId="{611B8FEE-2D23-4DF7-88EE-320D63FCAC2A}" destId="{7A4012E5-8991-429F-AE83-EC24AF4B1466}" srcOrd="0" destOrd="0" presId="urn:microsoft.com/office/officeart/2005/8/layout/lProcess1"/>
    <dgm:cxn modelId="{15BEDD15-0857-482D-ABF2-D102FEC049E7}" type="presOf" srcId="{D8BCDEAE-9005-43B5-B3A6-3DE7326A09FC}" destId="{724D3868-275A-4BF3-AA22-DAB01C533211}" srcOrd="0" destOrd="0" presId="urn:microsoft.com/office/officeart/2005/8/layout/lProcess1"/>
    <dgm:cxn modelId="{F2F9B53F-0DDE-42BD-ADD8-DC638EF0BE95}" srcId="{D8BCDEAE-9005-43B5-B3A6-3DE7326A09FC}" destId="{CD1FED4C-670C-44C3-8AE1-BEF321D84105}" srcOrd="1" destOrd="0" parTransId="{641A142B-8BF4-4B2F-A9AF-74D3AD3C073E}" sibTransId="{2F2432AC-6DA4-4F72-A566-6B0034D2286A}"/>
    <dgm:cxn modelId="{09029F63-9668-4038-9903-11FBA1F4676B}" type="presOf" srcId="{05A01D87-EE87-4BD9-91A3-1164CE011F96}" destId="{78D64A13-29A1-4E75-9437-832CDEBE1C5F}" srcOrd="0" destOrd="0" presId="urn:microsoft.com/office/officeart/2005/8/layout/lProcess1"/>
    <dgm:cxn modelId="{BAAA0B50-422E-4AF3-9E96-DBE49AEA601A}" srcId="{17725E7F-EC7C-4515-A90A-73FFF007C9F2}" destId="{D2459EE1-ABE0-4CC7-835F-DB1617931BD5}" srcOrd="0" destOrd="0" parTransId="{611B8FEE-2D23-4DF7-88EE-320D63FCAC2A}" sibTransId="{1BDB8414-66D5-4B72-BDD3-2160F4460841}"/>
    <dgm:cxn modelId="{B06FBA50-6C34-4DEB-A273-0824D42C6150}" srcId="{CD1FED4C-670C-44C3-8AE1-BEF321D84105}" destId="{05A01D87-EE87-4BD9-91A3-1164CE011F96}" srcOrd="0" destOrd="0" parTransId="{B35B7C30-2F6D-4CC5-BE20-680B9C10451A}" sibTransId="{1E47BFE0-CBC5-4E3B-992F-383EFCD01907}"/>
    <dgm:cxn modelId="{EB27B459-2F18-4A61-91AA-338F382403FC}" type="presOf" srcId="{B35B7C30-2F6D-4CC5-BE20-680B9C10451A}" destId="{492AAC97-635F-4C66-823C-7D54B88F3B53}" srcOrd="0" destOrd="0" presId="urn:microsoft.com/office/officeart/2005/8/layout/lProcess1"/>
    <dgm:cxn modelId="{4E89F884-9CA2-422C-8898-99DBAF190C32}" srcId="{D8BCDEAE-9005-43B5-B3A6-3DE7326A09FC}" destId="{17725E7F-EC7C-4515-A90A-73FFF007C9F2}" srcOrd="0" destOrd="0" parTransId="{B0DFA11E-298A-4C7D-BBB5-F65DF94EDBC6}" sibTransId="{EBA5949E-E5D3-4C90-8E22-1E520E081970}"/>
    <dgm:cxn modelId="{0861C4B9-8A79-42A6-90A5-512E1AC9926D}" type="presOf" srcId="{CD1FED4C-670C-44C3-8AE1-BEF321D84105}" destId="{B5290ED9-FAB3-44FC-9C0E-9358B9DF685C}" srcOrd="0" destOrd="0" presId="urn:microsoft.com/office/officeart/2005/8/layout/lProcess1"/>
    <dgm:cxn modelId="{51E153C5-2BF8-479B-B0D7-21A3132DA78A}" type="presOf" srcId="{D2459EE1-ABE0-4CC7-835F-DB1617931BD5}" destId="{5E18F5E1-944C-4EF9-82AF-2A5406C30466}" srcOrd="0" destOrd="0" presId="urn:microsoft.com/office/officeart/2005/8/layout/lProcess1"/>
    <dgm:cxn modelId="{8792AEDA-5426-4FA1-9949-EE6FCF37958E}" type="presOf" srcId="{17725E7F-EC7C-4515-A90A-73FFF007C9F2}" destId="{AACB165F-3B12-4019-93A4-5393A24B2890}" srcOrd="0" destOrd="0" presId="urn:microsoft.com/office/officeart/2005/8/layout/lProcess1"/>
    <dgm:cxn modelId="{440B1E01-B346-4C30-86C6-2834313BEA73}" type="presParOf" srcId="{724D3868-275A-4BF3-AA22-DAB01C533211}" destId="{07BC7D40-8887-4E53-82D9-EF401AD6D28A}" srcOrd="0" destOrd="0" presId="urn:microsoft.com/office/officeart/2005/8/layout/lProcess1"/>
    <dgm:cxn modelId="{9942BC8D-5878-4142-8FE5-ED0889CA1E13}" type="presParOf" srcId="{07BC7D40-8887-4E53-82D9-EF401AD6D28A}" destId="{AACB165F-3B12-4019-93A4-5393A24B2890}" srcOrd="0" destOrd="0" presId="urn:microsoft.com/office/officeart/2005/8/layout/lProcess1"/>
    <dgm:cxn modelId="{FD570995-5582-4190-AC49-FD2B52F60F61}" type="presParOf" srcId="{07BC7D40-8887-4E53-82D9-EF401AD6D28A}" destId="{7A4012E5-8991-429F-AE83-EC24AF4B1466}" srcOrd="1" destOrd="0" presId="urn:microsoft.com/office/officeart/2005/8/layout/lProcess1"/>
    <dgm:cxn modelId="{E3EFD214-728F-44F1-B0FB-A46EDB066AC0}" type="presParOf" srcId="{07BC7D40-8887-4E53-82D9-EF401AD6D28A}" destId="{5E18F5E1-944C-4EF9-82AF-2A5406C30466}" srcOrd="2" destOrd="0" presId="urn:microsoft.com/office/officeart/2005/8/layout/lProcess1"/>
    <dgm:cxn modelId="{BAFA90D2-25AA-4BEF-B239-4A2118D51AF4}" type="presParOf" srcId="{724D3868-275A-4BF3-AA22-DAB01C533211}" destId="{DD865B77-FF28-47F9-B2E1-9E8A94F8B102}" srcOrd="1" destOrd="0" presId="urn:microsoft.com/office/officeart/2005/8/layout/lProcess1"/>
    <dgm:cxn modelId="{297F85AD-B665-4596-9F14-598B04B438AC}" type="presParOf" srcId="{724D3868-275A-4BF3-AA22-DAB01C533211}" destId="{A6F1011F-CA52-4FC3-9C7A-25A20FC5DF1D}" srcOrd="2" destOrd="0" presId="urn:microsoft.com/office/officeart/2005/8/layout/lProcess1"/>
    <dgm:cxn modelId="{816E1923-7657-48C4-81E2-D97EB66985F7}" type="presParOf" srcId="{A6F1011F-CA52-4FC3-9C7A-25A20FC5DF1D}" destId="{B5290ED9-FAB3-44FC-9C0E-9358B9DF685C}" srcOrd="0" destOrd="0" presId="urn:microsoft.com/office/officeart/2005/8/layout/lProcess1"/>
    <dgm:cxn modelId="{8436A2FB-4B6E-4FDC-93ED-C6C1E85716DF}" type="presParOf" srcId="{A6F1011F-CA52-4FC3-9C7A-25A20FC5DF1D}" destId="{492AAC97-635F-4C66-823C-7D54B88F3B53}" srcOrd="1" destOrd="0" presId="urn:microsoft.com/office/officeart/2005/8/layout/lProcess1"/>
    <dgm:cxn modelId="{5DC3AA34-1CD1-4424-8394-EB61E6A3FE17}" type="presParOf" srcId="{A6F1011F-CA52-4FC3-9C7A-25A20FC5DF1D}" destId="{78D64A13-29A1-4E75-9437-832CDEBE1C5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E65454-45D8-49AF-80E8-0C05760CE5A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AE37EB-CD72-4418-835C-8A9F61BD3FFB}">
      <dgm:prSet phldrT="[Texte]" custT="1"/>
      <dgm:spPr/>
      <dgm:t>
        <a:bodyPr/>
        <a:lstStyle/>
        <a:p>
          <a:r>
            <a:rPr lang="fr-FR" sz="1900" dirty="0">
              <a:solidFill>
                <a:schemeClr val="tx1"/>
              </a:solidFill>
            </a:rPr>
            <a:t>Jeu de données de référence clean</a:t>
          </a:r>
        </a:p>
      </dgm:t>
    </dgm:pt>
    <dgm:pt modelId="{E3D2C453-4B0E-4CB6-A56A-C9798C7CD7F4}" type="parTrans" cxnId="{5F88CE25-D7D7-43BA-8FC8-2A4E2103C2F3}">
      <dgm:prSet/>
      <dgm:spPr/>
      <dgm:t>
        <a:bodyPr/>
        <a:lstStyle/>
        <a:p>
          <a:endParaRPr lang="fr-FR" sz="1900"/>
        </a:p>
      </dgm:t>
    </dgm:pt>
    <dgm:pt modelId="{45335581-E557-4D66-9181-E4EAE261AD36}" type="sibTrans" cxnId="{5F88CE25-D7D7-43BA-8FC8-2A4E2103C2F3}">
      <dgm:prSet/>
      <dgm:spPr/>
      <dgm:t>
        <a:bodyPr/>
        <a:lstStyle/>
        <a:p>
          <a:endParaRPr lang="fr-FR" sz="1900"/>
        </a:p>
      </dgm:t>
    </dgm:pt>
    <dgm:pt modelId="{4CE202AF-0A20-4692-8B45-3450F8077D48}">
      <dgm:prSet phldrT="[Texte]" custT="1"/>
      <dgm:spPr/>
      <dgm:t>
        <a:bodyPr/>
        <a:lstStyle/>
        <a:p>
          <a:r>
            <a:rPr lang="fr-FR" sz="1900" dirty="0">
              <a:solidFill>
                <a:schemeClr val="tx1"/>
              </a:solidFill>
            </a:rPr>
            <a:t>Données indépendantes :_100g </a:t>
          </a:r>
        </a:p>
        <a:p>
          <a:r>
            <a:rPr lang="fr-FR" sz="1900" dirty="0">
              <a:solidFill>
                <a:schemeClr val="tx1"/>
              </a:solidFill>
            </a:rPr>
            <a:t> Données Dépendantes: Nutrition grade</a:t>
          </a:r>
        </a:p>
      </dgm:t>
    </dgm:pt>
    <dgm:pt modelId="{1A68A6BF-60AD-429A-B0C0-925539A75B84}" type="parTrans" cxnId="{60E29AA3-68A4-440D-8976-E7D746402732}">
      <dgm:prSet/>
      <dgm:spPr/>
      <dgm:t>
        <a:bodyPr/>
        <a:lstStyle/>
        <a:p>
          <a:endParaRPr lang="fr-FR" sz="1900"/>
        </a:p>
      </dgm:t>
    </dgm:pt>
    <dgm:pt modelId="{AF98F097-D5D6-4BA2-8F38-64541C49BCAE}" type="sibTrans" cxnId="{60E29AA3-68A4-440D-8976-E7D746402732}">
      <dgm:prSet/>
      <dgm:spPr/>
      <dgm:t>
        <a:bodyPr/>
        <a:lstStyle/>
        <a:p>
          <a:endParaRPr lang="fr-FR" sz="1900"/>
        </a:p>
      </dgm:t>
    </dgm:pt>
    <dgm:pt modelId="{6EE54FCF-2526-41D5-826E-3EF5AB6925B7}">
      <dgm:prSet phldrT="[Texte]" custT="1"/>
      <dgm:spPr/>
      <dgm:t>
        <a:bodyPr/>
        <a:lstStyle/>
        <a:p>
          <a:r>
            <a:rPr lang="fr-FR" sz="1900" dirty="0">
              <a:solidFill>
                <a:schemeClr val="tx1"/>
              </a:solidFill>
            </a:rPr>
            <a:t>Données d’entrainement: 70%</a:t>
          </a:r>
        </a:p>
        <a:p>
          <a:r>
            <a:rPr lang="fr-FR" sz="1900" dirty="0">
              <a:solidFill>
                <a:schemeClr val="tx1"/>
              </a:solidFill>
            </a:rPr>
            <a:t>Données test: 30%</a:t>
          </a:r>
        </a:p>
      </dgm:t>
    </dgm:pt>
    <dgm:pt modelId="{AD59D34E-BBAE-44BB-BDAE-2F19840FF00E}" type="parTrans" cxnId="{1F2C6705-13C7-4241-B455-CA2C678D15F6}">
      <dgm:prSet/>
      <dgm:spPr/>
      <dgm:t>
        <a:bodyPr/>
        <a:lstStyle/>
        <a:p>
          <a:endParaRPr lang="fr-FR" sz="1900"/>
        </a:p>
      </dgm:t>
    </dgm:pt>
    <dgm:pt modelId="{1551427C-17BB-4683-BC7A-F056AB358C1D}" type="sibTrans" cxnId="{1F2C6705-13C7-4241-B455-CA2C678D15F6}">
      <dgm:prSet/>
      <dgm:spPr/>
      <dgm:t>
        <a:bodyPr/>
        <a:lstStyle/>
        <a:p>
          <a:endParaRPr lang="fr-FR" sz="1900"/>
        </a:p>
      </dgm:t>
    </dgm:pt>
    <dgm:pt modelId="{E9314370-CE9F-41B1-8A0B-C06E667A9E5C}">
      <dgm:prSet phldrT="[Texte]" custT="1"/>
      <dgm:spPr/>
      <dgm:t>
        <a:bodyPr/>
        <a:lstStyle/>
        <a:p>
          <a:r>
            <a:rPr lang="fr-FR" sz="1900" dirty="0">
              <a:solidFill>
                <a:schemeClr val="tx1"/>
              </a:solidFill>
            </a:rPr>
            <a:t>Evaluation sur jeu de test</a:t>
          </a:r>
        </a:p>
      </dgm:t>
    </dgm:pt>
    <dgm:pt modelId="{4C570876-A170-4C8D-A4A9-1F715E1874FB}" type="parTrans" cxnId="{7BEC2BDC-09F5-43A0-BEE0-8225DB9CDF73}">
      <dgm:prSet/>
      <dgm:spPr/>
      <dgm:t>
        <a:bodyPr/>
        <a:lstStyle/>
        <a:p>
          <a:endParaRPr lang="fr-FR" sz="1900"/>
        </a:p>
      </dgm:t>
    </dgm:pt>
    <dgm:pt modelId="{6A15CE81-E4A4-4172-8BF8-4F45733BE9B1}" type="sibTrans" cxnId="{7BEC2BDC-09F5-43A0-BEE0-8225DB9CDF73}">
      <dgm:prSet/>
      <dgm:spPr/>
      <dgm:t>
        <a:bodyPr/>
        <a:lstStyle/>
        <a:p>
          <a:endParaRPr lang="fr-FR" sz="1900"/>
        </a:p>
      </dgm:t>
    </dgm:pt>
    <dgm:pt modelId="{1D5E1D79-BB21-441E-900F-2E18A1793396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fr-FR" altLang="fr-FR" sz="1900" dirty="0">
              <a:solidFill>
                <a:schemeClr val="tx1"/>
              </a:solidFill>
              <a:latin typeface="+mn-lt"/>
            </a:rPr>
            <a:t>K optimal =&gt; score [K| le plus faible</a:t>
          </a:r>
          <a:endParaRPr lang="fr-FR" sz="1900" dirty="0">
            <a:solidFill>
              <a:schemeClr val="tx1"/>
            </a:solidFill>
          </a:endParaRPr>
        </a:p>
      </dgm:t>
    </dgm:pt>
    <dgm:pt modelId="{A6CD132A-4A02-4C15-BFA4-EDABD2A5A4A2}" type="parTrans" cxnId="{71DB9582-4C6C-4764-8506-2329052CE644}">
      <dgm:prSet/>
      <dgm:spPr/>
      <dgm:t>
        <a:bodyPr/>
        <a:lstStyle/>
        <a:p>
          <a:endParaRPr lang="fr-FR" sz="1900"/>
        </a:p>
      </dgm:t>
    </dgm:pt>
    <dgm:pt modelId="{70AB67F5-43BA-495A-AF7B-4114C8458010}" type="sibTrans" cxnId="{71DB9582-4C6C-4764-8506-2329052CE644}">
      <dgm:prSet/>
      <dgm:spPr/>
      <dgm:t>
        <a:bodyPr/>
        <a:lstStyle/>
        <a:p>
          <a:endParaRPr lang="fr-FR" sz="1900"/>
        </a:p>
      </dgm:t>
    </dgm:pt>
    <dgm:pt modelId="{54F276E4-5ACB-4471-8868-15B3DD4660F2}">
      <dgm:prSet custT="1"/>
      <dgm:spPr/>
      <dgm:t>
        <a:bodyPr/>
        <a:lstStyle/>
        <a:p>
          <a:r>
            <a:rPr lang="fr-FR" altLang="fr-FR" sz="1900" dirty="0">
              <a:solidFill>
                <a:schemeClr val="tx1"/>
              </a:solidFill>
              <a:latin typeface="+mn-lt"/>
            </a:rPr>
            <a:t>Stockage du score [K| (erreur quadratique moyenne)</a:t>
          </a:r>
          <a:endParaRPr lang="fr-FR" sz="1900" dirty="0">
            <a:solidFill>
              <a:schemeClr val="tx1"/>
            </a:solidFill>
          </a:endParaRPr>
        </a:p>
      </dgm:t>
    </dgm:pt>
    <dgm:pt modelId="{DA2BE283-A268-4AD2-9E95-5C049D0267C1}" type="parTrans" cxnId="{8D41DC22-E146-4285-AD85-8745B459649F}">
      <dgm:prSet/>
      <dgm:spPr/>
      <dgm:t>
        <a:bodyPr/>
        <a:lstStyle/>
        <a:p>
          <a:endParaRPr lang="fr-FR" sz="1900"/>
        </a:p>
      </dgm:t>
    </dgm:pt>
    <dgm:pt modelId="{309CD13A-364F-419F-85D0-D9696AE2993D}" type="sibTrans" cxnId="{8D41DC22-E146-4285-AD85-8745B459649F}">
      <dgm:prSet/>
      <dgm:spPr/>
      <dgm:t>
        <a:bodyPr/>
        <a:lstStyle/>
        <a:p>
          <a:endParaRPr lang="fr-FR" sz="1900"/>
        </a:p>
      </dgm:t>
    </dgm:pt>
    <dgm:pt modelId="{9821D788-2E43-4F65-9EAF-252C3A7CD82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1900" dirty="0">
              <a:solidFill>
                <a:schemeClr val="tx1"/>
              </a:solidFill>
            </a:rPr>
            <a:t>Apprentissage sur jeu d’entrainement </a:t>
          </a:r>
        </a:p>
      </dgm:t>
    </dgm:pt>
    <dgm:pt modelId="{DA65D915-7162-477A-B00A-37A56600413E}" type="parTrans" cxnId="{1F73DAA5-0C26-4987-B20A-19686BF1D6CD}">
      <dgm:prSet/>
      <dgm:spPr/>
      <dgm:t>
        <a:bodyPr/>
        <a:lstStyle/>
        <a:p>
          <a:endParaRPr lang="fr-FR" sz="1900"/>
        </a:p>
      </dgm:t>
    </dgm:pt>
    <dgm:pt modelId="{FDA83B5D-1F79-457F-AA3C-47224EEAAD2B}" type="sibTrans" cxnId="{1F73DAA5-0C26-4987-B20A-19686BF1D6CD}">
      <dgm:prSet/>
      <dgm:spPr/>
      <dgm:t>
        <a:bodyPr/>
        <a:lstStyle/>
        <a:p>
          <a:endParaRPr lang="fr-FR" sz="1900"/>
        </a:p>
      </dgm:t>
    </dgm:pt>
    <dgm:pt modelId="{970C26B1-5D83-4AC0-876B-E4D8F70FE90F}" type="pres">
      <dgm:prSet presAssocID="{AFE65454-45D8-49AF-80E8-0C05760CE5A3}" presName="Name0" presStyleCnt="0">
        <dgm:presLayoutVars>
          <dgm:dir/>
          <dgm:resizeHandles/>
        </dgm:presLayoutVars>
      </dgm:prSet>
      <dgm:spPr/>
    </dgm:pt>
    <dgm:pt modelId="{B2118B77-D314-4EDC-8C82-BD49CAEAA894}" type="pres">
      <dgm:prSet presAssocID="{E7AE37EB-CD72-4418-835C-8A9F61BD3FFB}" presName="compNode" presStyleCnt="0"/>
      <dgm:spPr/>
    </dgm:pt>
    <dgm:pt modelId="{59A1BC9A-7799-41AD-9A14-9A501EEE140A}" type="pres">
      <dgm:prSet presAssocID="{E7AE37EB-CD72-4418-835C-8A9F61BD3FFB}" presName="dummyConnPt" presStyleCnt="0"/>
      <dgm:spPr/>
    </dgm:pt>
    <dgm:pt modelId="{C5B1E281-AEA4-4136-B6BA-DFACAFBF5558}" type="pres">
      <dgm:prSet presAssocID="{E7AE37EB-CD72-4418-835C-8A9F61BD3FFB}" presName="node" presStyleLbl="node1" presStyleIdx="0" presStyleCnt="7">
        <dgm:presLayoutVars>
          <dgm:bulletEnabled val="1"/>
        </dgm:presLayoutVars>
      </dgm:prSet>
      <dgm:spPr/>
    </dgm:pt>
    <dgm:pt modelId="{F68C484B-60B4-4B6B-AC55-E584A6838561}" type="pres">
      <dgm:prSet presAssocID="{45335581-E557-4D66-9181-E4EAE261AD36}" presName="sibTrans" presStyleLbl="bgSibTrans2D1" presStyleIdx="0" presStyleCnt="6"/>
      <dgm:spPr/>
    </dgm:pt>
    <dgm:pt modelId="{B26901AB-68EB-4FF5-AD74-6C29B3545CBD}" type="pres">
      <dgm:prSet presAssocID="{4CE202AF-0A20-4692-8B45-3450F8077D48}" presName="compNode" presStyleCnt="0"/>
      <dgm:spPr/>
    </dgm:pt>
    <dgm:pt modelId="{511A8126-98D8-48E9-B429-2A0B6C853946}" type="pres">
      <dgm:prSet presAssocID="{4CE202AF-0A20-4692-8B45-3450F8077D48}" presName="dummyConnPt" presStyleCnt="0"/>
      <dgm:spPr/>
    </dgm:pt>
    <dgm:pt modelId="{FE523081-CF0B-42AB-9238-45E33DDA65F7}" type="pres">
      <dgm:prSet presAssocID="{4CE202AF-0A20-4692-8B45-3450F8077D48}" presName="node" presStyleLbl="node1" presStyleIdx="1" presStyleCnt="7" custScaleY="150557">
        <dgm:presLayoutVars>
          <dgm:bulletEnabled val="1"/>
        </dgm:presLayoutVars>
      </dgm:prSet>
      <dgm:spPr/>
    </dgm:pt>
    <dgm:pt modelId="{6AE31FF1-8723-4D89-BDF2-CFD821994DE6}" type="pres">
      <dgm:prSet presAssocID="{AF98F097-D5D6-4BA2-8F38-64541C49BCAE}" presName="sibTrans" presStyleLbl="bgSibTrans2D1" presStyleIdx="1" presStyleCnt="6"/>
      <dgm:spPr/>
    </dgm:pt>
    <dgm:pt modelId="{E232D512-0158-45C0-BAAE-106B220FD848}" type="pres">
      <dgm:prSet presAssocID="{6EE54FCF-2526-41D5-826E-3EF5AB6925B7}" presName="compNode" presStyleCnt="0"/>
      <dgm:spPr/>
    </dgm:pt>
    <dgm:pt modelId="{23C1AD3E-FEB7-454D-8613-D8A19EFFE46B}" type="pres">
      <dgm:prSet presAssocID="{6EE54FCF-2526-41D5-826E-3EF5AB6925B7}" presName="dummyConnPt" presStyleCnt="0"/>
      <dgm:spPr/>
    </dgm:pt>
    <dgm:pt modelId="{1A833A3F-7974-407C-B72A-9A20FF5611F5}" type="pres">
      <dgm:prSet presAssocID="{6EE54FCF-2526-41D5-826E-3EF5AB6925B7}" presName="node" presStyleLbl="node1" presStyleIdx="2" presStyleCnt="7" custScaleY="133973">
        <dgm:presLayoutVars>
          <dgm:bulletEnabled val="1"/>
        </dgm:presLayoutVars>
      </dgm:prSet>
      <dgm:spPr/>
    </dgm:pt>
    <dgm:pt modelId="{BD60263C-A8A0-4A6B-8BD8-0490323FC7A8}" type="pres">
      <dgm:prSet presAssocID="{1551427C-17BB-4683-BC7A-F056AB358C1D}" presName="sibTrans" presStyleLbl="bgSibTrans2D1" presStyleIdx="2" presStyleCnt="6"/>
      <dgm:spPr/>
    </dgm:pt>
    <dgm:pt modelId="{7A6DED2D-BB65-41E5-957C-783CCFEE33FC}" type="pres">
      <dgm:prSet presAssocID="{9821D788-2E43-4F65-9EAF-252C3A7CD82D}" presName="compNode" presStyleCnt="0"/>
      <dgm:spPr/>
    </dgm:pt>
    <dgm:pt modelId="{10AFEB1E-A670-4C91-A129-2C31200AB46A}" type="pres">
      <dgm:prSet presAssocID="{9821D788-2E43-4F65-9EAF-252C3A7CD82D}" presName="dummyConnPt" presStyleCnt="0"/>
      <dgm:spPr/>
    </dgm:pt>
    <dgm:pt modelId="{59140F50-03A0-4077-B52D-094FFC755C13}" type="pres">
      <dgm:prSet presAssocID="{9821D788-2E43-4F65-9EAF-252C3A7CD82D}" presName="node" presStyleLbl="node1" presStyleIdx="3" presStyleCnt="7" custScaleY="137040">
        <dgm:presLayoutVars>
          <dgm:bulletEnabled val="1"/>
        </dgm:presLayoutVars>
      </dgm:prSet>
      <dgm:spPr/>
    </dgm:pt>
    <dgm:pt modelId="{500D6DC5-8020-4D3C-803C-7B8AD59789F8}" type="pres">
      <dgm:prSet presAssocID="{FDA83B5D-1F79-457F-AA3C-47224EEAAD2B}" presName="sibTrans" presStyleLbl="bgSibTrans2D1" presStyleIdx="3" presStyleCnt="6"/>
      <dgm:spPr/>
    </dgm:pt>
    <dgm:pt modelId="{52EDF5DB-B5A9-48F1-8865-3CC577E65916}" type="pres">
      <dgm:prSet presAssocID="{E9314370-CE9F-41B1-8A0B-C06E667A9E5C}" presName="compNode" presStyleCnt="0"/>
      <dgm:spPr/>
    </dgm:pt>
    <dgm:pt modelId="{0A4B2055-843E-4121-B6AE-460306215B22}" type="pres">
      <dgm:prSet presAssocID="{E9314370-CE9F-41B1-8A0B-C06E667A9E5C}" presName="dummyConnPt" presStyleCnt="0"/>
      <dgm:spPr/>
    </dgm:pt>
    <dgm:pt modelId="{6ED65E03-7416-4009-A8D9-7DAA3FDCB560}" type="pres">
      <dgm:prSet presAssocID="{E9314370-CE9F-41B1-8A0B-C06E667A9E5C}" presName="node" presStyleLbl="node1" presStyleIdx="4" presStyleCnt="7" custScaleY="115414">
        <dgm:presLayoutVars>
          <dgm:bulletEnabled val="1"/>
        </dgm:presLayoutVars>
      </dgm:prSet>
      <dgm:spPr/>
    </dgm:pt>
    <dgm:pt modelId="{59069ADA-B0EC-4C9C-9EBC-5E61DD868060}" type="pres">
      <dgm:prSet presAssocID="{6A15CE81-E4A4-4172-8BF8-4F45733BE9B1}" presName="sibTrans" presStyleLbl="bgSibTrans2D1" presStyleIdx="4" presStyleCnt="6"/>
      <dgm:spPr/>
    </dgm:pt>
    <dgm:pt modelId="{B18825AF-6E71-487D-A1B4-920EADCDA406}" type="pres">
      <dgm:prSet presAssocID="{54F276E4-5ACB-4471-8868-15B3DD4660F2}" presName="compNode" presStyleCnt="0"/>
      <dgm:spPr/>
    </dgm:pt>
    <dgm:pt modelId="{49130AB0-DB15-4460-AF75-DA704561D56F}" type="pres">
      <dgm:prSet presAssocID="{54F276E4-5ACB-4471-8868-15B3DD4660F2}" presName="dummyConnPt" presStyleCnt="0"/>
      <dgm:spPr/>
    </dgm:pt>
    <dgm:pt modelId="{EA2BCE2B-DEA4-4258-A432-E16F785B0393}" type="pres">
      <dgm:prSet presAssocID="{54F276E4-5ACB-4471-8868-15B3DD4660F2}" presName="node" presStyleLbl="node1" presStyleIdx="5" presStyleCnt="7" custScaleY="104985">
        <dgm:presLayoutVars>
          <dgm:bulletEnabled val="1"/>
        </dgm:presLayoutVars>
      </dgm:prSet>
      <dgm:spPr/>
    </dgm:pt>
    <dgm:pt modelId="{AF6AE48E-9CFA-4A93-86E0-6B84D724B543}" type="pres">
      <dgm:prSet presAssocID="{309CD13A-364F-419F-85D0-D9696AE2993D}" presName="sibTrans" presStyleLbl="bgSibTrans2D1" presStyleIdx="5" presStyleCnt="6"/>
      <dgm:spPr/>
    </dgm:pt>
    <dgm:pt modelId="{18140BE7-CBA7-4AAE-8E22-883D868237FA}" type="pres">
      <dgm:prSet presAssocID="{1D5E1D79-BB21-441E-900F-2E18A1793396}" presName="compNode" presStyleCnt="0"/>
      <dgm:spPr/>
    </dgm:pt>
    <dgm:pt modelId="{F18AB86C-8291-48F2-875B-30FC10641358}" type="pres">
      <dgm:prSet presAssocID="{1D5E1D79-BB21-441E-900F-2E18A1793396}" presName="dummyConnPt" presStyleCnt="0"/>
      <dgm:spPr/>
    </dgm:pt>
    <dgm:pt modelId="{D8EFD670-A6D5-483A-88F5-0B6F2C052DCE}" type="pres">
      <dgm:prSet presAssocID="{1D5E1D79-BB21-441E-900F-2E18A1793396}" presName="node" presStyleLbl="node1" presStyleIdx="6" presStyleCnt="7">
        <dgm:presLayoutVars>
          <dgm:bulletEnabled val="1"/>
        </dgm:presLayoutVars>
      </dgm:prSet>
      <dgm:spPr/>
    </dgm:pt>
  </dgm:ptLst>
  <dgm:cxnLst>
    <dgm:cxn modelId="{1F2C6705-13C7-4241-B455-CA2C678D15F6}" srcId="{AFE65454-45D8-49AF-80E8-0C05760CE5A3}" destId="{6EE54FCF-2526-41D5-826E-3EF5AB6925B7}" srcOrd="2" destOrd="0" parTransId="{AD59D34E-BBAE-44BB-BDAE-2F19840FF00E}" sibTransId="{1551427C-17BB-4683-BC7A-F056AB358C1D}"/>
    <dgm:cxn modelId="{BDB60815-7ED0-4E23-9658-A0D8BB900E1B}" type="presOf" srcId="{1D5E1D79-BB21-441E-900F-2E18A1793396}" destId="{D8EFD670-A6D5-483A-88F5-0B6F2C052DCE}" srcOrd="0" destOrd="0" presId="urn:microsoft.com/office/officeart/2005/8/layout/bProcess4"/>
    <dgm:cxn modelId="{8D41DC22-E146-4285-AD85-8745B459649F}" srcId="{AFE65454-45D8-49AF-80E8-0C05760CE5A3}" destId="{54F276E4-5ACB-4471-8868-15B3DD4660F2}" srcOrd="5" destOrd="0" parTransId="{DA2BE283-A268-4AD2-9E95-5C049D0267C1}" sibTransId="{309CD13A-364F-419F-85D0-D9696AE2993D}"/>
    <dgm:cxn modelId="{5F88CE25-D7D7-43BA-8FC8-2A4E2103C2F3}" srcId="{AFE65454-45D8-49AF-80E8-0C05760CE5A3}" destId="{E7AE37EB-CD72-4418-835C-8A9F61BD3FFB}" srcOrd="0" destOrd="0" parTransId="{E3D2C453-4B0E-4CB6-A56A-C9798C7CD7F4}" sibTransId="{45335581-E557-4D66-9181-E4EAE261AD36}"/>
    <dgm:cxn modelId="{79F8773E-989A-488F-947D-5A5AD8AA0DA1}" type="presOf" srcId="{309CD13A-364F-419F-85D0-D9696AE2993D}" destId="{AF6AE48E-9CFA-4A93-86E0-6B84D724B543}" srcOrd="0" destOrd="0" presId="urn:microsoft.com/office/officeart/2005/8/layout/bProcess4"/>
    <dgm:cxn modelId="{35008865-4070-4065-AA79-21E2A0159EBB}" type="presOf" srcId="{AFE65454-45D8-49AF-80E8-0C05760CE5A3}" destId="{970C26B1-5D83-4AC0-876B-E4D8F70FE90F}" srcOrd="0" destOrd="0" presId="urn:microsoft.com/office/officeart/2005/8/layout/bProcess4"/>
    <dgm:cxn modelId="{11AB0A55-0B0C-4407-9550-320B311B6037}" type="presOf" srcId="{4CE202AF-0A20-4692-8B45-3450F8077D48}" destId="{FE523081-CF0B-42AB-9238-45E33DDA65F7}" srcOrd="0" destOrd="0" presId="urn:microsoft.com/office/officeart/2005/8/layout/bProcess4"/>
    <dgm:cxn modelId="{FE203975-404D-4312-80BE-06945632C9C4}" type="presOf" srcId="{FDA83B5D-1F79-457F-AA3C-47224EEAAD2B}" destId="{500D6DC5-8020-4D3C-803C-7B8AD59789F8}" srcOrd="0" destOrd="0" presId="urn:microsoft.com/office/officeart/2005/8/layout/bProcess4"/>
    <dgm:cxn modelId="{677F9277-BA5D-48C6-A6F6-149F2DE1E4C4}" type="presOf" srcId="{54F276E4-5ACB-4471-8868-15B3DD4660F2}" destId="{EA2BCE2B-DEA4-4258-A432-E16F785B0393}" srcOrd="0" destOrd="0" presId="urn:microsoft.com/office/officeart/2005/8/layout/bProcess4"/>
    <dgm:cxn modelId="{71DB9582-4C6C-4764-8506-2329052CE644}" srcId="{AFE65454-45D8-49AF-80E8-0C05760CE5A3}" destId="{1D5E1D79-BB21-441E-900F-2E18A1793396}" srcOrd="6" destOrd="0" parTransId="{A6CD132A-4A02-4C15-BFA4-EDABD2A5A4A2}" sibTransId="{70AB67F5-43BA-495A-AF7B-4114C8458010}"/>
    <dgm:cxn modelId="{593C0689-39FB-4A41-8EAE-9D3FF9C2DB25}" type="presOf" srcId="{E7AE37EB-CD72-4418-835C-8A9F61BD3FFB}" destId="{C5B1E281-AEA4-4136-B6BA-DFACAFBF5558}" srcOrd="0" destOrd="0" presId="urn:microsoft.com/office/officeart/2005/8/layout/bProcess4"/>
    <dgm:cxn modelId="{675D518F-BCC9-4765-9D64-D413BBC15D69}" type="presOf" srcId="{45335581-E557-4D66-9181-E4EAE261AD36}" destId="{F68C484B-60B4-4B6B-AC55-E584A6838561}" srcOrd="0" destOrd="0" presId="urn:microsoft.com/office/officeart/2005/8/layout/bProcess4"/>
    <dgm:cxn modelId="{0C995C9B-01CF-4DCD-A2F6-F8EFEBF00AA0}" type="presOf" srcId="{6A15CE81-E4A4-4172-8BF8-4F45733BE9B1}" destId="{59069ADA-B0EC-4C9C-9EBC-5E61DD868060}" srcOrd="0" destOrd="0" presId="urn:microsoft.com/office/officeart/2005/8/layout/bProcess4"/>
    <dgm:cxn modelId="{D9E789A1-D991-4D2B-8862-FCF3AE3F74EA}" type="presOf" srcId="{AF98F097-D5D6-4BA2-8F38-64541C49BCAE}" destId="{6AE31FF1-8723-4D89-BDF2-CFD821994DE6}" srcOrd="0" destOrd="0" presId="urn:microsoft.com/office/officeart/2005/8/layout/bProcess4"/>
    <dgm:cxn modelId="{60E29AA3-68A4-440D-8976-E7D746402732}" srcId="{AFE65454-45D8-49AF-80E8-0C05760CE5A3}" destId="{4CE202AF-0A20-4692-8B45-3450F8077D48}" srcOrd="1" destOrd="0" parTransId="{1A68A6BF-60AD-429A-B0C0-925539A75B84}" sibTransId="{AF98F097-D5D6-4BA2-8F38-64541C49BCAE}"/>
    <dgm:cxn modelId="{1F73DAA5-0C26-4987-B20A-19686BF1D6CD}" srcId="{AFE65454-45D8-49AF-80E8-0C05760CE5A3}" destId="{9821D788-2E43-4F65-9EAF-252C3A7CD82D}" srcOrd="3" destOrd="0" parTransId="{DA65D915-7162-477A-B00A-37A56600413E}" sibTransId="{FDA83B5D-1F79-457F-AA3C-47224EEAAD2B}"/>
    <dgm:cxn modelId="{7BEC2BDC-09F5-43A0-BEE0-8225DB9CDF73}" srcId="{AFE65454-45D8-49AF-80E8-0C05760CE5A3}" destId="{E9314370-CE9F-41B1-8A0B-C06E667A9E5C}" srcOrd="4" destOrd="0" parTransId="{4C570876-A170-4C8D-A4A9-1F715E1874FB}" sibTransId="{6A15CE81-E4A4-4172-8BF8-4F45733BE9B1}"/>
    <dgm:cxn modelId="{7F3939E2-A112-47DB-9145-F22E7304A4B0}" type="presOf" srcId="{1551427C-17BB-4683-BC7A-F056AB358C1D}" destId="{BD60263C-A8A0-4A6B-8BD8-0490323FC7A8}" srcOrd="0" destOrd="0" presId="urn:microsoft.com/office/officeart/2005/8/layout/bProcess4"/>
    <dgm:cxn modelId="{B8FF54E8-1736-4554-B5F8-4F300E9B56E8}" type="presOf" srcId="{9821D788-2E43-4F65-9EAF-252C3A7CD82D}" destId="{59140F50-03A0-4077-B52D-094FFC755C13}" srcOrd="0" destOrd="0" presId="urn:microsoft.com/office/officeart/2005/8/layout/bProcess4"/>
    <dgm:cxn modelId="{167C38F9-2F72-4183-9435-8417488B1B62}" type="presOf" srcId="{6EE54FCF-2526-41D5-826E-3EF5AB6925B7}" destId="{1A833A3F-7974-407C-B72A-9A20FF5611F5}" srcOrd="0" destOrd="0" presId="urn:microsoft.com/office/officeart/2005/8/layout/bProcess4"/>
    <dgm:cxn modelId="{11F0BDF9-D267-4A4C-9FE4-080492351C00}" type="presOf" srcId="{E9314370-CE9F-41B1-8A0B-C06E667A9E5C}" destId="{6ED65E03-7416-4009-A8D9-7DAA3FDCB560}" srcOrd="0" destOrd="0" presId="urn:microsoft.com/office/officeart/2005/8/layout/bProcess4"/>
    <dgm:cxn modelId="{728D7984-593F-4728-ABCC-A9B5F59F0D74}" type="presParOf" srcId="{970C26B1-5D83-4AC0-876B-E4D8F70FE90F}" destId="{B2118B77-D314-4EDC-8C82-BD49CAEAA894}" srcOrd="0" destOrd="0" presId="urn:microsoft.com/office/officeart/2005/8/layout/bProcess4"/>
    <dgm:cxn modelId="{E4DE0D2B-4170-46B0-9AC1-343644CE34F6}" type="presParOf" srcId="{B2118B77-D314-4EDC-8C82-BD49CAEAA894}" destId="{59A1BC9A-7799-41AD-9A14-9A501EEE140A}" srcOrd="0" destOrd="0" presId="urn:microsoft.com/office/officeart/2005/8/layout/bProcess4"/>
    <dgm:cxn modelId="{A70ECB92-C04C-4651-ADBF-04BBD25BE651}" type="presParOf" srcId="{B2118B77-D314-4EDC-8C82-BD49CAEAA894}" destId="{C5B1E281-AEA4-4136-B6BA-DFACAFBF5558}" srcOrd="1" destOrd="0" presId="urn:microsoft.com/office/officeart/2005/8/layout/bProcess4"/>
    <dgm:cxn modelId="{39E7002F-BBD9-4425-BE50-C296088BB1CA}" type="presParOf" srcId="{970C26B1-5D83-4AC0-876B-E4D8F70FE90F}" destId="{F68C484B-60B4-4B6B-AC55-E584A6838561}" srcOrd="1" destOrd="0" presId="urn:microsoft.com/office/officeart/2005/8/layout/bProcess4"/>
    <dgm:cxn modelId="{9F9A5F23-1C67-456E-A56E-A2D6F5E4EEA0}" type="presParOf" srcId="{970C26B1-5D83-4AC0-876B-E4D8F70FE90F}" destId="{B26901AB-68EB-4FF5-AD74-6C29B3545CBD}" srcOrd="2" destOrd="0" presId="urn:microsoft.com/office/officeart/2005/8/layout/bProcess4"/>
    <dgm:cxn modelId="{3CA0B4F5-20C0-444A-B117-150583AAB644}" type="presParOf" srcId="{B26901AB-68EB-4FF5-AD74-6C29B3545CBD}" destId="{511A8126-98D8-48E9-B429-2A0B6C853946}" srcOrd="0" destOrd="0" presId="urn:microsoft.com/office/officeart/2005/8/layout/bProcess4"/>
    <dgm:cxn modelId="{32C550A4-8070-463C-AEFB-D99BB9436619}" type="presParOf" srcId="{B26901AB-68EB-4FF5-AD74-6C29B3545CBD}" destId="{FE523081-CF0B-42AB-9238-45E33DDA65F7}" srcOrd="1" destOrd="0" presId="urn:microsoft.com/office/officeart/2005/8/layout/bProcess4"/>
    <dgm:cxn modelId="{B34B433F-2BC1-4F4A-99DC-6BFF84C4590D}" type="presParOf" srcId="{970C26B1-5D83-4AC0-876B-E4D8F70FE90F}" destId="{6AE31FF1-8723-4D89-BDF2-CFD821994DE6}" srcOrd="3" destOrd="0" presId="urn:microsoft.com/office/officeart/2005/8/layout/bProcess4"/>
    <dgm:cxn modelId="{D061A919-46AD-4BFA-B0F0-58A44D7B3FAC}" type="presParOf" srcId="{970C26B1-5D83-4AC0-876B-E4D8F70FE90F}" destId="{E232D512-0158-45C0-BAAE-106B220FD848}" srcOrd="4" destOrd="0" presId="urn:microsoft.com/office/officeart/2005/8/layout/bProcess4"/>
    <dgm:cxn modelId="{82CF99B3-4CD0-4D63-992C-BD7524B7DD8D}" type="presParOf" srcId="{E232D512-0158-45C0-BAAE-106B220FD848}" destId="{23C1AD3E-FEB7-454D-8613-D8A19EFFE46B}" srcOrd="0" destOrd="0" presId="urn:microsoft.com/office/officeart/2005/8/layout/bProcess4"/>
    <dgm:cxn modelId="{8B62BD62-ED05-466D-A407-DDEFCD8152E6}" type="presParOf" srcId="{E232D512-0158-45C0-BAAE-106B220FD848}" destId="{1A833A3F-7974-407C-B72A-9A20FF5611F5}" srcOrd="1" destOrd="0" presId="urn:microsoft.com/office/officeart/2005/8/layout/bProcess4"/>
    <dgm:cxn modelId="{ACA0EC37-8E84-4651-B4FC-938168C9F105}" type="presParOf" srcId="{970C26B1-5D83-4AC0-876B-E4D8F70FE90F}" destId="{BD60263C-A8A0-4A6B-8BD8-0490323FC7A8}" srcOrd="5" destOrd="0" presId="urn:microsoft.com/office/officeart/2005/8/layout/bProcess4"/>
    <dgm:cxn modelId="{AE6DAABE-A9FF-49BE-9A2C-1F15E9EBD043}" type="presParOf" srcId="{970C26B1-5D83-4AC0-876B-E4D8F70FE90F}" destId="{7A6DED2D-BB65-41E5-957C-783CCFEE33FC}" srcOrd="6" destOrd="0" presId="urn:microsoft.com/office/officeart/2005/8/layout/bProcess4"/>
    <dgm:cxn modelId="{7209390C-C470-4067-8E79-28D7C54DCD42}" type="presParOf" srcId="{7A6DED2D-BB65-41E5-957C-783CCFEE33FC}" destId="{10AFEB1E-A670-4C91-A129-2C31200AB46A}" srcOrd="0" destOrd="0" presId="urn:microsoft.com/office/officeart/2005/8/layout/bProcess4"/>
    <dgm:cxn modelId="{1AC6BE48-8790-460F-B10A-082316D2AD9F}" type="presParOf" srcId="{7A6DED2D-BB65-41E5-957C-783CCFEE33FC}" destId="{59140F50-03A0-4077-B52D-094FFC755C13}" srcOrd="1" destOrd="0" presId="urn:microsoft.com/office/officeart/2005/8/layout/bProcess4"/>
    <dgm:cxn modelId="{8B4BBC7C-B515-4922-950A-C02D00F4CE4D}" type="presParOf" srcId="{970C26B1-5D83-4AC0-876B-E4D8F70FE90F}" destId="{500D6DC5-8020-4D3C-803C-7B8AD59789F8}" srcOrd="7" destOrd="0" presId="urn:microsoft.com/office/officeart/2005/8/layout/bProcess4"/>
    <dgm:cxn modelId="{5A1BE6A5-7114-4E3F-B37F-811891FDB061}" type="presParOf" srcId="{970C26B1-5D83-4AC0-876B-E4D8F70FE90F}" destId="{52EDF5DB-B5A9-48F1-8865-3CC577E65916}" srcOrd="8" destOrd="0" presId="urn:microsoft.com/office/officeart/2005/8/layout/bProcess4"/>
    <dgm:cxn modelId="{FBA26FAE-E25F-428C-9A53-5149E74941FF}" type="presParOf" srcId="{52EDF5DB-B5A9-48F1-8865-3CC577E65916}" destId="{0A4B2055-843E-4121-B6AE-460306215B22}" srcOrd="0" destOrd="0" presId="urn:microsoft.com/office/officeart/2005/8/layout/bProcess4"/>
    <dgm:cxn modelId="{6A95DA7F-F6B5-4AD2-8DFD-F36359C76988}" type="presParOf" srcId="{52EDF5DB-B5A9-48F1-8865-3CC577E65916}" destId="{6ED65E03-7416-4009-A8D9-7DAA3FDCB560}" srcOrd="1" destOrd="0" presId="urn:microsoft.com/office/officeart/2005/8/layout/bProcess4"/>
    <dgm:cxn modelId="{1507FBB4-28FF-4681-8AF5-C35CEAEB3B13}" type="presParOf" srcId="{970C26B1-5D83-4AC0-876B-E4D8F70FE90F}" destId="{59069ADA-B0EC-4C9C-9EBC-5E61DD868060}" srcOrd="9" destOrd="0" presId="urn:microsoft.com/office/officeart/2005/8/layout/bProcess4"/>
    <dgm:cxn modelId="{2EB9FB9B-BC25-48CD-983E-B3C25CEB5C8A}" type="presParOf" srcId="{970C26B1-5D83-4AC0-876B-E4D8F70FE90F}" destId="{B18825AF-6E71-487D-A1B4-920EADCDA406}" srcOrd="10" destOrd="0" presId="urn:microsoft.com/office/officeart/2005/8/layout/bProcess4"/>
    <dgm:cxn modelId="{4064588F-1D8A-4FB9-96A5-13C9BC31F141}" type="presParOf" srcId="{B18825AF-6E71-487D-A1B4-920EADCDA406}" destId="{49130AB0-DB15-4460-AF75-DA704561D56F}" srcOrd="0" destOrd="0" presId="urn:microsoft.com/office/officeart/2005/8/layout/bProcess4"/>
    <dgm:cxn modelId="{52C7C5CA-EE92-4C00-ACF9-15D6F9E9DDCA}" type="presParOf" srcId="{B18825AF-6E71-487D-A1B4-920EADCDA406}" destId="{EA2BCE2B-DEA4-4258-A432-E16F785B0393}" srcOrd="1" destOrd="0" presId="urn:microsoft.com/office/officeart/2005/8/layout/bProcess4"/>
    <dgm:cxn modelId="{4EEB5934-93ED-47E8-831E-A2397845C8F7}" type="presParOf" srcId="{970C26B1-5D83-4AC0-876B-E4D8F70FE90F}" destId="{AF6AE48E-9CFA-4A93-86E0-6B84D724B543}" srcOrd="11" destOrd="0" presId="urn:microsoft.com/office/officeart/2005/8/layout/bProcess4"/>
    <dgm:cxn modelId="{637F6790-5601-4AA4-B227-D8A88985F87F}" type="presParOf" srcId="{970C26B1-5D83-4AC0-876B-E4D8F70FE90F}" destId="{18140BE7-CBA7-4AAE-8E22-883D868237FA}" srcOrd="12" destOrd="0" presId="urn:microsoft.com/office/officeart/2005/8/layout/bProcess4"/>
    <dgm:cxn modelId="{4E043CE1-4D6C-47E1-94C7-49BF3E656DD2}" type="presParOf" srcId="{18140BE7-CBA7-4AAE-8E22-883D868237FA}" destId="{F18AB86C-8291-48F2-875B-30FC10641358}" srcOrd="0" destOrd="0" presId="urn:microsoft.com/office/officeart/2005/8/layout/bProcess4"/>
    <dgm:cxn modelId="{59653639-94D0-45D1-885F-72625C895DE6}" type="presParOf" srcId="{18140BE7-CBA7-4AAE-8E22-883D868237FA}" destId="{D8EFD670-A6D5-483A-88F5-0B6F2C052DC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32A4A4-67D6-4E38-9E07-2F67A8956B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0CE30-9646-471F-B177-41680B814177}">
      <dgm:prSet phldrT="[Texte]" custT="1"/>
      <dgm:spPr/>
      <dgm:t>
        <a:bodyPr/>
        <a:lstStyle/>
        <a:p>
          <a:pPr algn="ctr"/>
          <a:r>
            <a:rPr lang="fr-FR" sz="3600" dirty="0">
              <a:solidFill>
                <a:schemeClr val="tx1"/>
              </a:solidFill>
            </a:rPr>
            <a:t>Dimensions finales:</a:t>
          </a:r>
        </a:p>
        <a:p>
          <a:pPr algn="ctr"/>
          <a:r>
            <a:rPr lang="fr-FR" sz="3600" dirty="0">
              <a:solidFill>
                <a:schemeClr val="tx1"/>
              </a:solidFill>
            </a:rPr>
            <a:t>218456 individus</a:t>
          </a:r>
        </a:p>
        <a:p>
          <a:pPr algn="ctr"/>
          <a:r>
            <a:rPr lang="fr-FR" sz="3600" dirty="0">
              <a:solidFill>
                <a:schemeClr val="tx1"/>
              </a:solidFill>
            </a:rPr>
            <a:t>16 variables</a:t>
          </a:r>
        </a:p>
      </dgm:t>
    </dgm:pt>
    <dgm:pt modelId="{CCED46DB-706B-4E9C-B3AA-152873109FC7}" type="parTrans" cxnId="{778EC579-3B63-471F-B17A-46874E00567C}">
      <dgm:prSet/>
      <dgm:spPr/>
      <dgm:t>
        <a:bodyPr/>
        <a:lstStyle/>
        <a:p>
          <a:pPr algn="ctr"/>
          <a:endParaRPr lang="fr-FR">
            <a:solidFill>
              <a:schemeClr val="tx1"/>
            </a:solidFill>
          </a:endParaRPr>
        </a:p>
      </dgm:t>
    </dgm:pt>
    <dgm:pt modelId="{994A33C3-158E-4970-9C71-9E8C89DC3AA2}" type="sibTrans" cxnId="{778EC579-3B63-471F-B17A-46874E00567C}">
      <dgm:prSet/>
      <dgm:spPr/>
      <dgm:t>
        <a:bodyPr/>
        <a:lstStyle/>
        <a:p>
          <a:pPr algn="ctr"/>
          <a:endParaRPr lang="fr-FR">
            <a:solidFill>
              <a:schemeClr val="tx1"/>
            </a:solidFill>
          </a:endParaRPr>
        </a:p>
      </dgm:t>
    </dgm:pt>
    <dgm:pt modelId="{5CB52752-E6B3-4E82-9A2B-FD4CDA06654B}" type="pres">
      <dgm:prSet presAssocID="{DC32A4A4-67D6-4E38-9E07-2F67A8956B31}" presName="diagram" presStyleCnt="0">
        <dgm:presLayoutVars>
          <dgm:dir/>
          <dgm:resizeHandles val="exact"/>
        </dgm:presLayoutVars>
      </dgm:prSet>
      <dgm:spPr/>
    </dgm:pt>
    <dgm:pt modelId="{45E7F561-4598-4CB0-AD60-C7356CD79911}" type="pres">
      <dgm:prSet presAssocID="{3100CE30-9646-471F-B177-41680B814177}" presName="node" presStyleLbl="node1" presStyleIdx="0" presStyleCnt="1" custScaleY="86886" custLinFactNeighborX="2229" custLinFactNeighborY="-9">
        <dgm:presLayoutVars>
          <dgm:bulletEnabled val="1"/>
        </dgm:presLayoutVars>
      </dgm:prSet>
      <dgm:spPr/>
    </dgm:pt>
  </dgm:ptLst>
  <dgm:cxnLst>
    <dgm:cxn modelId="{DC01CF41-2779-4906-81AE-1DDBB949DD09}" type="presOf" srcId="{DC32A4A4-67D6-4E38-9E07-2F67A8956B31}" destId="{5CB52752-E6B3-4E82-9A2B-FD4CDA06654B}" srcOrd="0" destOrd="0" presId="urn:microsoft.com/office/officeart/2005/8/layout/default"/>
    <dgm:cxn modelId="{778EC579-3B63-471F-B17A-46874E00567C}" srcId="{DC32A4A4-67D6-4E38-9E07-2F67A8956B31}" destId="{3100CE30-9646-471F-B177-41680B814177}" srcOrd="0" destOrd="0" parTransId="{CCED46DB-706B-4E9C-B3AA-152873109FC7}" sibTransId="{994A33C3-158E-4970-9C71-9E8C89DC3AA2}"/>
    <dgm:cxn modelId="{8C9D83F8-6F74-4387-822C-E23C4FCF243B}" type="presOf" srcId="{3100CE30-9646-471F-B177-41680B814177}" destId="{45E7F561-4598-4CB0-AD60-C7356CD79911}" srcOrd="0" destOrd="0" presId="urn:microsoft.com/office/officeart/2005/8/layout/default"/>
    <dgm:cxn modelId="{153A8807-8914-4D66-A3DA-362B2923FD7D}" type="presParOf" srcId="{5CB52752-E6B3-4E82-9A2B-FD4CDA06654B}" destId="{45E7F561-4598-4CB0-AD60-C7356CD7991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C9661D-C4A1-47C4-AD29-6E112725EA9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177341-B8B0-4989-8921-F991045CB010}">
      <dgm:prSet phldrT="[Texte]" custT="1"/>
      <dgm:spPr/>
      <dgm:t>
        <a:bodyPr/>
        <a:lstStyle/>
        <a:p>
          <a:r>
            <a:rPr lang="fr-FR" sz="2000" dirty="0"/>
            <a:t>A, B, C</a:t>
          </a:r>
        </a:p>
      </dgm:t>
    </dgm:pt>
    <dgm:pt modelId="{588A44D7-D972-4447-BD98-35C716B788CA}" type="parTrans" cxnId="{A70AED08-1863-4555-95C9-A9780BF2CCC9}">
      <dgm:prSet/>
      <dgm:spPr/>
      <dgm:t>
        <a:bodyPr/>
        <a:lstStyle/>
        <a:p>
          <a:endParaRPr lang="fr-FR" sz="2000"/>
        </a:p>
      </dgm:t>
    </dgm:pt>
    <dgm:pt modelId="{50E8BC2A-6853-41A5-B5F4-7CF19F3876C4}" type="sibTrans" cxnId="{A70AED08-1863-4555-95C9-A9780BF2CCC9}">
      <dgm:prSet/>
      <dgm:spPr/>
      <dgm:t>
        <a:bodyPr/>
        <a:lstStyle/>
        <a:p>
          <a:endParaRPr lang="fr-FR" sz="2000"/>
        </a:p>
      </dgm:t>
    </dgm:pt>
    <dgm:pt modelId="{AEE004B4-93D9-4C88-83F3-66AA21AD6CE6}">
      <dgm:prSet phldrT="[Texte]" custT="1"/>
      <dgm:spPr/>
      <dgm:t>
        <a:bodyPr/>
        <a:lstStyle/>
        <a:p>
          <a:r>
            <a:rPr lang="fr-FR" sz="2000" dirty="0"/>
            <a:t>D, E</a:t>
          </a:r>
        </a:p>
      </dgm:t>
    </dgm:pt>
    <dgm:pt modelId="{316EC0A5-66F5-4188-A690-475C5FB5FF18}" type="parTrans" cxnId="{A2F6F44E-FD13-4C2F-8495-CEB6208ED17F}">
      <dgm:prSet/>
      <dgm:spPr/>
      <dgm:t>
        <a:bodyPr/>
        <a:lstStyle/>
        <a:p>
          <a:endParaRPr lang="fr-FR" sz="2000"/>
        </a:p>
      </dgm:t>
    </dgm:pt>
    <dgm:pt modelId="{AA38692F-FFBD-4C17-9F3F-F01207FD589D}" type="sibTrans" cxnId="{A2F6F44E-FD13-4C2F-8495-CEB6208ED17F}">
      <dgm:prSet/>
      <dgm:spPr/>
      <dgm:t>
        <a:bodyPr/>
        <a:lstStyle/>
        <a:p>
          <a:endParaRPr lang="fr-FR" sz="2000"/>
        </a:p>
      </dgm:t>
    </dgm:pt>
    <dgm:pt modelId="{11D26602-17AF-4E11-B458-4EFFAB0BCC5F}" type="pres">
      <dgm:prSet presAssocID="{DFC9661D-C4A1-47C4-AD29-6E112725EA90}" presName="cycle" presStyleCnt="0">
        <dgm:presLayoutVars>
          <dgm:dir/>
          <dgm:resizeHandles val="exact"/>
        </dgm:presLayoutVars>
      </dgm:prSet>
      <dgm:spPr/>
    </dgm:pt>
    <dgm:pt modelId="{348AE2A2-3E91-4FB8-A78A-AD8A7FD35124}" type="pres">
      <dgm:prSet presAssocID="{80177341-B8B0-4989-8921-F991045CB010}" presName="arrow" presStyleLbl="node1" presStyleIdx="0" presStyleCnt="2">
        <dgm:presLayoutVars>
          <dgm:bulletEnabled val="1"/>
        </dgm:presLayoutVars>
      </dgm:prSet>
      <dgm:spPr/>
    </dgm:pt>
    <dgm:pt modelId="{842D7187-32B8-4F26-AF2A-F852C7FBC2A2}" type="pres">
      <dgm:prSet presAssocID="{AEE004B4-93D9-4C88-83F3-66AA21AD6CE6}" presName="arrow" presStyleLbl="node1" presStyleIdx="1" presStyleCnt="2" custRadScaleRad="55200" custRadScaleInc="14">
        <dgm:presLayoutVars>
          <dgm:bulletEnabled val="1"/>
        </dgm:presLayoutVars>
      </dgm:prSet>
      <dgm:spPr/>
    </dgm:pt>
  </dgm:ptLst>
  <dgm:cxnLst>
    <dgm:cxn modelId="{A70AED08-1863-4555-95C9-A9780BF2CCC9}" srcId="{DFC9661D-C4A1-47C4-AD29-6E112725EA90}" destId="{80177341-B8B0-4989-8921-F991045CB010}" srcOrd="0" destOrd="0" parTransId="{588A44D7-D972-4447-BD98-35C716B788CA}" sibTransId="{50E8BC2A-6853-41A5-B5F4-7CF19F3876C4}"/>
    <dgm:cxn modelId="{B023D711-6A25-4C08-944D-FA6FF72BD2BF}" type="presOf" srcId="{AEE004B4-93D9-4C88-83F3-66AA21AD6CE6}" destId="{842D7187-32B8-4F26-AF2A-F852C7FBC2A2}" srcOrd="0" destOrd="0" presId="urn:microsoft.com/office/officeart/2005/8/layout/arrow1"/>
    <dgm:cxn modelId="{A2F6F44E-FD13-4C2F-8495-CEB6208ED17F}" srcId="{DFC9661D-C4A1-47C4-AD29-6E112725EA90}" destId="{AEE004B4-93D9-4C88-83F3-66AA21AD6CE6}" srcOrd="1" destOrd="0" parTransId="{316EC0A5-66F5-4188-A690-475C5FB5FF18}" sibTransId="{AA38692F-FFBD-4C17-9F3F-F01207FD589D}"/>
    <dgm:cxn modelId="{63E33BEB-45BB-45D6-B887-AF727CB2819F}" type="presOf" srcId="{80177341-B8B0-4989-8921-F991045CB010}" destId="{348AE2A2-3E91-4FB8-A78A-AD8A7FD35124}" srcOrd="0" destOrd="0" presId="urn:microsoft.com/office/officeart/2005/8/layout/arrow1"/>
    <dgm:cxn modelId="{3AB66CFF-2951-4236-AE36-DBBDF4A586BD}" type="presOf" srcId="{DFC9661D-C4A1-47C4-AD29-6E112725EA90}" destId="{11D26602-17AF-4E11-B458-4EFFAB0BCC5F}" srcOrd="0" destOrd="0" presId="urn:microsoft.com/office/officeart/2005/8/layout/arrow1"/>
    <dgm:cxn modelId="{27D47758-752A-4B92-BB26-72D96A0E9F9B}" type="presParOf" srcId="{11D26602-17AF-4E11-B458-4EFFAB0BCC5F}" destId="{348AE2A2-3E91-4FB8-A78A-AD8A7FD35124}" srcOrd="0" destOrd="0" presId="urn:microsoft.com/office/officeart/2005/8/layout/arrow1"/>
    <dgm:cxn modelId="{CE4117D6-52AD-4193-943E-D8A97C8D0B9E}" type="presParOf" srcId="{11D26602-17AF-4E11-B458-4EFFAB0BCC5F}" destId="{842D7187-32B8-4F26-AF2A-F852C7FBC2A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C9661D-C4A1-47C4-AD29-6E112725EA9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177341-B8B0-4989-8921-F991045CB010}">
      <dgm:prSet phldrT="[Texte]" custT="1"/>
      <dgm:spPr/>
      <dgm:t>
        <a:bodyPr/>
        <a:lstStyle/>
        <a:p>
          <a:r>
            <a:rPr lang="fr-FR" sz="2000" dirty="0"/>
            <a:t>Vitamine A et C</a:t>
          </a:r>
        </a:p>
      </dgm:t>
    </dgm:pt>
    <dgm:pt modelId="{588A44D7-D972-4447-BD98-35C716B788CA}" type="parTrans" cxnId="{A70AED08-1863-4555-95C9-A9780BF2CCC9}">
      <dgm:prSet/>
      <dgm:spPr/>
      <dgm:t>
        <a:bodyPr/>
        <a:lstStyle/>
        <a:p>
          <a:endParaRPr lang="fr-FR" sz="2000"/>
        </a:p>
      </dgm:t>
    </dgm:pt>
    <dgm:pt modelId="{50E8BC2A-6853-41A5-B5F4-7CF19F3876C4}" type="sibTrans" cxnId="{A70AED08-1863-4555-95C9-A9780BF2CCC9}">
      <dgm:prSet/>
      <dgm:spPr/>
      <dgm:t>
        <a:bodyPr/>
        <a:lstStyle/>
        <a:p>
          <a:endParaRPr lang="fr-FR" sz="2000"/>
        </a:p>
      </dgm:t>
    </dgm:pt>
    <dgm:pt modelId="{AEE004B4-93D9-4C88-83F3-66AA21AD6CE6}">
      <dgm:prSet phldrT="[Texte]" custT="1"/>
      <dgm:spPr/>
      <dgm:t>
        <a:bodyPr/>
        <a:lstStyle/>
        <a:p>
          <a:r>
            <a:rPr lang="fr-FR" sz="2000" dirty="0" err="1"/>
            <a:t>Macro-nutriments</a:t>
          </a:r>
          <a:endParaRPr lang="fr-FR" sz="2000" dirty="0"/>
        </a:p>
      </dgm:t>
    </dgm:pt>
    <dgm:pt modelId="{316EC0A5-66F5-4188-A690-475C5FB5FF18}" type="parTrans" cxnId="{A2F6F44E-FD13-4C2F-8495-CEB6208ED17F}">
      <dgm:prSet/>
      <dgm:spPr/>
      <dgm:t>
        <a:bodyPr/>
        <a:lstStyle/>
        <a:p>
          <a:endParaRPr lang="fr-FR" sz="2000"/>
        </a:p>
      </dgm:t>
    </dgm:pt>
    <dgm:pt modelId="{AA38692F-FFBD-4C17-9F3F-F01207FD589D}" type="sibTrans" cxnId="{A2F6F44E-FD13-4C2F-8495-CEB6208ED17F}">
      <dgm:prSet/>
      <dgm:spPr/>
      <dgm:t>
        <a:bodyPr/>
        <a:lstStyle/>
        <a:p>
          <a:endParaRPr lang="fr-FR" sz="2000"/>
        </a:p>
      </dgm:t>
    </dgm:pt>
    <dgm:pt modelId="{11D26602-17AF-4E11-B458-4EFFAB0BCC5F}" type="pres">
      <dgm:prSet presAssocID="{DFC9661D-C4A1-47C4-AD29-6E112725EA90}" presName="cycle" presStyleCnt="0">
        <dgm:presLayoutVars>
          <dgm:dir/>
          <dgm:resizeHandles val="exact"/>
        </dgm:presLayoutVars>
      </dgm:prSet>
      <dgm:spPr/>
    </dgm:pt>
    <dgm:pt modelId="{348AE2A2-3E91-4FB8-A78A-AD8A7FD35124}" type="pres">
      <dgm:prSet presAssocID="{80177341-B8B0-4989-8921-F991045CB010}" presName="arrow" presStyleLbl="node1" presStyleIdx="0" presStyleCnt="2" custRadScaleRad="100189" custRadScaleInc="1888">
        <dgm:presLayoutVars>
          <dgm:bulletEnabled val="1"/>
        </dgm:presLayoutVars>
      </dgm:prSet>
      <dgm:spPr/>
    </dgm:pt>
    <dgm:pt modelId="{842D7187-32B8-4F26-AF2A-F852C7FBC2A2}" type="pres">
      <dgm:prSet presAssocID="{AEE004B4-93D9-4C88-83F3-66AA21AD6CE6}" presName="arrow" presStyleLbl="node1" presStyleIdx="1" presStyleCnt="2" custScaleY="100087" custRadScaleRad="66282" custRadScaleInc="13">
        <dgm:presLayoutVars>
          <dgm:bulletEnabled val="1"/>
        </dgm:presLayoutVars>
      </dgm:prSet>
      <dgm:spPr/>
    </dgm:pt>
  </dgm:ptLst>
  <dgm:cxnLst>
    <dgm:cxn modelId="{A70AED08-1863-4555-95C9-A9780BF2CCC9}" srcId="{DFC9661D-C4A1-47C4-AD29-6E112725EA90}" destId="{80177341-B8B0-4989-8921-F991045CB010}" srcOrd="0" destOrd="0" parTransId="{588A44D7-D972-4447-BD98-35C716B788CA}" sibTransId="{50E8BC2A-6853-41A5-B5F4-7CF19F3876C4}"/>
    <dgm:cxn modelId="{B023D711-6A25-4C08-944D-FA6FF72BD2BF}" type="presOf" srcId="{AEE004B4-93D9-4C88-83F3-66AA21AD6CE6}" destId="{842D7187-32B8-4F26-AF2A-F852C7FBC2A2}" srcOrd="0" destOrd="0" presId="urn:microsoft.com/office/officeart/2005/8/layout/arrow1"/>
    <dgm:cxn modelId="{A2F6F44E-FD13-4C2F-8495-CEB6208ED17F}" srcId="{DFC9661D-C4A1-47C4-AD29-6E112725EA90}" destId="{AEE004B4-93D9-4C88-83F3-66AA21AD6CE6}" srcOrd="1" destOrd="0" parTransId="{316EC0A5-66F5-4188-A690-475C5FB5FF18}" sibTransId="{AA38692F-FFBD-4C17-9F3F-F01207FD589D}"/>
    <dgm:cxn modelId="{63E33BEB-45BB-45D6-B887-AF727CB2819F}" type="presOf" srcId="{80177341-B8B0-4989-8921-F991045CB010}" destId="{348AE2A2-3E91-4FB8-A78A-AD8A7FD35124}" srcOrd="0" destOrd="0" presId="urn:microsoft.com/office/officeart/2005/8/layout/arrow1"/>
    <dgm:cxn modelId="{3AB66CFF-2951-4236-AE36-DBBDF4A586BD}" type="presOf" srcId="{DFC9661D-C4A1-47C4-AD29-6E112725EA90}" destId="{11D26602-17AF-4E11-B458-4EFFAB0BCC5F}" srcOrd="0" destOrd="0" presId="urn:microsoft.com/office/officeart/2005/8/layout/arrow1"/>
    <dgm:cxn modelId="{27D47758-752A-4B92-BB26-72D96A0E9F9B}" type="presParOf" srcId="{11D26602-17AF-4E11-B458-4EFFAB0BCC5F}" destId="{348AE2A2-3E91-4FB8-A78A-AD8A7FD35124}" srcOrd="0" destOrd="0" presId="urn:microsoft.com/office/officeart/2005/8/layout/arrow1"/>
    <dgm:cxn modelId="{CE4117D6-52AD-4193-943E-D8A97C8D0B9E}" type="presParOf" srcId="{11D26602-17AF-4E11-B458-4EFFAB0BCC5F}" destId="{842D7187-32B8-4F26-AF2A-F852C7FBC2A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A4426-2373-466B-B105-7CF16FB9FE38}">
      <dsp:nvSpPr>
        <dsp:cNvPr id="0" name=""/>
        <dsp:cNvSpPr/>
      </dsp:nvSpPr>
      <dsp:spPr>
        <a:xfrm>
          <a:off x="2" y="0"/>
          <a:ext cx="11665290" cy="76248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BC07B-F1A9-4ABB-B647-F5E83C191399}">
      <dsp:nvSpPr>
        <dsp:cNvPr id="0" name=""/>
        <dsp:cNvSpPr/>
      </dsp:nvSpPr>
      <dsp:spPr>
        <a:xfrm>
          <a:off x="0" y="2287465"/>
          <a:ext cx="5009785" cy="30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>
              <a:solidFill>
                <a:schemeClr val="tx1"/>
              </a:solidFill>
            </a:rPr>
            <a:t>Analyse et exploration des données nutritionnelles  </a:t>
          </a:r>
        </a:p>
      </dsp:txBody>
      <dsp:txXfrm>
        <a:off x="148886" y="2436351"/>
        <a:ext cx="4712013" cy="2752182"/>
      </dsp:txXfrm>
    </dsp:sp>
    <dsp:sp modelId="{0E2F57B0-93A6-4096-B9C9-1539C865BC01}">
      <dsp:nvSpPr>
        <dsp:cNvPr id="0" name=""/>
        <dsp:cNvSpPr/>
      </dsp:nvSpPr>
      <dsp:spPr>
        <a:xfrm>
          <a:off x="5742102" y="2287465"/>
          <a:ext cx="4987089" cy="30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>
              <a:solidFill>
                <a:schemeClr val="tx1"/>
              </a:solidFill>
            </a:rPr>
            <a:t>Construire un générateur de recettes saines et équilibrées</a:t>
          </a:r>
        </a:p>
      </dsp:txBody>
      <dsp:txXfrm>
        <a:off x="5890988" y="2436351"/>
        <a:ext cx="4689317" cy="2752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E2A2-3E91-4FB8-A78A-AD8A7FD35124}">
      <dsp:nvSpPr>
        <dsp:cNvPr id="0" name=""/>
        <dsp:cNvSpPr/>
      </dsp:nvSpPr>
      <dsp:spPr>
        <a:xfrm rot="16200000">
          <a:off x="220" y="752"/>
          <a:ext cx="1738634" cy="173863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</a:t>
          </a:r>
        </a:p>
      </dsp:txBody>
      <dsp:txXfrm rot="5400000">
        <a:off x="304481" y="435410"/>
        <a:ext cx="1434373" cy="869317"/>
      </dsp:txXfrm>
    </dsp:sp>
    <dsp:sp modelId="{842D7187-32B8-4F26-AF2A-F852C7FBC2A2}">
      <dsp:nvSpPr>
        <dsp:cNvPr id="0" name=""/>
        <dsp:cNvSpPr/>
      </dsp:nvSpPr>
      <dsp:spPr>
        <a:xfrm rot="5400000">
          <a:off x="1612242" y="1004"/>
          <a:ext cx="1738634" cy="173863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D, E</a:t>
          </a:r>
        </a:p>
      </dsp:txBody>
      <dsp:txXfrm rot="-5400000">
        <a:off x="1612242" y="435663"/>
        <a:ext cx="1434373" cy="8693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E2A2-3E91-4FB8-A78A-AD8A7FD35124}">
      <dsp:nvSpPr>
        <dsp:cNvPr id="0" name=""/>
        <dsp:cNvSpPr/>
      </dsp:nvSpPr>
      <dsp:spPr>
        <a:xfrm rot="16200000">
          <a:off x="0" y="23114"/>
          <a:ext cx="1693910" cy="169391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Fibres, calcium, fer</a:t>
          </a:r>
        </a:p>
      </dsp:txBody>
      <dsp:txXfrm rot="5400000">
        <a:off x="296435" y="446590"/>
        <a:ext cx="1397476" cy="846955"/>
      </dsp:txXfrm>
    </dsp:sp>
    <dsp:sp modelId="{842D7187-32B8-4F26-AF2A-F852C7FBC2A2}">
      <dsp:nvSpPr>
        <dsp:cNvPr id="0" name=""/>
        <dsp:cNvSpPr/>
      </dsp:nvSpPr>
      <dsp:spPr>
        <a:xfrm rot="5400000">
          <a:off x="1646707" y="1054"/>
          <a:ext cx="1693910" cy="173854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Sel, Sodium</a:t>
          </a:r>
        </a:p>
      </dsp:txBody>
      <dsp:txXfrm rot="-5400000">
        <a:off x="1624390" y="446850"/>
        <a:ext cx="1442111" cy="8469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00F0B-52C6-4EC3-B1E8-F465558AC2C1}">
      <dsp:nvSpPr>
        <dsp:cNvPr id="0" name=""/>
        <dsp:cNvSpPr/>
      </dsp:nvSpPr>
      <dsp:spPr>
        <a:xfrm rot="5400000">
          <a:off x="2800019" y="-465852"/>
          <a:ext cx="2185585" cy="3663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SzPct val="80000"/>
            <a:buFont typeface="Arial" panose="020B0604020202020204" pitchFamily="34" charset="0"/>
            <a:buNone/>
          </a:pPr>
          <a:r>
            <a:rPr lang="fr-FR" sz="2000" kern="1200" dirty="0"/>
            <a:t>	Produits  « a », « b » et « c » ayant des valeurs moyennes en vitamines A et C  s’opposent aux  produits « e » et « d »  ayant des fortes valeurs en macronutriments énergétiques.</a:t>
          </a:r>
        </a:p>
      </dsp:txBody>
      <dsp:txXfrm rot="-5400000">
        <a:off x="2060901" y="379957"/>
        <a:ext cx="3557132" cy="1972203"/>
      </dsp:txXfrm>
    </dsp:sp>
    <dsp:sp modelId="{759FD9EE-1630-443D-97BC-326A5197A630}">
      <dsp:nvSpPr>
        <dsp:cNvPr id="0" name=""/>
        <dsp:cNvSpPr/>
      </dsp:nvSpPr>
      <dsp:spPr>
        <a:xfrm>
          <a:off x="0" y="68"/>
          <a:ext cx="2060900" cy="2731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Axe 1</a:t>
          </a:r>
        </a:p>
      </dsp:txBody>
      <dsp:txXfrm>
        <a:off x="100605" y="100673"/>
        <a:ext cx="1859690" cy="2530772"/>
      </dsp:txXfrm>
    </dsp:sp>
    <dsp:sp modelId="{AB0D277F-7BD6-48FD-BB63-1EA974A35F81}">
      <dsp:nvSpPr>
        <dsp:cNvPr id="0" name=""/>
        <dsp:cNvSpPr/>
      </dsp:nvSpPr>
      <dsp:spPr>
        <a:xfrm rot="5400000">
          <a:off x="2800019" y="2402728"/>
          <a:ext cx="2185585" cy="3663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000" kern="1200" dirty="0"/>
            <a:t>	Produits  « a » ayant des valeurs moyennes en fibres, fer et calcium s’opposent aux produits «  d » et  « e » ayant des fortes valeurs du sel et sodium.</a:t>
          </a:r>
        </a:p>
      </dsp:txBody>
      <dsp:txXfrm rot="-5400000">
        <a:off x="2060901" y="3248538"/>
        <a:ext cx="3557132" cy="1972203"/>
      </dsp:txXfrm>
    </dsp:sp>
    <dsp:sp modelId="{B7FC3478-4EBC-4DD0-8CB3-B0894B494462}">
      <dsp:nvSpPr>
        <dsp:cNvPr id="0" name=""/>
        <dsp:cNvSpPr/>
      </dsp:nvSpPr>
      <dsp:spPr>
        <a:xfrm>
          <a:off x="0" y="2868649"/>
          <a:ext cx="2060900" cy="2731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Axe 2</a:t>
          </a:r>
        </a:p>
      </dsp:txBody>
      <dsp:txXfrm>
        <a:off x="100605" y="2969254"/>
        <a:ext cx="1859690" cy="25307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AC0D7-933F-4FAA-979C-3DA9FCA2DF38}">
      <dsp:nvSpPr>
        <dsp:cNvPr id="0" name=""/>
        <dsp:cNvSpPr/>
      </dsp:nvSpPr>
      <dsp:spPr>
        <a:xfrm>
          <a:off x="0" y="1091636"/>
          <a:ext cx="3527291" cy="211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Valeurs moyennes: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Protéines, Matières grasses, Glucides</a:t>
          </a:r>
        </a:p>
      </dsp:txBody>
      <dsp:txXfrm>
        <a:off x="0" y="1091636"/>
        <a:ext cx="3527291" cy="2116375"/>
      </dsp:txXfrm>
    </dsp:sp>
    <dsp:sp modelId="{1B09B7CE-4454-4313-9940-7A7E0DE2FC8C}">
      <dsp:nvSpPr>
        <dsp:cNvPr id="0" name=""/>
        <dsp:cNvSpPr/>
      </dsp:nvSpPr>
      <dsp:spPr>
        <a:xfrm>
          <a:off x="3880021" y="1091636"/>
          <a:ext cx="3527291" cy="211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</a:rPr>
            <a:t>Valeurs moyennes: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</a:rPr>
            <a:t>Vitamines A, C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</a:rPr>
            <a:t>Fer,  Calcium, Fibres</a:t>
          </a:r>
        </a:p>
      </dsp:txBody>
      <dsp:txXfrm>
        <a:off x="3880021" y="1091636"/>
        <a:ext cx="3527291" cy="2116375"/>
      </dsp:txXfrm>
    </dsp:sp>
    <dsp:sp modelId="{33B6952E-812E-46AB-BF81-3CFC12175F66}">
      <dsp:nvSpPr>
        <dsp:cNvPr id="0" name=""/>
        <dsp:cNvSpPr/>
      </dsp:nvSpPr>
      <dsp:spPr>
        <a:xfrm>
          <a:off x="7760042" y="1091636"/>
          <a:ext cx="3527291" cy="211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Faibles valeurs: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Sucre, Glucides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Ne pas cumuler les 2</a:t>
          </a:r>
        </a:p>
      </dsp:txBody>
      <dsp:txXfrm>
        <a:off x="7760042" y="1091636"/>
        <a:ext cx="3527291" cy="2116375"/>
      </dsp:txXfrm>
    </dsp:sp>
    <dsp:sp modelId="{57D22D9E-1E98-4C5A-A236-9D6378E2023A}">
      <dsp:nvSpPr>
        <dsp:cNvPr id="0" name=""/>
        <dsp:cNvSpPr/>
      </dsp:nvSpPr>
      <dsp:spPr>
        <a:xfrm>
          <a:off x="0" y="3560740"/>
          <a:ext cx="3527291" cy="211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Faibles valeurs: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Sel, Sodium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Ne pas cumuler </a:t>
          </a:r>
        </a:p>
      </dsp:txBody>
      <dsp:txXfrm>
        <a:off x="0" y="3560740"/>
        <a:ext cx="3527291" cy="2116375"/>
      </dsp:txXfrm>
    </dsp:sp>
    <dsp:sp modelId="{2DB792B4-910A-4431-9298-5E0A3EB6EFF4}">
      <dsp:nvSpPr>
        <dsp:cNvPr id="0" name=""/>
        <dsp:cNvSpPr/>
      </dsp:nvSpPr>
      <dsp:spPr>
        <a:xfrm>
          <a:off x="3880021" y="3560740"/>
          <a:ext cx="3527291" cy="211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Faibles valeurs: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Matières grasses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Cholestérol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600" kern="1200" dirty="0">
              <a:solidFill>
                <a:schemeClr val="tx1"/>
              </a:solidFill>
            </a:rPr>
            <a:t>Ne pas cumuler les 2</a:t>
          </a:r>
        </a:p>
      </dsp:txBody>
      <dsp:txXfrm>
        <a:off x="3880021" y="3560740"/>
        <a:ext cx="3527291" cy="2116375"/>
      </dsp:txXfrm>
    </dsp:sp>
    <dsp:sp modelId="{27021AC7-839F-4790-BF1B-6508EDC8B831}">
      <dsp:nvSpPr>
        <dsp:cNvPr id="0" name=""/>
        <dsp:cNvSpPr/>
      </dsp:nvSpPr>
      <dsp:spPr>
        <a:xfrm>
          <a:off x="7760042" y="3560740"/>
          <a:ext cx="3527291" cy="211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</a:rPr>
            <a:t>Ne pas  mélanger les Macronutriments et le sel</a:t>
          </a:r>
        </a:p>
      </dsp:txBody>
      <dsp:txXfrm>
        <a:off x="7760042" y="3560740"/>
        <a:ext cx="3527291" cy="21163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AC0D7-933F-4FAA-979C-3DA9FCA2DF38}">
      <dsp:nvSpPr>
        <dsp:cNvPr id="0" name=""/>
        <dsp:cNvSpPr/>
      </dsp:nvSpPr>
      <dsp:spPr>
        <a:xfrm>
          <a:off x="216004" y="3"/>
          <a:ext cx="5279088" cy="2155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schemeClr val="tx1"/>
              </a:solidFill>
            </a:rPr>
            <a:t>KNN et ACP: Méthodes efficaces pour l’analyse et le traitement des données </a:t>
          </a:r>
        </a:p>
      </dsp:txBody>
      <dsp:txXfrm>
        <a:off x="216004" y="3"/>
        <a:ext cx="5279088" cy="2155535"/>
      </dsp:txXfrm>
    </dsp:sp>
    <dsp:sp modelId="{1B09B7CE-4454-4313-9940-7A7E0DE2FC8C}">
      <dsp:nvSpPr>
        <dsp:cNvPr id="0" name=""/>
        <dsp:cNvSpPr/>
      </dsp:nvSpPr>
      <dsp:spPr>
        <a:xfrm>
          <a:off x="5902550" y="0"/>
          <a:ext cx="5410398" cy="2191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Enrichir la BDD: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Vitamines D, E, B…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Minéraux: Zn, Mg, Ph...</a:t>
          </a:r>
        </a:p>
      </dsp:txBody>
      <dsp:txXfrm>
        <a:off x="5902550" y="0"/>
        <a:ext cx="5410398" cy="2191179"/>
      </dsp:txXfrm>
    </dsp:sp>
    <dsp:sp modelId="{57D22D9E-1E98-4C5A-A236-9D6378E2023A}">
      <dsp:nvSpPr>
        <dsp:cNvPr id="0" name=""/>
        <dsp:cNvSpPr/>
      </dsp:nvSpPr>
      <dsp:spPr>
        <a:xfrm>
          <a:off x="260937" y="4996961"/>
          <a:ext cx="5306194" cy="2419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schemeClr val="tx1"/>
              </a:solidFill>
            </a:rPr>
            <a:t>Améliorer la qualité des données: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schemeClr val="tx1"/>
              </a:solidFill>
            </a:rPr>
            <a:t>Bloquer les valeurs (-)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schemeClr val="tx1"/>
              </a:solidFill>
            </a:rPr>
            <a:t>Fixer les limites sup</a:t>
          </a:r>
        </a:p>
      </dsp:txBody>
      <dsp:txXfrm>
        <a:off x="260937" y="4996961"/>
        <a:ext cx="5306194" cy="2419876"/>
      </dsp:txXfrm>
    </dsp:sp>
    <dsp:sp modelId="{27021AC7-839F-4790-BF1B-6508EDC8B831}">
      <dsp:nvSpPr>
        <dsp:cNvPr id="0" name=""/>
        <dsp:cNvSpPr/>
      </dsp:nvSpPr>
      <dsp:spPr>
        <a:xfrm>
          <a:off x="5850475" y="4996961"/>
          <a:ext cx="5410398" cy="2419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schemeClr val="tx1"/>
              </a:solidFill>
            </a:rPr>
            <a:t>Garder les variables utiles pour les études nutritionnelles </a:t>
          </a:r>
        </a:p>
      </dsp:txBody>
      <dsp:txXfrm>
        <a:off x="5850475" y="4996961"/>
        <a:ext cx="5410398" cy="2419876"/>
      </dsp:txXfrm>
    </dsp:sp>
    <dsp:sp modelId="{912B50D2-888A-4F4E-9847-4B255C97EA76}">
      <dsp:nvSpPr>
        <dsp:cNvPr id="0" name=""/>
        <dsp:cNvSpPr/>
      </dsp:nvSpPr>
      <dsp:spPr>
        <a:xfrm>
          <a:off x="3145843" y="2524971"/>
          <a:ext cx="5279088" cy="2155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6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Prédire les grades nutritionnels et classifier les nouveaux produits </a:t>
          </a:r>
        </a:p>
      </dsp:txBody>
      <dsp:txXfrm>
        <a:off x="3145843" y="2524971"/>
        <a:ext cx="5279088" cy="2155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4E95-A6F6-4DA2-825C-FE785D075BD0}">
      <dsp:nvSpPr>
        <dsp:cNvPr id="0" name=""/>
        <dsp:cNvSpPr/>
      </dsp:nvSpPr>
      <dsp:spPr>
        <a:xfrm rot="5400000">
          <a:off x="1630393" y="1930891"/>
          <a:ext cx="1707706" cy="19441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49575-E95A-4CB6-823C-DED8A294D74E}">
      <dsp:nvSpPr>
        <dsp:cNvPr id="0" name=""/>
        <dsp:cNvSpPr/>
      </dsp:nvSpPr>
      <dsp:spPr>
        <a:xfrm>
          <a:off x="365590" y="37863"/>
          <a:ext cx="2874772" cy="2012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solidFill>
                <a:schemeClr val="tx1"/>
              </a:solidFill>
            </a:rPr>
            <a:t>Nettoyage</a:t>
          </a:r>
        </a:p>
      </dsp:txBody>
      <dsp:txXfrm>
        <a:off x="463837" y="136110"/>
        <a:ext cx="2678278" cy="1815753"/>
      </dsp:txXfrm>
    </dsp:sp>
    <dsp:sp modelId="{A31EBE59-93CF-4D4B-8C47-5621B71CA82E}">
      <dsp:nvSpPr>
        <dsp:cNvPr id="0" name=""/>
        <dsp:cNvSpPr/>
      </dsp:nvSpPr>
      <dsp:spPr>
        <a:xfrm>
          <a:off x="3381768" y="517680"/>
          <a:ext cx="4395104" cy="119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Sans biaiser les distributions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Sans perte massive des données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3381768" y="517680"/>
        <a:ext cx="4395104" cy="1194581"/>
      </dsp:txXfrm>
    </dsp:sp>
    <dsp:sp modelId="{E106A30C-6321-46C7-9838-25E406106113}">
      <dsp:nvSpPr>
        <dsp:cNvPr id="0" name=""/>
        <dsp:cNvSpPr/>
      </dsp:nvSpPr>
      <dsp:spPr>
        <a:xfrm rot="5400000">
          <a:off x="4870802" y="4191309"/>
          <a:ext cx="1707706" cy="19441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03C69-61A3-4063-B6BC-7CE7C6D76C07}">
      <dsp:nvSpPr>
        <dsp:cNvPr id="0" name=""/>
        <dsp:cNvSpPr/>
      </dsp:nvSpPr>
      <dsp:spPr>
        <a:xfrm>
          <a:off x="3528380" y="2298282"/>
          <a:ext cx="2874772" cy="2012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solidFill>
                <a:schemeClr val="tx1"/>
              </a:solidFill>
            </a:rPr>
            <a:t>Méthode</a:t>
          </a:r>
        </a:p>
      </dsp:txBody>
      <dsp:txXfrm>
        <a:off x="3626627" y="2396529"/>
        <a:ext cx="2678278" cy="1815753"/>
      </dsp:txXfrm>
    </dsp:sp>
    <dsp:sp modelId="{35F9D215-F813-4DB8-A275-F082C7F912BC}">
      <dsp:nvSpPr>
        <dsp:cNvPr id="0" name=""/>
        <dsp:cNvSpPr/>
      </dsp:nvSpPr>
      <dsp:spPr>
        <a:xfrm>
          <a:off x="6552719" y="2577581"/>
          <a:ext cx="5502222" cy="1870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Sélection des variables intéressantes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Suppression des données manquantes et aberrantes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Remplacement des données manquantes et aberrantes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6552719" y="2577581"/>
        <a:ext cx="5502222" cy="1870995"/>
      </dsp:txXfrm>
    </dsp:sp>
    <dsp:sp modelId="{7C58FC98-5ACF-40B6-B81A-3D0DF854F35B}">
      <dsp:nvSpPr>
        <dsp:cNvPr id="0" name=""/>
        <dsp:cNvSpPr/>
      </dsp:nvSpPr>
      <dsp:spPr>
        <a:xfrm>
          <a:off x="6768760" y="4558700"/>
          <a:ext cx="2874772" cy="2012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solidFill>
                <a:schemeClr val="tx1"/>
              </a:solidFill>
            </a:rPr>
            <a:t>BDD exploitable</a:t>
          </a:r>
        </a:p>
      </dsp:txBody>
      <dsp:txXfrm>
        <a:off x="6867007" y="4656947"/>
        <a:ext cx="2678278" cy="1815753"/>
      </dsp:txXfrm>
    </dsp:sp>
    <dsp:sp modelId="{1AE786BE-1E41-4C07-8DF9-0A37AA2F9642}">
      <dsp:nvSpPr>
        <dsp:cNvPr id="0" name=""/>
        <dsp:cNvSpPr/>
      </dsp:nvSpPr>
      <dsp:spPr>
        <a:xfrm>
          <a:off x="9865095" y="5252850"/>
          <a:ext cx="2090835" cy="62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BDD clean</a:t>
          </a:r>
        </a:p>
      </dsp:txBody>
      <dsp:txXfrm>
        <a:off x="9865095" y="5252850"/>
        <a:ext cx="2090835" cy="621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C7FAA-EC92-417C-B9DE-ACBF0FCE8C49}">
      <dsp:nvSpPr>
        <dsp:cNvPr id="0" name=""/>
        <dsp:cNvSpPr/>
      </dsp:nvSpPr>
      <dsp:spPr>
        <a:xfrm>
          <a:off x="585659" y="1724016"/>
          <a:ext cx="3551180" cy="27446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Multi-variable</a:t>
          </a:r>
        </a:p>
      </dsp:txBody>
      <dsp:txXfrm>
        <a:off x="1473454" y="2135714"/>
        <a:ext cx="1731200" cy="1921259"/>
      </dsp:txXfrm>
    </dsp:sp>
    <dsp:sp modelId="{5215E627-3DEB-401B-B7DB-74F335493E40}">
      <dsp:nvSpPr>
        <dsp:cNvPr id="0" name=""/>
        <dsp:cNvSpPr/>
      </dsp:nvSpPr>
      <dsp:spPr>
        <a:xfrm>
          <a:off x="6334" y="2311372"/>
          <a:ext cx="1569943" cy="156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BDD</a:t>
          </a:r>
        </a:p>
      </dsp:txBody>
      <dsp:txXfrm>
        <a:off x="236247" y="2541285"/>
        <a:ext cx="1110117" cy="1110117"/>
      </dsp:txXfrm>
    </dsp:sp>
    <dsp:sp modelId="{CDB6B789-F249-4C0F-83CC-378C1E100C19}">
      <dsp:nvSpPr>
        <dsp:cNvPr id="0" name=""/>
        <dsp:cNvSpPr/>
      </dsp:nvSpPr>
      <dsp:spPr>
        <a:xfrm>
          <a:off x="5118054" y="1724016"/>
          <a:ext cx="3139886" cy="27446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Réduction des dimensions</a:t>
          </a:r>
        </a:p>
      </dsp:txBody>
      <dsp:txXfrm>
        <a:off x="5903025" y="2135714"/>
        <a:ext cx="1530694" cy="1921259"/>
      </dsp:txXfrm>
    </dsp:sp>
    <dsp:sp modelId="{35CD432C-1B7E-46B8-A502-45EF150B3874}">
      <dsp:nvSpPr>
        <dsp:cNvPr id="0" name=""/>
        <dsp:cNvSpPr/>
      </dsp:nvSpPr>
      <dsp:spPr>
        <a:xfrm>
          <a:off x="4333082" y="2311372"/>
          <a:ext cx="1569943" cy="156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Méthode</a:t>
          </a:r>
        </a:p>
      </dsp:txBody>
      <dsp:txXfrm>
        <a:off x="4562995" y="2541285"/>
        <a:ext cx="1110117" cy="1110117"/>
      </dsp:txXfrm>
    </dsp:sp>
    <dsp:sp modelId="{8CEAA9CB-0D7A-4DA3-B0C6-81B6736F9765}">
      <dsp:nvSpPr>
        <dsp:cNvPr id="0" name=""/>
        <dsp:cNvSpPr/>
      </dsp:nvSpPr>
      <dsp:spPr>
        <a:xfrm>
          <a:off x="9239154" y="1724016"/>
          <a:ext cx="3139886" cy="27446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Fidèle</a:t>
          </a:r>
        </a:p>
      </dsp:txBody>
      <dsp:txXfrm>
        <a:off x="10024126" y="2135714"/>
        <a:ext cx="1530694" cy="1921259"/>
      </dsp:txXfrm>
    </dsp:sp>
    <dsp:sp modelId="{3CB79589-ED3B-487A-A3D2-5BF25D294A06}">
      <dsp:nvSpPr>
        <dsp:cNvPr id="0" name=""/>
        <dsp:cNvSpPr/>
      </dsp:nvSpPr>
      <dsp:spPr>
        <a:xfrm>
          <a:off x="8454183" y="2311372"/>
          <a:ext cx="1569943" cy="156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Info-rmation</a:t>
          </a:r>
          <a:endParaRPr lang="fr-FR" sz="2400" kern="1200" dirty="0"/>
        </a:p>
      </dsp:txBody>
      <dsp:txXfrm>
        <a:off x="8684096" y="2541285"/>
        <a:ext cx="1110117" cy="1110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00122-FA76-4F92-843B-B11A41E6D5B2}">
      <dsp:nvSpPr>
        <dsp:cNvPr id="0" name=""/>
        <dsp:cNvSpPr/>
      </dsp:nvSpPr>
      <dsp:spPr>
        <a:xfrm>
          <a:off x="747294" y="391585"/>
          <a:ext cx="6525515" cy="21666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157A5-99EC-43B4-9822-FA2BABD23E8C}">
      <dsp:nvSpPr>
        <dsp:cNvPr id="0" name=""/>
        <dsp:cNvSpPr/>
      </dsp:nvSpPr>
      <dsp:spPr>
        <a:xfrm>
          <a:off x="3496888" y="5274640"/>
          <a:ext cx="999111" cy="63943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D0932-56AD-43D0-A7F3-7E9221385A95}">
      <dsp:nvSpPr>
        <dsp:cNvPr id="0" name=""/>
        <dsp:cNvSpPr/>
      </dsp:nvSpPr>
      <dsp:spPr>
        <a:xfrm>
          <a:off x="1598577" y="5701118"/>
          <a:ext cx="4795732" cy="135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16 variables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320772 Individus</a:t>
          </a:r>
        </a:p>
      </dsp:txBody>
      <dsp:txXfrm>
        <a:off x="1598577" y="5701118"/>
        <a:ext cx="4795732" cy="1358475"/>
      </dsp:txXfrm>
    </dsp:sp>
    <dsp:sp modelId="{A795FF69-08AD-40A8-A375-1A07EC21B860}">
      <dsp:nvSpPr>
        <dsp:cNvPr id="0" name=""/>
        <dsp:cNvSpPr/>
      </dsp:nvSpPr>
      <dsp:spPr>
        <a:xfrm>
          <a:off x="3285076" y="2614146"/>
          <a:ext cx="1798399" cy="1798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Grades nutritionnels</a:t>
          </a:r>
        </a:p>
      </dsp:txBody>
      <dsp:txXfrm>
        <a:off x="3548445" y="2877515"/>
        <a:ext cx="1271661" cy="1271661"/>
      </dsp:txXfrm>
    </dsp:sp>
    <dsp:sp modelId="{6D90DDCC-83D9-4963-987D-1057577F6C1E}">
      <dsp:nvSpPr>
        <dsp:cNvPr id="0" name=""/>
        <dsp:cNvSpPr/>
      </dsp:nvSpPr>
      <dsp:spPr>
        <a:xfrm>
          <a:off x="1632931" y="821066"/>
          <a:ext cx="1798399" cy="1798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Noms des produits</a:t>
          </a:r>
        </a:p>
      </dsp:txBody>
      <dsp:txXfrm>
        <a:off x="1896300" y="1084435"/>
        <a:ext cx="1271661" cy="1271661"/>
      </dsp:txXfrm>
    </dsp:sp>
    <dsp:sp modelId="{EDF4347C-8248-4260-83BF-34D733575DDE}">
      <dsp:nvSpPr>
        <dsp:cNvPr id="0" name=""/>
        <dsp:cNvSpPr/>
      </dsp:nvSpPr>
      <dsp:spPr>
        <a:xfrm>
          <a:off x="4480791" y="679608"/>
          <a:ext cx="1798399" cy="1798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Apports nutritionnels</a:t>
          </a:r>
        </a:p>
      </dsp:txBody>
      <dsp:txXfrm>
        <a:off x="4744160" y="942977"/>
        <a:ext cx="1271661" cy="1271661"/>
      </dsp:txXfrm>
    </dsp:sp>
    <dsp:sp modelId="{88ED7DF3-6804-42ED-AF0D-6246A0D4E87B}">
      <dsp:nvSpPr>
        <dsp:cNvPr id="0" name=""/>
        <dsp:cNvSpPr/>
      </dsp:nvSpPr>
      <dsp:spPr>
        <a:xfrm>
          <a:off x="481987" y="186220"/>
          <a:ext cx="7028913" cy="50077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B165F-3B12-4019-93A4-5393A24B2890}">
      <dsp:nvSpPr>
        <dsp:cNvPr id="0" name=""/>
        <dsp:cNvSpPr/>
      </dsp:nvSpPr>
      <dsp:spPr>
        <a:xfrm>
          <a:off x="4375" y="792086"/>
          <a:ext cx="5337663" cy="2014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>
              <a:solidFill>
                <a:schemeClr val="tx1"/>
              </a:solidFill>
            </a:rPr>
            <a:t>Suppression </a:t>
          </a:r>
          <a:endParaRPr lang="fr-FR" sz="3200" kern="1200" dirty="0"/>
        </a:p>
      </dsp:txBody>
      <dsp:txXfrm>
        <a:off x="63391" y="851102"/>
        <a:ext cx="5219631" cy="1896935"/>
      </dsp:txXfrm>
    </dsp:sp>
    <dsp:sp modelId="{7A4012E5-8991-429F-AE83-EC24AF4B1466}">
      <dsp:nvSpPr>
        <dsp:cNvPr id="0" name=""/>
        <dsp:cNvSpPr/>
      </dsp:nvSpPr>
      <dsp:spPr>
        <a:xfrm rot="5400000">
          <a:off x="2556445" y="2923815"/>
          <a:ext cx="233522" cy="2335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8F5E1-944C-4EF9-82AF-2A5406C30466}">
      <dsp:nvSpPr>
        <dsp:cNvPr id="0" name=""/>
        <dsp:cNvSpPr/>
      </dsp:nvSpPr>
      <dsp:spPr>
        <a:xfrm>
          <a:off x="4375" y="3274100"/>
          <a:ext cx="5337663" cy="20544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>
              <a:solidFill>
                <a:schemeClr val="tx1"/>
              </a:solidFill>
            </a:rPr>
            <a:t>Perte massive d’information</a:t>
          </a:r>
          <a:endParaRPr lang="fr-FR" sz="3200" kern="1200" dirty="0"/>
        </a:p>
      </dsp:txBody>
      <dsp:txXfrm>
        <a:off x="64549" y="3334274"/>
        <a:ext cx="5217315" cy="1934145"/>
      </dsp:txXfrm>
    </dsp:sp>
    <dsp:sp modelId="{B5290ED9-FAB3-44FC-9C0E-9358B9DF685C}">
      <dsp:nvSpPr>
        <dsp:cNvPr id="0" name=""/>
        <dsp:cNvSpPr/>
      </dsp:nvSpPr>
      <dsp:spPr>
        <a:xfrm>
          <a:off x="6089311" y="792086"/>
          <a:ext cx="5337663" cy="201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>
              <a:solidFill>
                <a:schemeClr val="tx1"/>
              </a:solidFill>
            </a:rPr>
            <a:t>Remplacement par la moyenne-Médiane</a:t>
          </a:r>
          <a:endParaRPr lang="fr-FR" sz="3200" kern="1200" dirty="0"/>
        </a:p>
      </dsp:txBody>
      <dsp:txXfrm>
        <a:off x="6148402" y="851177"/>
        <a:ext cx="5219481" cy="1899321"/>
      </dsp:txXfrm>
    </dsp:sp>
    <dsp:sp modelId="{492AAC97-635F-4C66-823C-7D54B88F3B53}">
      <dsp:nvSpPr>
        <dsp:cNvPr id="0" name=""/>
        <dsp:cNvSpPr/>
      </dsp:nvSpPr>
      <dsp:spPr>
        <a:xfrm rot="5400000">
          <a:off x="8641381" y="2952830"/>
          <a:ext cx="233522" cy="2335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4A13-29A1-4E75-9437-832CDEBE1C5F}">
      <dsp:nvSpPr>
        <dsp:cNvPr id="0" name=""/>
        <dsp:cNvSpPr/>
      </dsp:nvSpPr>
      <dsp:spPr>
        <a:xfrm>
          <a:off x="6089311" y="3276635"/>
          <a:ext cx="5337663" cy="205195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>
              <a:solidFill>
                <a:schemeClr val="tx1"/>
              </a:solidFill>
            </a:rPr>
            <a:t>Biaiser les distributions</a:t>
          </a:r>
          <a:endParaRPr lang="fr-FR" sz="3200" kern="1200" dirty="0"/>
        </a:p>
      </dsp:txBody>
      <dsp:txXfrm>
        <a:off x="6149411" y="3336735"/>
        <a:ext cx="5217463" cy="1931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C484B-60B4-4B6B-AC55-E584A6838561}">
      <dsp:nvSpPr>
        <dsp:cNvPr id="0" name=""/>
        <dsp:cNvSpPr/>
      </dsp:nvSpPr>
      <dsp:spPr>
        <a:xfrm rot="5400000">
          <a:off x="-501566" y="1406203"/>
          <a:ext cx="1844079" cy="1852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E281-AEA4-4136-B6BA-DFACAFBF5558}">
      <dsp:nvSpPr>
        <dsp:cNvPr id="0" name=""/>
        <dsp:cNvSpPr/>
      </dsp:nvSpPr>
      <dsp:spPr>
        <a:xfrm>
          <a:off x="3793" y="268453"/>
          <a:ext cx="2058833" cy="1235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Jeu de données de référence clean</a:t>
          </a:r>
        </a:p>
      </dsp:txBody>
      <dsp:txXfrm>
        <a:off x="39974" y="304634"/>
        <a:ext cx="1986471" cy="1162937"/>
      </dsp:txXfrm>
    </dsp:sp>
    <dsp:sp modelId="{6AE31FF1-8723-4D89-BDF2-CFD821994DE6}">
      <dsp:nvSpPr>
        <dsp:cNvPr id="0" name=""/>
        <dsp:cNvSpPr/>
      </dsp:nvSpPr>
      <dsp:spPr>
        <a:xfrm rot="5400000">
          <a:off x="-605649" y="3369159"/>
          <a:ext cx="2052245" cy="1852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23081-CF0B-42AB-9238-45E33DDA65F7}">
      <dsp:nvSpPr>
        <dsp:cNvPr id="0" name=""/>
        <dsp:cNvSpPr/>
      </dsp:nvSpPr>
      <dsp:spPr>
        <a:xfrm>
          <a:off x="3793" y="1812578"/>
          <a:ext cx="2058833" cy="1859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Données indépendantes :_100g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 Données Dépendantes: Nutrition grade</a:t>
          </a:r>
        </a:p>
      </dsp:txBody>
      <dsp:txXfrm>
        <a:off x="58266" y="1867051"/>
        <a:ext cx="1949887" cy="1750884"/>
      </dsp:txXfrm>
    </dsp:sp>
    <dsp:sp modelId="{BD60263C-A8A0-4A6B-8BD8-0490323FC7A8}">
      <dsp:nvSpPr>
        <dsp:cNvPr id="0" name=""/>
        <dsp:cNvSpPr/>
      </dsp:nvSpPr>
      <dsp:spPr>
        <a:xfrm rot="21592934">
          <a:off x="420470" y="4392468"/>
          <a:ext cx="2738253" cy="1852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3A3F-7974-407C-B72A-9A20FF5611F5}">
      <dsp:nvSpPr>
        <dsp:cNvPr id="0" name=""/>
        <dsp:cNvSpPr/>
      </dsp:nvSpPr>
      <dsp:spPr>
        <a:xfrm>
          <a:off x="3793" y="3981233"/>
          <a:ext cx="2058833" cy="165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Données d’entrainement: 70%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Données test: 30%</a:t>
          </a:r>
        </a:p>
      </dsp:txBody>
      <dsp:txXfrm>
        <a:off x="52265" y="4029705"/>
        <a:ext cx="1961889" cy="1558024"/>
      </dsp:txXfrm>
    </dsp:sp>
    <dsp:sp modelId="{500D6DC5-8020-4D3C-803C-7B8AD59789F8}">
      <dsp:nvSpPr>
        <dsp:cNvPr id="0" name=""/>
        <dsp:cNvSpPr/>
      </dsp:nvSpPr>
      <dsp:spPr>
        <a:xfrm rot="16200000">
          <a:off x="2230869" y="3448336"/>
          <a:ext cx="1855703" cy="1852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40F50-03A0-4077-B52D-094FFC755C13}">
      <dsp:nvSpPr>
        <dsp:cNvPr id="0" name=""/>
        <dsp:cNvSpPr/>
      </dsp:nvSpPr>
      <dsp:spPr>
        <a:xfrm>
          <a:off x="2742041" y="3943347"/>
          <a:ext cx="2058833" cy="1692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900" kern="1200" dirty="0">
              <a:solidFill>
                <a:schemeClr val="tx1"/>
              </a:solidFill>
            </a:rPr>
            <a:t>Apprentissage sur jeu d’entrainement </a:t>
          </a:r>
        </a:p>
      </dsp:txBody>
      <dsp:txXfrm>
        <a:off x="2791623" y="3992929"/>
        <a:ext cx="1959669" cy="1593690"/>
      </dsp:txXfrm>
    </dsp:sp>
    <dsp:sp modelId="{59069ADA-B0EC-4C9C-9EBC-5E61DD868060}">
      <dsp:nvSpPr>
        <dsp:cNvPr id="0" name=""/>
        <dsp:cNvSpPr/>
      </dsp:nvSpPr>
      <dsp:spPr>
        <a:xfrm rot="16200000">
          <a:off x="2329075" y="1679498"/>
          <a:ext cx="1659290" cy="1852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65E03-7416-4009-A8D9-7DAA3FDCB560}">
      <dsp:nvSpPr>
        <dsp:cNvPr id="0" name=""/>
        <dsp:cNvSpPr/>
      </dsp:nvSpPr>
      <dsp:spPr>
        <a:xfrm>
          <a:off x="2742041" y="2208813"/>
          <a:ext cx="2058833" cy="1425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Evaluation sur jeu de test</a:t>
          </a:r>
        </a:p>
      </dsp:txBody>
      <dsp:txXfrm>
        <a:off x="2783799" y="2250571"/>
        <a:ext cx="1975317" cy="1342192"/>
      </dsp:txXfrm>
    </dsp:sp>
    <dsp:sp modelId="{AF6AE48E-9CFA-4A93-86E0-6B84D724B543}">
      <dsp:nvSpPr>
        <dsp:cNvPr id="0" name=""/>
        <dsp:cNvSpPr/>
      </dsp:nvSpPr>
      <dsp:spPr>
        <a:xfrm rot="21573989">
          <a:off x="3158681" y="829177"/>
          <a:ext cx="2738326" cy="1852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CE2B-DEA4-4258-A432-E16F785B0393}">
      <dsp:nvSpPr>
        <dsp:cNvPr id="0" name=""/>
        <dsp:cNvSpPr/>
      </dsp:nvSpPr>
      <dsp:spPr>
        <a:xfrm>
          <a:off x="2742041" y="603108"/>
          <a:ext cx="2058833" cy="1296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fr-FR" sz="1900" kern="1200" dirty="0">
              <a:solidFill>
                <a:schemeClr val="tx1"/>
              </a:solidFill>
              <a:latin typeface="+mn-lt"/>
            </a:rPr>
            <a:t>Stockage du score [K| (erreur quadratique moyenne)</a:t>
          </a:r>
          <a:endParaRPr lang="fr-FR" sz="1900" kern="1200" dirty="0">
            <a:solidFill>
              <a:schemeClr val="tx1"/>
            </a:solidFill>
          </a:endParaRPr>
        </a:p>
      </dsp:txBody>
      <dsp:txXfrm>
        <a:off x="2780025" y="641092"/>
        <a:ext cx="1982865" cy="1220911"/>
      </dsp:txXfrm>
    </dsp:sp>
    <dsp:sp modelId="{D8EFD670-A6D5-483A-88F5-0B6F2C052DCE}">
      <dsp:nvSpPr>
        <dsp:cNvPr id="0" name=""/>
        <dsp:cNvSpPr/>
      </dsp:nvSpPr>
      <dsp:spPr>
        <a:xfrm>
          <a:off x="5480289" y="603108"/>
          <a:ext cx="2058833" cy="1235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altLang="fr-FR" sz="1900" kern="1200" dirty="0">
              <a:solidFill>
                <a:schemeClr val="tx1"/>
              </a:solidFill>
              <a:latin typeface="+mn-lt"/>
            </a:rPr>
            <a:t>K optimal =&gt; score [K| le plus faible</a:t>
          </a:r>
          <a:endParaRPr lang="fr-FR" sz="1900" kern="1200" dirty="0">
            <a:solidFill>
              <a:schemeClr val="tx1"/>
            </a:solidFill>
          </a:endParaRPr>
        </a:p>
      </dsp:txBody>
      <dsp:txXfrm>
        <a:off x="5516470" y="639289"/>
        <a:ext cx="1986471" cy="1162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7F561-4598-4CB0-AD60-C7356CD79911}">
      <dsp:nvSpPr>
        <dsp:cNvPr id="0" name=""/>
        <dsp:cNvSpPr/>
      </dsp:nvSpPr>
      <dsp:spPr>
        <a:xfrm>
          <a:off x="0" y="0"/>
          <a:ext cx="5064621" cy="264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</a:rPr>
            <a:t>Dimensions finales: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</a:rPr>
            <a:t>218456 individus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</a:rPr>
            <a:t>16 variables</a:t>
          </a:r>
        </a:p>
      </dsp:txBody>
      <dsp:txXfrm>
        <a:off x="0" y="0"/>
        <a:ext cx="5064621" cy="26402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E2A2-3E91-4FB8-A78A-AD8A7FD35124}">
      <dsp:nvSpPr>
        <dsp:cNvPr id="0" name=""/>
        <dsp:cNvSpPr/>
      </dsp:nvSpPr>
      <dsp:spPr>
        <a:xfrm rot="16200000">
          <a:off x="220" y="752"/>
          <a:ext cx="1738634" cy="173863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A, B, C</a:t>
          </a:r>
        </a:p>
      </dsp:txBody>
      <dsp:txXfrm rot="5400000">
        <a:off x="304481" y="435410"/>
        <a:ext cx="1434373" cy="869317"/>
      </dsp:txXfrm>
    </dsp:sp>
    <dsp:sp modelId="{842D7187-32B8-4F26-AF2A-F852C7FBC2A2}">
      <dsp:nvSpPr>
        <dsp:cNvPr id="0" name=""/>
        <dsp:cNvSpPr/>
      </dsp:nvSpPr>
      <dsp:spPr>
        <a:xfrm rot="5400000">
          <a:off x="1612242" y="1004"/>
          <a:ext cx="1738634" cy="173863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D, E</a:t>
          </a:r>
        </a:p>
      </dsp:txBody>
      <dsp:txXfrm rot="-5400000">
        <a:off x="1612242" y="435663"/>
        <a:ext cx="1434373" cy="8693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E2A2-3E91-4FB8-A78A-AD8A7FD35124}">
      <dsp:nvSpPr>
        <dsp:cNvPr id="0" name=""/>
        <dsp:cNvSpPr/>
      </dsp:nvSpPr>
      <dsp:spPr>
        <a:xfrm rot="16200000">
          <a:off x="3" y="0"/>
          <a:ext cx="1736771" cy="173677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Vitamine A et C</a:t>
          </a:r>
        </a:p>
      </dsp:txBody>
      <dsp:txXfrm rot="5400000">
        <a:off x="303939" y="434192"/>
        <a:ext cx="1432836" cy="868385"/>
      </dsp:txXfrm>
    </dsp:sp>
    <dsp:sp modelId="{842D7187-32B8-4F26-AF2A-F852C7FBC2A2}">
      <dsp:nvSpPr>
        <dsp:cNvPr id="0" name=""/>
        <dsp:cNvSpPr/>
      </dsp:nvSpPr>
      <dsp:spPr>
        <a:xfrm rot="5400000">
          <a:off x="1728953" y="1209"/>
          <a:ext cx="1736771" cy="173828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Macro-nutriments</a:t>
          </a:r>
          <a:endParaRPr lang="fr-FR" sz="2000" kern="1200" dirty="0"/>
        </a:p>
      </dsp:txBody>
      <dsp:txXfrm rot="-5400000">
        <a:off x="1728198" y="436158"/>
        <a:ext cx="1434347" cy="868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F55B-B80F-4F15-91B7-EB4428B507C8}" type="datetimeFigureOut">
              <a:rPr lang="fr-FR" smtClean="0"/>
              <a:pPr/>
              <a:t>17/03/2020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BD65B-B0FB-4CFE-AAFA-15CAD57832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2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3839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7677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1516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95355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9195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3033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66872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90711" algn="l" defTabSz="104767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D65B-B0FB-4CFE-AAFA-15CAD57832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24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D65B-B0FB-4CFE-AAFA-15CAD57832A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96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D65B-B0FB-4CFE-AAFA-15CAD57832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3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601574" cy="8088302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5118" y="5285461"/>
            <a:ext cx="11131391" cy="2635529"/>
          </a:xfrm>
        </p:spPr>
        <p:txBody>
          <a:bodyPr vert="horz" lIns="133731" tIns="0" rIns="66866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900" b="1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5118" y="2880360"/>
            <a:ext cx="11131391" cy="2361895"/>
          </a:xfrm>
        </p:spPr>
        <p:txBody>
          <a:bodyPr lIns="173850" tIns="0" rIns="66866" bIns="0" anchor="b"/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8077126"/>
            <a:ext cx="12601575" cy="7200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60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9094137" y="0"/>
            <a:ext cx="63008" cy="108013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61344" y="0"/>
            <a:ext cx="3465435" cy="1080135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46168" y="432559"/>
            <a:ext cx="2625328" cy="9216152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079" y="480061"/>
            <a:ext cx="8296037" cy="9216152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39073" y="10044499"/>
            <a:ext cx="5287044" cy="575072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244830"/>
            <a:ext cx="11341418" cy="1973047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12601575" cy="409896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4098969"/>
            <a:ext cx="12601575" cy="7200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329" y="187224"/>
            <a:ext cx="11043180" cy="2577922"/>
          </a:xfrm>
        </p:spPr>
        <p:txBody>
          <a:bodyPr vert="horz" lIns="133731" tIns="0" rIns="133731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9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0727" y="2880360"/>
            <a:ext cx="11055782" cy="1080135"/>
          </a:xfrm>
        </p:spPr>
        <p:txBody>
          <a:bodyPr lIns="213970" tIns="0" rIns="66866" bIns="0" anchor="t"/>
          <a:lstStyle>
            <a:lvl1pPr marL="0" indent="0">
              <a:buNone/>
              <a:defRPr sz="2900">
                <a:solidFill>
                  <a:srgbClr val="FFFFFF"/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60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079" y="2793949"/>
            <a:ext cx="5565696" cy="7282510"/>
          </a:xfrm>
        </p:spPr>
        <p:txBody>
          <a:bodyPr lIns="133731"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5800" y="2793949"/>
            <a:ext cx="5565696" cy="7282510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2675905"/>
            <a:ext cx="5567884" cy="1126684"/>
          </a:xfrm>
        </p:spPr>
        <p:txBody>
          <a:bodyPr lIns="213970" anchor="ctr"/>
          <a:lstStyle>
            <a:lvl1pPr marL="0" indent="0">
              <a:buNone/>
              <a:defRPr sz="3400" b="1" cap="all" baseline="0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079" y="3857981"/>
            <a:ext cx="5567884" cy="6223279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1426" y="2675905"/>
            <a:ext cx="5570071" cy="1126684"/>
          </a:xfrm>
        </p:spPr>
        <p:txBody>
          <a:bodyPr lIns="213970" anchor="ctr"/>
          <a:lstStyle>
            <a:lvl1pPr marL="0" indent="0">
              <a:buNone/>
              <a:defRPr sz="3400" b="1" cap="all" baseline="0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1426" y="3857981"/>
            <a:ext cx="5570071" cy="6223279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302" y="240030"/>
            <a:ext cx="3478035" cy="1540993"/>
          </a:xfrm>
        </p:spPr>
        <p:txBody>
          <a:bodyPr vert="horz" lIns="106985" rIns="66866" bIns="0" rtlCol="0" anchor="b">
            <a:normAutofit/>
            <a:sp3d prstMaterial="matte"/>
          </a:bodyPr>
          <a:lstStyle>
            <a:lvl1pPr algn="l">
              <a:defRPr sz="2900" b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1080" y="2745435"/>
            <a:ext cx="8159383" cy="7180244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1302" y="2724778"/>
            <a:ext cx="3402425" cy="720090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3935562" y="0"/>
            <a:ext cx="63008" cy="228988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935562" y="0"/>
            <a:ext cx="63008" cy="228988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 advTm="60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829" y="244830"/>
            <a:ext cx="3479972" cy="1540993"/>
          </a:xfrm>
        </p:spPr>
        <p:txBody>
          <a:bodyPr lIns="106985" bIns="0" anchor="b">
            <a:sp3d prstMaterial="matte"/>
          </a:bodyPr>
          <a:lstStyle>
            <a:lvl1pPr algn="l">
              <a:defRPr sz="2900" b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01807" y="2338573"/>
            <a:ext cx="8609694" cy="8462777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6828" y="2721940"/>
            <a:ext cx="3402425" cy="720090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226828" y="1843430"/>
            <a:ext cx="3478035" cy="31684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3935562" y="0"/>
            <a:ext cx="63008" cy="108013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935562" y="0"/>
            <a:ext cx="63008" cy="108013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83723" y="1843430"/>
            <a:ext cx="7157695" cy="31684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492637" y="1843430"/>
            <a:ext cx="1011356" cy="31684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60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2261535"/>
            <a:ext cx="12601575" cy="7200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601574" cy="225812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731" tIns="66866" rIns="133731" bIns="6686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079" y="240030"/>
            <a:ext cx="11341418" cy="1970423"/>
          </a:xfrm>
          <a:prstGeom prst="rect">
            <a:avLst/>
          </a:prstGeom>
        </p:spPr>
        <p:txBody>
          <a:bodyPr vert="horz" lIns="133731" tIns="66866" rIns="66866" bIns="66866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2795927"/>
            <a:ext cx="11341418" cy="7285334"/>
          </a:xfrm>
          <a:prstGeom prst="rect">
            <a:avLst/>
          </a:prstGeom>
        </p:spPr>
        <p:txBody>
          <a:bodyPr vert="horz" lIns="80239" tIns="133731" rIns="133731" bIns="66866" rtlCol="0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079" y="10201273"/>
            <a:ext cx="2940368" cy="432054"/>
          </a:xfrm>
          <a:prstGeom prst="rect">
            <a:avLst/>
          </a:prstGeom>
        </p:spPr>
        <p:txBody>
          <a:bodyPr vert="horz" lIns="160477" tIns="66866" rIns="66866" bIns="0" rtlCol="0" anchor="b"/>
          <a:lstStyle>
            <a:lvl1pPr algn="l" eaLnBrk="1" latinLnBrk="0" hangingPunct="1">
              <a:defRPr kumimoji="0" sz="18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39072" y="10201273"/>
            <a:ext cx="7590325" cy="432054"/>
          </a:xfrm>
          <a:prstGeom prst="rect">
            <a:avLst/>
          </a:prstGeom>
        </p:spPr>
        <p:txBody>
          <a:bodyPr vert="horz" lIns="66866" tIns="66866" rIns="66866" bIns="0" rtlCol="0" anchor="b"/>
          <a:lstStyle>
            <a:lvl1pPr algn="l" eaLnBrk="1" latinLnBrk="0" hangingPunct="1">
              <a:defRPr kumimoji="0" sz="18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06683" y="10201273"/>
            <a:ext cx="1011356" cy="432054"/>
          </a:xfrm>
          <a:prstGeom prst="rect">
            <a:avLst/>
          </a:prstGeom>
        </p:spPr>
        <p:txBody>
          <a:bodyPr vert="horz" lIns="133731" tIns="66866" rIns="133731" bIns="0" rtlCol="0" anchor="b"/>
          <a:lstStyle>
            <a:lvl1pPr algn="r" eaLnBrk="1" latinLnBrk="0" hangingPunct="1">
              <a:defRPr kumimoji="0" sz="18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 advTm="60000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6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641909" indent="-468059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401193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457668" indent="-334328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1778622" indent="-267462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04" indent="-267462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9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380412" indent="-267462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67462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828" indent="-267462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036" indent="-267462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3.png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2871" y="288107"/>
            <a:ext cx="11715562" cy="1800200"/>
          </a:xfrm>
        </p:spPr>
        <p:txBody>
          <a:bodyPr vert="horz" lIns="133731" tIns="0" rIns="66866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>
              <a:lnSpc>
                <a:spcPct val="80000"/>
              </a:lnSpc>
            </a:pPr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Analyse des données nutritionnelles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0107" y="7992963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000" dirty="0"/>
          </a:p>
          <a:p>
            <a:r>
              <a:rPr lang="fr-FR" sz="4000" dirty="0"/>
              <a:t>Adil DHISSA</a:t>
            </a:r>
          </a:p>
        </p:txBody>
      </p:sp>
      <p:pic>
        <p:nvPicPr>
          <p:cNvPr id="1028" name="Picture 4" descr="RÃ©sultat de recherche d'images pour &quot;donnÃ©es nutritionnelles aliments&quot;">
            <a:extLst>
              <a:ext uri="{FF2B5EF4-FFF2-40B4-BE49-F238E27FC236}">
                <a16:creationId xmlns:a16="http://schemas.microsoft.com/office/drawing/2014/main" id="{7FDA39AC-0884-4FDA-B5A6-16C26305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32323"/>
            <a:ext cx="126015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  <a:endParaRPr lang="fr-FR" sz="7200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42392" y="2448347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Remplacement des données manquantes et aberrantes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94B9FD9-5CFF-4F9E-A8F8-C8509B29E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441985"/>
              </p:ext>
            </p:extLst>
          </p:nvPr>
        </p:nvGraphicFramePr>
        <p:xfrm>
          <a:off x="540147" y="3672484"/>
          <a:ext cx="1143135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753641"/>
      </p:ext>
    </p:extLst>
  </p:cSld>
  <p:clrMapOvr>
    <a:masterClrMapping/>
  </p:clrMapOvr>
  <p:transition spd="slow" advTm="6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4DDC7-4A82-4770-8244-C420DD9E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140921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  <a:endParaRPr lang="fr-FR" sz="7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645793-0CC6-4124-B938-CE7A16C090C7}"/>
              </a:ext>
            </a:extLst>
          </p:cNvPr>
          <p:cNvSpPr txBox="1"/>
          <p:nvPr/>
        </p:nvSpPr>
        <p:spPr>
          <a:xfrm>
            <a:off x="417327" y="8268976"/>
            <a:ext cx="11809312" cy="2316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600"/>
            </a:lvl1pPr>
          </a:lstStyle>
          <a:p>
            <a:r>
              <a:rPr lang="fr-FR" sz="3200" dirty="0"/>
              <a:t>Remplacement des valeurs négatives par </a:t>
            </a:r>
            <a:r>
              <a:rPr lang="fr-FR" sz="3200" dirty="0" err="1"/>
              <a:t>NaNs</a:t>
            </a:r>
            <a:r>
              <a:rPr lang="fr-FR" sz="3200" dirty="0"/>
              <a:t> </a:t>
            </a:r>
          </a:p>
          <a:p>
            <a:r>
              <a:rPr lang="fr-FR" sz="3200" dirty="0"/>
              <a:t>L'écart </a:t>
            </a:r>
            <a:r>
              <a:rPr lang="fr-FR" sz="3200" dirty="0" err="1"/>
              <a:t>inter-quartile</a:t>
            </a:r>
            <a:r>
              <a:rPr lang="fr-FR" sz="3200" dirty="0"/>
              <a:t> est la différence entre le 3e quartile et le 1e quartile : IQ  = Q3-Q1</a:t>
            </a:r>
          </a:p>
          <a:p>
            <a:r>
              <a:rPr lang="fr-FR" sz="3200" dirty="0" err="1"/>
              <a:t>Outliers</a:t>
            </a:r>
            <a:r>
              <a:rPr lang="fr-FR" sz="3200" dirty="0"/>
              <a:t>: Valeurs &gt; Q3+ 1,5IQ =&gt; Remplacement par des </a:t>
            </a:r>
            <a:r>
              <a:rPr lang="fr-FR" sz="3200" dirty="0" err="1"/>
              <a:t>NaNs</a:t>
            </a:r>
            <a:endParaRPr lang="fr-FR" sz="32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7FEE6B-EE52-4AB5-BBF9-BEE30ADF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458"/>
            <a:ext cx="12559182" cy="466850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12211D3-5F54-4536-8976-0B145079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60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ileron"/>
              </a:rPr>
              <a:t>L'écart inter-quartile est la différence entre le 3e quartile et le 1e quartile :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IQ</a:t>
            </a:r>
            <a:r>
              <a:rPr kumimoji="0" lang="fr-FR" altLang="fr-F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=</a:t>
            </a:r>
            <a:r>
              <a:rPr kumimoji="0" lang="fr-FR" altLang="fr-F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Q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3</a:t>
            </a:r>
            <a:r>
              <a:rPr kumimoji="0" lang="fr-FR" altLang="fr-F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−</a:t>
            </a:r>
            <a:r>
              <a:rPr kumimoji="0" lang="fr-FR" altLang="fr-F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Q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DDCF0197-9C5F-497D-BAB8-9912F0C0F663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Création des valeurs manquantes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D1B67-B345-4F56-B7A8-57EF1DBCDFAB}"/>
              </a:ext>
            </a:extLst>
          </p:cNvPr>
          <p:cNvSpPr/>
          <p:nvPr/>
        </p:nvSpPr>
        <p:spPr>
          <a:xfrm>
            <a:off x="630079" y="7644821"/>
            <a:ext cx="1224136" cy="276134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E7F5F-4192-480B-A600-09D666EF70D3}"/>
              </a:ext>
            </a:extLst>
          </p:cNvPr>
          <p:cNvSpPr/>
          <p:nvPr/>
        </p:nvSpPr>
        <p:spPr>
          <a:xfrm>
            <a:off x="7812955" y="5628597"/>
            <a:ext cx="1080120" cy="276134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96B01-83E9-45F7-BE1A-BEC701A20334}"/>
              </a:ext>
            </a:extLst>
          </p:cNvPr>
          <p:cNvSpPr/>
          <p:nvPr/>
        </p:nvSpPr>
        <p:spPr>
          <a:xfrm>
            <a:off x="11485363" y="7644821"/>
            <a:ext cx="1080120" cy="276134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0"/>
    </mc:Choice>
    <mc:Fallback xmlns="">
      <p:transition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C580ADA-6D19-4F53-B7AE-80398D78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244830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CA81117E-AAD6-46E2-8DBF-0E91AFEAA1D5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4962251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Méthode KNN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AE42F6-14B5-42FD-8FEB-0C8BEE0A9CBD}"/>
              </a:ext>
            </a:extLst>
          </p:cNvPr>
          <p:cNvSpPr txBox="1"/>
          <p:nvPr/>
        </p:nvSpPr>
        <p:spPr>
          <a:xfrm>
            <a:off x="252115" y="3528467"/>
            <a:ext cx="11809312" cy="14797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Méthode d’apprentissage supervisé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Calcul de la distance euclidienne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Si 5-NN, la valeur imputée est la moyenne des  5 valeurs les plus proches</a:t>
            </a:r>
          </a:p>
          <a:p>
            <a:pPr marL="173850">
              <a:lnSpc>
                <a:spcPct val="80000"/>
              </a:lnSpc>
              <a:buClr>
                <a:schemeClr val="accent1"/>
              </a:buClr>
              <a:buSzPct val="80000"/>
            </a:pPr>
            <a:endParaRPr lang="fr-FR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59D957-83D4-46C8-8555-3F55291A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7" y="5138664"/>
            <a:ext cx="5904656" cy="50145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8254B5D-6969-4A52-9EEA-BD75D4B0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71" y="5138664"/>
            <a:ext cx="6315075" cy="50145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D45851-96F0-444F-9AD0-CA57EBF982BC}"/>
              </a:ext>
            </a:extLst>
          </p:cNvPr>
          <p:cNvSpPr/>
          <p:nvPr/>
        </p:nvSpPr>
        <p:spPr>
          <a:xfrm>
            <a:off x="4644603" y="7704931"/>
            <a:ext cx="792088" cy="504056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36809"/>
      </p:ext>
    </p:extLst>
  </p:cSld>
  <p:clrMapOvr>
    <a:masterClrMapping/>
  </p:clrMapOvr>
  <p:transition spd="slow" advTm="6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AFE0F-FE5B-4F08-B3CE-C5D51454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140921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  <a:endParaRPr lang="fr-FR" sz="7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EE86D1-DA04-4FA6-BB55-EAB57EA3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55" y="5391957"/>
            <a:ext cx="6066840" cy="4401206"/>
          </a:xfrm>
          <a:prstGeom prst="rect">
            <a:avLst/>
          </a:prstGeom>
        </p:spPr>
      </p:pic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09B864B3-2DC6-4251-B61A-97444B7B829C}"/>
              </a:ext>
            </a:extLst>
          </p:cNvPr>
          <p:cNvSpPr txBox="1">
            <a:spLocks/>
          </p:cNvSpPr>
          <p:nvPr/>
        </p:nvSpPr>
        <p:spPr>
          <a:xfrm>
            <a:off x="42392" y="2376339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K Optimal  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DB9974C-CD82-460C-B3C2-FD50D9D66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98528"/>
              </p:ext>
            </p:extLst>
          </p:nvPr>
        </p:nvGraphicFramePr>
        <p:xfrm>
          <a:off x="630080" y="3528467"/>
          <a:ext cx="754291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773649"/>
      </p:ext>
    </p:extLst>
  </p:cSld>
  <p:clrMapOvr>
    <a:masterClrMapping/>
  </p:clrMapOvr>
  <p:transition spd="slow" advTm="6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B525780-FA0C-4DAC-8273-6F5AAA6C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79" y="6291000"/>
            <a:ext cx="11341418" cy="4510350"/>
          </a:xfrm>
          <a:prstGeom prst="rect">
            <a:avLst/>
          </a:prstGeom>
        </p:spPr>
      </p:pic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A33CEEB3-FC4A-40A8-BF33-CF4A86026C4E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Résultats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37DA27F-FAD3-4502-AD8B-88703E4C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1" y="3448351"/>
            <a:ext cx="1872208" cy="25453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F34FCC4-42C0-4543-8EA5-2F5E4781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47" y="3407932"/>
            <a:ext cx="1973612" cy="2599141"/>
          </a:xfrm>
          <a:prstGeom prst="rect">
            <a:avLst/>
          </a:prstGeom>
        </p:spPr>
      </p:pic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6D591673-B7DA-4256-BCF9-6CB85EF0D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871302"/>
              </p:ext>
            </p:extLst>
          </p:nvPr>
        </p:nvGraphicFramePr>
        <p:xfrm>
          <a:off x="5412630" y="3407932"/>
          <a:ext cx="5064621" cy="264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63283323"/>
      </p:ext>
    </p:extLst>
  </p:cSld>
  <p:clrMapOvr>
    <a:masterClrMapping/>
  </p:clrMapOvr>
  <p:transition spd="slow" advTm="6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2B95C-2FEA-4049-97CC-5918AE8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multivariables des données</a:t>
            </a:r>
            <a:endParaRPr lang="fr-FR" sz="7200" dirty="0"/>
          </a:p>
        </p:txBody>
      </p:sp>
      <p:sp>
        <p:nvSpPr>
          <p:cNvPr id="10" name="Légende : quatre flèches 9">
            <a:extLst>
              <a:ext uri="{FF2B5EF4-FFF2-40B4-BE49-F238E27FC236}">
                <a16:creationId xmlns:a16="http://schemas.microsoft.com/office/drawing/2014/main" id="{FAA2365D-DB66-46CD-9FAB-5E0E0F9C1CED}"/>
              </a:ext>
            </a:extLst>
          </p:cNvPr>
          <p:cNvSpPr/>
          <p:nvPr/>
        </p:nvSpPr>
        <p:spPr>
          <a:xfrm>
            <a:off x="2484365" y="4176539"/>
            <a:ext cx="7632846" cy="5616624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ACP: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tx1"/>
                </a:solidFill>
              </a:rPr>
              <a:t> Analyse descriptive multidimensionnelle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tx1"/>
                </a:solidFill>
              </a:rPr>
              <a:t>Réduction des dimensions sans perdre beaucoup d’informations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F936B-A54F-4B14-9712-8F42EF4DA138}"/>
              </a:ext>
            </a:extLst>
          </p:cNvPr>
          <p:cNvSpPr/>
          <p:nvPr/>
        </p:nvSpPr>
        <p:spPr>
          <a:xfrm>
            <a:off x="108099" y="6480795"/>
            <a:ext cx="2376265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850" algn="ctr">
              <a:lnSpc>
                <a:spcPct val="80000"/>
              </a:lnSpc>
              <a:buClr>
                <a:schemeClr val="accent1"/>
              </a:buClr>
              <a:buSzPct val="80000"/>
            </a:pPr>
            <a:r>
              <a:rPr lang="fr-FR" sz="2400" dirty="0">
                <a:solidFill>
                  <a:schemeClr val="tx1"/>
                </a:solidFill>
              </a:rPr>
              <a:t>Typologie des individus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5E7B4-58AD-4732-BC6C-B8658EBA756F}"/>
              </a:ext>
            </a:extLst>
          </p:cNvPr>
          <p:cNvSpPr/>
          <p:nvPr/>
        </p:nvSpPr>
        <p:spPr>
          <a:xfrm>
            <a:off x="10117211" y="6480795"/>
            <a:ext cx="2376265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Corrélation entre variables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4DFFD-96C2-4CBB-A808-646484A52BE5}"/>
              </a:ext>
            </a:extLst>
          </p:cNvPr>
          <p:cNvSpPr/>
          <p:nvPr/>
        </p:nvSpPr>
        <p:spPr>
          <a:xfrm>
            <a:off x="4779595" y="3312443"/>
            <a:ext cx="3033360" cy="8181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850" algn="ctr">
              <a:lnSpc>
                <a:spcPct val="80000"/>
              </a:lnSpc>
              <a:buClr>
                <a:schemeClr val="accent1"/>
              </a:buClr>
              <a:buSzPct val="80000"/>
            </a:pPr>
            <a:r>
              <a:rPr lang="fr-FR" sz="2400" dirty="0">
                <a:solidFill>
                  <a:schemeClr val="tx1"/>
                </a:solidFill>
              </a:rPr>
              <a:t>Caractérisation  individus -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8CAB4-FB79-4D10-8920-08CCBEBB9E24}"/>
              </a:ext>
            </a:extLst>
          </p:cNvPr>
          <p:cNvSpPr/>
          <p:nvPr/>
        </p:nvSpPr>
        <p:spPr>
          <a:xfrm>
            <a:off x="5013665" y="9793163"/>
            <a:ext cx="2664298" cy="1008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Visualisation graphique simple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68D05EE1-7143-449A-AF81-5E1244915920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337293055"/>
      </p:ext>
    </p:extLst>
  </p:cSld>
  <p:clrMapOvr>
    <a:masterClrMapping/>
  </p:clrMapOvr>
  <p:transition spd="slow" advTm="6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1C37C-1A62-4DA5-9291-4B1D27D51998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Choix du nombre de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C02313-B17D-415C-AB01-0796412839EE}"/>
              </a:ext>
            </a:extLst>
          </p:cNvPr>
          <p:cNvSpPr txBox="1"/>
          <p:nvPr/>
        </p:nvSpPr>
        <p:spPr>
          <a:xfrm>
            <a:off x="324123" y="8619196"/>
            <a:ext cx="11809312" cy="12840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173850">
              <a:lnSpc>
                <a:spcPct val="80000"/>
              </a:lnSpc>
              <a:buClr>
                <a:schemeClr val="accent1"/>
              </a:buClr>
              <a:buSzPct val="80000"/>
            </a:pPr>
            <a:r>
              <a:rPr lang="fr-FR" sz="3200" dirty="0"/>
              <a:t>Critère de Kaiser: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200" dirty="0"/>
              <a:t>5 composantes principales</a:t>
            </a:r>
          </a:p>
          <a:p>
            <a:pPr marL="631050" indent="-4572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3200" dirty="0"/>
              <a:t>Explication de   68,86 % de l’information de la BDD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CA95687-EA0C-4163-AA41-3DD0EFE6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 des données</a:t>
            </a:r>
            <a:endParaRPr lang="fr-FR" sz="7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AE92169-4D1C-4513-BD30-AC093962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3" y="3663375"/>
            <a:ext cx="5976143" cy="46896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49C771-71F7-4AF0-80EB-77B367E4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71" y="3663375"/>
            <a:ext cx="5802763" cy="46896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2AB139-2CBC-4AD6-B69B-9F354E41BA40}"/>
              </a:ext>
            </a:extLst>
          </p:cNvPr>
          <p:cNvSpPr/>
          <p:nvPr/>
        </p:nvSpPr>
        <p:spPr>
          <a:xfrm>
            <a:off x="6335406" y="3938101"/>
            <a:ext cx="5798027" cy="1894622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60891"/>
      </p:ext>
    </p:extLst>
  </p:cSld>
  <p:clrMapOvr>
    <a:masterClrMapping/>
  </p:clrMapOvr>
  <p:transition spd="slow" advTm="60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6C361FB0-202C-44DE-8F02-4B9EC6D21AA1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Représentation graphique des composantes 1 et 2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8B21708-3D76-4408-BCC4-12D388F4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94929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 des données</a:t>
            </a:r>
            <a:endParaRPr lang="fr-FR" sz="7200" dirty="0"/>
          </a:p>
        </p:txBody>
      </p:sp>
      <p:sp>
        <p:nvSpPr>
          <p:cNvPr id="4" name="AutoShape 2" descr="data:image/png;base64,iVBORw0KGgoAAAANSUhEUgAAA0gAAANICAIAAAByhViMAAAACXBIWXMAABJ0AAASdAHeZh94%0AAAAgAElEQVR4nOy9f7xcV1nv/xkVRBEToCZ4KwkgaTVii4evpZHYYpNbGss+Gm25DW0tNyVl%0Aoo3QNr2CThBsLLk49ZJX8DaviblXKHSOLYqd88KiZcKN9nbqF06ZSFs5NHxhDlQ6qSn79GeS%0AJuf5/vHstWbtnzPnV2afOZ/3a73y2nvN2muvvffM2Z88az3PUxAREEIIIYSQhc8P9XsAhBBC%0ACCFkbqCwI4QQQggZECjsCCGEEEIGBAo7QgghhJABgcKOEEIIIWRAoLAjhBBCCBkQKOwIIYQQ%0AQgYECjtCCCGEkAGBwo4QQgghZECgsCOEEEIIGRAo7AghhBBCBgQKO0IIIYSQAYHCjhBCCCFk%0AQKCwI4QQQggZECjsCCGEEEIGBAo7QgghhJABgcKOEEIIIWRAoLAjhBBCCBkQKOwIIYQQQgYE%0ACjtCCCGEkAGBwo4QQgghZECgsCOEEEIIGRAo7AghhBBCBgQKO0IIIYSQAYHCjhBCCCFkQKCw%0AI4QQQggZECjsCCGEEEIGBAo7QgghhJABgcKOEEIIIWRAoLAjhBBCCBkQKOwIIYQQQgYECjtC%0ACCGEkAGBwo4QQgghZECgsCOEEEIIGRAo7AghhBBCBgQKO0IIIYSQAYHCjhBCCCFkQKCwI4QQ%0AQggZECjsCCGEEEIGBAo7QgghhJABgcKOEEIIIWRAoLAjZA4oGE5Pz7M53bSOnb/rOg0nGh0d%0AHR4e1m737ds3hz1HmNfOFzQTExN6/2+77TZbWUhheHj4tttuO3ToUFpv3/zmN/ft27d161a3%0A/YMPPpg9hpGREXuKkZGRxDa33XabNpiYmJjZlRKSI4QQMmvm7weV2PNsTjetY0/bH4o5P1Gt%0AVnP/0FUqlbnq2WV8fNzzPP4hTaNcLuv9b7VatrLrW6larWZ0FcfzvPHx8bQx9PLKa7Va+mm5%0AXJ79VRPSXwrSw8+MEJKNNTXN+Q8qsefZnG5ax87fdc33ibZu3bp3714ArVZrxYoVc9JnnNN2%0AfxYiExMTK1euBFAsFm+//XZb34tddnx8/KyzzrK7O3bs2LlzZ/YhiQ/6wQcfXLNmjVvTaDTO%0AP//8+OGn5wtDyGmAU7GELDzs/8xO87ELCH1JA+BLul888MADunHNNdckNoiYGZrNppo/ARw8%0AeNA2u+2221TVeZ5Xr9d939f27Xa7Xq/bZnfffXf8FF/4whd0o1qtRmoi2EHaYROyUJlHayAh%0Ai4bEH5Rb2Ww2S6WS7lYqFXdmytJutyuVir7bisVivV7vpWcRGR8ftz1H+qxUKvqRnatK++3P%0A+Oxd6xuNhjuPViwWq9Vqu93ueqzv+7Vazd43AOVyudFoxG9dnIw/cb2MR89erVaLxaI2K5VK%0AzWYz3n/Gn9Nms2nvvz4dt4d4V+12W0+XOBeZeGn1el0PKRaL9hHX63V9jqVSKXGOcrpPxJ5F%0AryJ+rxKxKi1j/BHslKj91NZ4npd43larVSwWa7Va/NN2u22PFRF7CWnjdxsTsnChsCNkDkh8%0AV9lKay1wiWg7K85cXE2Tfbrsl6j7rkrscJZnz6h3O4ngao74se12215UfGDRB5A0DJfpjift%0A7FZyZZ8l40TxVVz2I1dE9nKB8VO02+34ly2i7ab7ROKL29I0lov9RmVcb/bV6a69HP2fxrSw%0Ax9ZqNXGWXabpZnulGSv2CMk/FHaEzAGJ76q016cSsa6liZjsnm2NfYe5NqFmsxl/kyV2OMuz%0Ap9XbmbJSqWRn0OxQ3Vd+/Fhr67ImOt/3rSjJeM1njL/38WTcEL3D2XcpY6U/Ylon3iDbKpnR%0Ac+Kw3dPN4IkkUiwWM0bonij+pGwn8aNc+5zW2Cfeo5nQxd4NvVLf9yOd9z5mQhYQFHaEzAGJ%0A7yr3dWv1ljs3Z1s2Go14S3fJUVrPtsa+EV29GJ+HTTx29mdPq0+b/Iq3zKhxj7Xv5q7CInGQ%0APY7HvuA9z1PDqqsp3VMnnsXqaQB2TZhOK9v6xFldV2z1cmm2vbvUrFgs6pjdyuneAQl/e+33%0Ax/1WJE4rWxL9YTNuWqRz+zVOa9wV+xRc86cdVeLg6RtLBgMKO0LmgMTXT+Jb3EoTJBl4Iu8b%0AVyJ0PZ19Z0fsExENNE9nz6iPE28Zr3FlZdrqtGmdovfGiTfE9/34Wq7Es1g9HTf8WNuYq78T%0Avye9jDZRr2eL+B7vgFsTMR/ab0V2BJmMBW3oASsHp/UcXRIfoh18onSza/K6/reBkDxDYUfI%0AHJD4+kl7J2W8RGfTszUI6ZvY2uF0gdF8nz27n3a73Wg0qtVqZIFXxrGRQHRK7wovYzBdx5N9%0AbNez2Mq4+c1Kh8Rr78Vc1/WkXSvtSKb7RCIfZaufrodnkGjOzDhXnIxZ18j8bO/DJmShwK8v%0AIXPAtF6rM3iJ9tKzFQ0695S2OGmezp5W32g0rPEmTvaxiU4n6G3xftogexlPxg2Zzf1J+7T3%0A0033pImVs3kivQ+4l8MjlEqlarUa0Vt2qImO5Gm409BpJC6km+6zICSH8OtLyBzQ+2s1sX66%0AL9G09lbM2dVCcbPK/J09Xm+thjqSSqVSr9fjIS0y+vR9v9FoxB05s/1G0zrscTwZN2Ra9yfD%0AYtfVT3nGJ82unMETiV9FLwPOaDOt652ZV2yGcnUvf5ZjIySf8OtLyBzQ+7s2sT5tlZv7Gu6l%0AZ9vedtiLT+KMz+6+8t2AKbbSvl8jPcdb9vJCjYSFy2iZ1mGP47E6cmZr7DJufvYau+wrym7f%0AY+UMnkjkKrKXqfVyUdO6Xvu9SjPTjo+PR55LYuyeROJhTab7LAjJIfz6EjIH9P6uTax33TDt%0AG7fRaEzXL9X1zFB6MbdM9+y23kZRsSlTI40TD+/RYhfxBYm07BpFtvf7Fh/PzLxi7Thn7BWb%0AfUUzuLQ5eSJw/Cdcx9VsE1pGmJLpXq8VyvHME+4ttULTque0qDH2+UYC2ll7Kr1iyYKGwo6Q%0AOaD3d21a/ZxEkpNwOJXE+crZn909RXZj+3a3b9C0KCrxGjdchRUHXWPMZl9m7+PJuCGuoHGb%0AuUPKCAKMmD9p4lCne2k9Vs7giSTSVVgnhtqZ2fX6vt/1++na82xlmjNKome6ZGZwIWQBQWFH%0AyBzQ+7s2rT5x/siNc9tLzxI2FyVaLGZ/dte10+I6OmR3CyeObnaiszTnia4L7KZ1mYnjidgg%0A3ct0O8yQ0WnaLi4aEoc63UvrsXIGTyT+FHpxXplZgOI0XItpnGKxaMdj1w9kizP73XZ/IwxQ%0ATAYDCjtC5oDe37UZ9ZqtVT8qlUozyNYa+XRaAR16P7uItFott7G+HRMbuy09z9M8ufE5r7QT%0ARdbV2YF1pZeRZ4xHTK5Yq3jK5XJipBUrEeJKQgfvBt3NzhXby3Wlte+9cgZPxDrSep4Xd1xN%0AJCPY73Sv1xK5n+r8EbmliesjE7uy3yhbmRFUmZAFREG6mdwJIYQsNgqFgm7M+B0xPDw8Ojo6%0Amx5OM3rJnuclxlAkZKHwQ/0eACGEkAHk3e9+t24cOnSovyPpBTtIO2xCFigUdoQQQuaeiy66%0ASDc+97nP9XckvfClL31JN+ywCVmgUNgRQgiZe5YtW6ar1nbu3DkxMdHv4WQxMTGxfft2AOVy%0AedmyZf0eDiGzgsKOEELIvHD55Zfrxt13393fkWRjh2cHTMjChc4ThBBCCCEDAi12hBBCCCED%0AAoUdIYQQQsiAQGFHCCGEEDIgUNgRQgghhAwIFHaEEEIIIQMChR0hhBBCyIBAYUcIIYQQMiBQ%0A2BFCCCGEDAgUdoQQQgghAwKFHSGEEELIgEBhRwghhBAyIFDYEUIIIYQMCBR2hBBCCCEDAoUd%0AIYQQQsiAQGFHCCGEEDIgUNgRQgghhAwIFHaEEEIIIQMChR0hhBBCyIBAYUcIIYQQMiBQ2BFC%0ACCGEDAgUdoQQQgghAwKFHSGEEELIgEBhRwghhBAyIFDYEUIIIYQMCBR2hBBCCCEDAoUdIYQQ%0AQsiAQGFHCCGEEDIgUNgRQgghhAwIFHaEEEIIIQMChR0hhBBCyIBAYUcIIYQQMiBQ2BFCCCGE%0ADAgUdoQQQgghA8KP9HsAC4NCodDvIRBCCCEkR4hIv4eQAIVdT+Tq4RUKhVyNh5AFBH8+hJA5%0AIbcWH07FEkIIIYQMCBR2hBBCCCEDAoUdIWQRwXlYQshgQ2FHCCGEEDIgUNgRQgghhAwIFHaE%0AkEVEbh3ZCCFkTqCwI4QQQggZECjsCCGEEEIGBAo7QgghhJABgcKOEEIIIWRAoLAjhCwiGMeO%0AEDLYUNgRQgghhAwIFHaEEEIIIQMChR0hZBHBOHaEkMGGwo4QQgghZECgsCOEEEIIGRAo7Agh%0AhBBCBoQf6fcASGjRD2MxEEIIIWTGUNj1mUKh4Iq5yC4hZG7h74sQMthwKrafUMYRQgghZA6h%0Axa6fRGx1fRwJIYQQQgYACrs+Y/WcijzKO0LmFZrJCSGDDYVdP+E7hhBCCCFzCNfYEUIIIYQM%0ACBR2OYLzsIQQQgiZDZyK7SciEgliR21HCCGEkBlDYddnImvsuOSOkHmFPzFCyGCzYKZiJycn%0AR0ZGhoeHbc3o6OjWrVsLhUKhUNixY8eDDz7Yx+ERQgghhPSdheGVeeTIkfe+972jo6MARGRy%0AcvLqq6/WXZdSqXTLLbf0Y4CnFfrSEkIIIf0lt+/ihWGxu+eee0ZHR8vlsu/7AO66667R0dFK%0ApdJut0VERNrtdqVS2blz58jISL8HSwjJL1zGSggZbHKqNyPo32Lf95csWRLfVSYnJ5cuXep5%0AXq1W69c4Tw+5/V8CIfmHPx9CyJyQ2z8mOR1WBFVydqjDw8Ojo6PxkUeaTavzbHJ1l3L7ZSIk%0A//DnQwiZE3L7x2RhTMVWKhUAExMTurtlyxZ3V5mcnARQKpWm27n0wBxcAyGEEELIPLMwhN07%0A3vEOANdff/3IyMjExITneeVy+frrr7fa7tChQx/84AcBXHbZZf0cKCGEEEJI/8ipITHOoUOH%0AduzYEfeEdanVap7nnbYhzQGFAqZ//3Nr/iWEEEIWCbl9F+d0WGk8+OCDX//61x966KG9e/fa%0AynK5fNZZZ731rW9dtmxZH8c2EyjsCCGEkAVIbt/FOR3WYoHCjhBCCFmA5PZdvDDW2A04hUJQ%0ACCHzDOPYEUIGG+aK7Teu0W5GBjxCCCGEEIUWu37jKjkR2u0IIYQQMmMo7AghhBBCBgQKO0II%0AIYSQAYHCjhCyiMinFxshhMwVFHaEEEIIIQMChV2/cb0l6BVLCCGEkFnAcCf9xvWEpaojZJ7J%0AbUxRQgiZEyjs+oq+YPiaIYQQQshcwKlYQgghhJABgcKOEEIIIWRAoLAjhBBCCBkQKOwIIYsI%0Aek4QQgYbCjtCCCGEkAGBwo4QQgghZECgsCOELCIKbkhwQggZOCjsCCGEEEIGBAo7QgghhJAB%0AgcKOEEIIIWRAoLAjhBBCCBkQmCu2/xQeClZzyxAjbBEyvzCOHSFksKGw6zOFhwpWz7nbhBBC%0ACCHThVOx/SSi5KjqCFmcHADiUVgK6SVy7FagAAwDI8BkUufZDQghg0SBExN9ZGYmukKBT42Q%0AGZLDn88EsBIAEBlWWsA9D6iZ7RFgU+zTO4AlPTcghMyMHP4xUWixI4SQvjEBXJ/ykcRKEwBQ%0Ado7dBFQA3zSoA6PAXT03IIQMHhR2hBDSHw4AK4Fze2s8CewAysBZpuZuAMAWx/x2EQDgup4b%0AEEIGj5waEhcJnIol5DSTq59PAagCV5hZ1+xh3QZsB/xus6hdu+rlXISQruTqj4kLLXb9RIbE%0AxjqBE/eEELIYaAFX9NZyAtgOVLupOnWMKM2iASFkocNwJ33G1Xb0iiVkvsnV/7BX9NxSJ1U3%0AdGs2BgC4bBYNCCELnZwaEkkGuTX/EkJmRvb0qLrNVoAtmZ0cAd4LXAjcNNMGhJDeye27mFOx%0AhBCSax4AAJyX2WYSeC9wbrpo69qAEDIYUNgRQhYRhcLCW8l6J4BuzrNl4Ezgllk0IIQMBhR2%0AhBDSHxITTigjwDBQAH4fGHVi1yX2sBUA8FGnPp6sYme4wWmja+YMOBdbAA4ldWKTZ6wDCrHk%0AGb2cgpDFA50nCCGkD0wA61I+2gHsNNt7AADHMns4I2yKm0jpdtm0xzhb0kbi4l4sgDcDNcBz%0AatzkGQcAAFc7yTPSTjHJ7BpksUKLHSGEnG4yEk4cAHYCJZMuQkVPKaZgJhxfisQJ1jLQNsdK%0AXwPXlRyhFhmJXuw2x+G3Agw7F+smz7Bmy3jyjNVACxCn2b1zfx2ELAwo7Agh5LSSnXDiywCA%0Aq43B6Xum/oFYDy8xu5FZSM08exZwDwBgZ/9mKg+bAWRf7B7gLabmNwA4F2uTZ/wbsN050CbP%0A0LS5v25ixywB3gvALEwkZBFCYUcIWUTkITzBOqCa7segJjqbN2yv2Xgk1sMXMs/y8tykDit1%0Au1j3buh8sb3YmwABjgBrUuIqfxuAowsBLAHECD5CFiEUdoQQclqJJ5zImCq1H+0M129yDpFw%0A0bnIVwMVAIAHVGNtTg9fAwBcBuwzNSNJzeLpNyIXqwsNtzk1VuQ1AAA/D2wzxsjrYt4VhCwq%0AKOzyxQIMxUAImR7ZCSeKAIAjTs03ww0KsY1E3mwsdqPAJmDHNAY4x7zZsR1GRtL1YgGMAjuB%0ARtj5wybPaJhTfNLU7AN+ebZDJmQBQ2FHCFlEROLYTU5i3z4UCigUsG8fHnkktDsxAQATE6HK%0Ahx4K7R45ggMHsHUrCgUMD2NkBKOjod3JSYyMYHg4VAPgQEqwk18HANxhzE4TwB3u+Hu4Rl2L%0A1jDGOR+oAjuNS+npxB2JEhlJ5GIRvlgAE8AwUAbOdyrLsUV7a43zhPqUPAb86ZxdBCELjJwm%0AxFi0FAro+kBym8aEkFkyOYm77sJ11wFApYJ3vAMrHOtWhj07/oM4cADr1iXUFwpbq9Xb77wT%0Ao6PwPDz+OB56KGtI996LDZkpWoeGuvSwahUeeyxUUyziQx/CSvVxkISJ0WFg1NktG4UkKcKu%0A65+DSWApUARu79Zy/tCR+7GRZFwsgK3A4ya4iV4Fwter3bYcO+hhYBWwOrwqkZA5J7/vYiH9%0Axq570e0e2vOpkcHE8yIrwaTV6nwaWycWFM+L9tNqdX5TLu22AMcih59zjrTbIiLbtgkgl10W%0ANK5WBZDVq8XzgmH4vqxeLYDs2RPslkoCyJYt4vuh8+7eHXTyqU8Fp9AeWq3gGi+6yAwg6T74%0AIhURiHgiNb126bRErPRC7y3nCTuAyEjsxcYbaH3TtCwlXUXidfX9YsliILfvYk7F9hk10Wnh%0AAjuymNFJzEol+DlUqwBw992dBnFJ02wCQDmclmFiAtenxIi75x4AP1qtBod7HgD8679qPb7z%0AHQD43OeCxldcAQCPPop3vzswHP7bv+HRRwHgH/8RAJYswcteBgBPPIElS0Kjff/7g42XvjQ4%0AhfawYgUuvhgAzjgj61YsAbYY107PBHUr2vsQ21jQ2ItV3IvVlXlvdpJnKG7ElrScHIQsWijs%0A+klk4jWfNl1CTg933gkA73pXsKu6avv21PaTk9ixA+UyzjqrU3ngAFauxLkpYdN0kvcK44RZ%0AqwU/Oq2v1QAEas/lV34l2Pj61wGg1QpaAvijP4JIZ/emm6K/4scfj/a2bRsAnHde6nUNx7Jm%0AaTS4Nzo12Z6t8R7UO+H0ayAdyaijwyIjeYtRadajIn6xGUyaKd0CMAyMAJPAowCA9bMdOyEL%0AFQo7QkguUJm1JJwHKi6zLH/5lxgdxXvfG6pctw7VKm5JCZuW1pvWj4wAwAc+EFSOmMgcK1Zg%0AdBTDw4H+W7Ik2FXniclwaA3dLZloHCpMS04EtlarU5/IuwE4mRW+aYL0vi31iOQebOqFSeOs%0AcPq1jo5k2KlxR7IDsKsTrTXOvVgxyTNuDicZExPc7mrgW6ZSnX8vAz4GAPidObsIQhYa/Z4L%0AXtTEbz/X2BGi6BK3ej35U13NVq0m1CuJa+xqtehRepY/+7OgvX7UaIQW4ZXLoV1dZpe2wq9e%0AF0CaZl2YtrG7bmXaGjtfxIvNOpdT7lLiYrLEHmK36nTwsMjylJHURSBys8glmRdbiX1qi360%0AX+S82Ecb+3GxZLGR23cxLXaEkHzx4IMoFLBpE6pVXHRRchtdzRb3V12RGSPO81Cv4847g2Al%0AhQLuvBP1OoaGUC7D87BpE0ZH8fzzwa5y8CBarc4c66OPYv9+iMD3UalgdBSjxqvzyBF84hMo%0Al4O54CMmPlva1HAiS4C/NLGFAZSBJnDTNDrAEuAOoGqsXEWgnhQEeL45ALwpZjmzI9FkYu8F%0APuVcLIBd4YvNSJ6hH20G/hHYBaxyPvrbmY+akIVPv5XlooYWO0Li1OtSLgfeo7VaQgM111Uq%0AWZ0kWuxExInvFhT3FJVKyEzomvHsLiDFYlDTbnd2fV88T0ql4CPdTRyGe/ZpkU9nzzTnXGuc%0A691xFSKlcE3bVMbbeyk9xJykCZkXcvsupsWun0Q8YekVSwiAiy7CTTehVkOlguFhHIjF1X3g%0AASDT/yCNAwcAnG+9YtXk5p5CXTc+8YnQUXfG8snvNQlcly3r7JbLOPPMzvI+3c1YIzhdekw4%0AcZoppGwjKXNaL3RNJmbZAiCco2zEqSdk0UJh12dU22mhVywhLhGZZbNEbNoEAK98Zael/RHZ%0A4tZbdAJ31SoUCvjmN7F0aXAKG6ZEXTd0avWbJrnV6Gi0H/eMytatAPDRjwLAkSOd3QsvDGos%0Aul2epodqIXO3X8SH4dbMMnMaUpKJWTygDtxp/GoLwJ1APexmQcgihMKu/9ipDDDiCSEOrswC%0AcPXVgV+qsnJlJ+VXBq7NTE1rKr/UL3Xp0k69Oroqk5Mdx9XLL0/tXIPSATjjDNxyC5Ytw6FD%0AWL68s6uhWL7//c4hun3mmVljXgxkZ05DSjKxCM+Fs1aMAs/N8TAJWXhQ2BFCcoHqKjd6iBq3%0AikXACV9crwMmgIgbvrhcDnlGuvUWFXmqFEdHo/W/+qudGo2lohw7Bt+HSCcz2H33BbGRh4YA%0A4D3vCWZgjxzBm9+MUqkzIXv22QCwY0dHg+7Y0TmwdyRzt1/Eh9HjwA4Aw4AHbAeWAgVgpUkX%0ABhP9biNwIfDe9E4+DQwDVSclbsVEs9tnbHj7wkZBQhYF/V7kR6YNnxoZSDTyiHWJ8P0gzoi6%0AMqgjgq10k4ZphJGIm4WNVOLyJ38STUc2NJSaqUzLu97VpcEMijpYDLzzRKSBpWVq0jKnuaWW%0A0okvstJ04lbGe/DCbQiZK3L7Ls5rCluSTn4TDxMyIw4cwLp1EMHwcMiQBmDjRpw8idFRlEq4%0A7DKcey62bsXevfD9YBY1jv44ZuCKtH49PvQhrFuX2sDz8O534+d/Htu340tfwiWX4ItfnPZZ%0AqtUg9YWOsF7H3Xdj796g8w0boiGaFxCJt1xMvf7NmgCud+ZP3T9kI8AmYIXJKjYtbD96rhaw%0AApgE/hLYDlT7Ee2FDDy5fRfndFgkg9x+mQiZARMTWLkSMIJsZAR33onRURSLePZZfOYzoca1%0AGoaHAaBaDVwo4ngeTpzAP/zDtEfiKsJ2G8uXRxu0WlixojPgxFPfcUegzNKaub/dkZHoVbg9%0ALCwmgMS74gq7A8A6oOS4vvqAvdargc8kdNAdD9Ckbl8C/jMwBIyZjyaBpU4DQuaQ3L6LucaO%0AENI3JiZw/fWhmiuuCHKLXX45PvMZlErB+jYbmuTznweATZuwZw8AlMtRD9PR0UDVTUx0DlRu%0AuCE6gMiyPGsvtAFQ3M51SZ+7sA8mRZg99b33hj6NrPxz3wITE9i0CZVKcIEiqNcxOoq77sLC%0ApRybeHZZB1QBN9+bmzlNVd0HzYFV81HJ6UdMkjEnSRv+ONzbf3U+WgIIVR1ZbPRzHpjMCD41%0AMhjo2rhSKXm1mdaPj3dqNBpwqdQJX6xL6yLxfq+7Lti2cYbHxgSQd75T619Miw9s1+0Bnf4j%0AxW2TVtyrSwywrOhiwQgzWHiXE+rhJXEudnmc5ntrpGcJi6yZc1fv2Q0NVtxO70FEaiZ8cYUL%0A7Mi8kdt3MS12hJD+sG4dqtWOA2mEnTsBBOFClGUmmpmGL77xRgDBzKylUOjY56xpbd8+ABgL%0A5udSDWIf+1gnNkrNGHlKjmnI84LYyL3z8penfnTTTQMY3ij9cgFgBXAEWOPUuJnTNKrM8cwe%0A4pHt9pvAdTaszW3AsFnGdx1wda9jJ2RAoLAjhPSHVitwI5gWO836rFe9qktLjU63b1+w8f3v%0AY9cuAFe6bQoFDA9jZCRoFleZ25ykBx/4QEIWilp4ns9qta99DQBe/eogqLKeJRsN9eJKSQCT%0A4eAdEceCQnpxOQBsBQomGsgkonRtkIY919cAAK82ox12ckK4c7J7wodvMZ/eZBSYjWz3yXBL%0AAVpOZDt7HzYDtfB860GghU4AlNFwrDtCBp9+mwzJtOFTI4OE73cmMSsVabWC+mKxy4ynTmVG%0AylVXRWdF5ypGSbUazMNqCJXEMXhOmtLE4ZVKset30NnbZjNU6cWmGlvOp2nTkW6+1Gq3CCBd%0AG6ThHlJOGkbkcmsiCE/FRohc7JXhZkVnYOWkHuL3R2dsi0LI3JPbd3FOh0UyyO2XiUwX/6Rf%0AebKCMWAMlScrreOttJb1p+sYS3ju/km/erTqHfYwBu+wVz1a9U8usDVF8dVsqu0ii+cixR61%0AcWNne//+UJudO0V6E3YaQq9r2blTYJbu2WHoaH1fKpXQojpt0GgEu74fnMWu/IvQbovnRQPv%0AVc1CMXe3HDvWpSkCEbs0sRVbalYP99m1QRqJgtJcrvhmtPZyW87g04SdjWy3WuS8cDOtbzpd%0ApQm7xHESMufk9l2c02EtKtL+xqW2z+uXiUwXFWRuSdR2reMt/TRS3z7RjvfgHfbaJ9qnZfhz%0AgKuo7K4VN2keDIB89aud8MV6VLUaCC9A3vSm5KOUeI1aDYvFzqf21LZGdZvVnS6jHFEAACAA%0ASURBVO62or4dxXTrkHuW+Eeel2DP81L8CVJPIeKFlV+5m9bp2iCNRK+FyGBca5lrb+vxj94u%0Ax/qYZpuck2shZAbk9l2c02EtHpCynXVIXr9MZFpUj1bVUOfulp+ImmNax1tWvUU+Umtf9Wg1%0Arc/840o3JaK3VE55ntRqCTpPlZCqoshHW7YEB1q1lyHs3PPqRrMZrbFTxr4fHWe8kzTSGpRK%0AWYow1EN4mjVCOSYE0zrJ/iPSoxjKUHWRflx7m6QcFVexNWO9i5wrTdjVwmcRMxWbOQFOyAzJ%0A7bs4p8NaJCT+57L7UXn9MpFpoXLNnTmNqzedgS09XkoUdr1X5pyI6vJSlIsbaqRYDM1pHj4s%0AgKxaFXzqfmSNgsYgh16EXUZRZhasJN6g3ZZiUUolafdgZo1MbkbQCcpqyqcWv5vW6drAJVsC%0A2k97kWWReedxkWJS/3ZKN/6RXVHnmwtRQdkQQuae3L6L6RVLSH+o/WxNhmTJD4eSDHhLPHd3%0A3WPrqq+r3vKfkiOCRBp3rc8/6jf6gQ8AwPAwCoXAUVTRUCNXXgkR3H47PvGJToO/+isA+Lu/%0AC1quW9c58ODBYOM//kOzShwbGgIQhAUuFFAo4MgRANFAx4kUi8GGxmE5dKjzkXZifVrj43fP%0AYn1dly/Dd2/Blls6wVwsE44/7IeAArAJqAIXJTXYB/xvAMAGp4dEX1eN+nJZ+jV2beCiWhXA%0AMFAIu9MWYhtp6CX8KQDgOrN7NrAXAHChc41HgMMAgF8yx7p34BhQA/YCS4ECsBS4DigB5/d2%0ALYQMCP1WlouajP+8Zh3FpzaI6Cxq/emQOcYuuUu0w9X8WuJUbM1Pj4rbJ+ykKsKur0rcKlap%0AyN69wYYyPi6rV3cWwFWrgatEtRq4Wdx3XyfWsU7FunOm8RJ3mPjwhztn37Onc3atVBPdmjXB%0AAHR4xWJwFnuB6i0xPt45i70DesYdOwQQHIv+8COLK5uxvwyrRTaIwAQBjjeAyG7j+iBJvq5D%0AIr8mApH14flKl7aIJ/IHKX+LqmbCtBTroRq2Fz6c+fctw3r3X8zGTpGrY596IjtFkN5/pGwx%0AGxUR1yQ6bu55xWlwOLz7cHi35ZgAbQ1ZzOT2XZzTYS0SZnb3c/tlIjOj8WxDdZsr0SKkTbDW%0An667/hPeYS8iDXNCmuurkii8NmyQSy7JmhLt2iClFCPOs2ll/fouDeJnj6z5S3X+aApEMB7e%0AdSaaRcQT8Yx08M3MY9UIi7pp4IoPiGx1ZCKMr2sr3MaWuPz/qghEbjbqTbrJJrcHPykyS8Z/%0AXGEk5i6zfVlS+9fFGqwXgcglvQm7iCj0M4e6vFsP62M11HaLmdy+i3M6rEVC/O738jxy+2Ui%0AM6P+dL38RFn1WZqxLU3YqdHOLTk016mlytreIq6vYoSdhg5Ru9f73ieA7N3bsfNpuf/+4BAN%0A+bZ7t6xfL8uXB5/eeGOw0W53tmMFbuQ8t8RHWK2GxJkNbtJqBfX33BOYCdWIqNgIdmql05bF%0AoqxZE/QQqAo3UJ/WmN2GkXEW35EmEFlrGvSipeL6ZsJIvS87f3N8kVUiMCax7HKuyDlG61Qd%0AwTRdYZfYs17Uxm5d6QD8mG1SSVPG4qzPcxtozLwt5vBtRkoGXwlzyLRCz5DBJrfv4pwOa/GA%0AlO2sQ/L6ZSKzRL1cE01uicJOXSusnc9Gxcub0c61bOk8rLVLKY2GAHLNNZ1mP/dzgVpSXM/W%0AeGk2Ay1lYxq7c7JuEYlqNbf4jkNmZIQq9dzQwTrmeCpYrY8cbuurjlhTfanXiLCvayXTGmQV%0AzB4jNVox0RMp14Z3q8bPYMj82WmLrEk/vGUytI6ni8XE5K0Znr4VowsTtVd2g7QoMPY2Zihj%0ANzyy20CnuS8xu1YxR07Re+gZMvDk9l2c02EtKuL/l+3SPq9fJjJL/JO+TqfGP0oUdsVWMeJX%0Aqz0UW/mKtJ8opFzX12DZWayoeazd7j4rmlHEUWlpgi/+k0JSGgnXcdXNQmHRUHaJfarpsZUk%0A1uK+rkXzB8EG6bUBhFU/rTYyBUaRQGR77I+JiphdTv3PikBkVXiJXuJyPThjS8wq4cojpMz2%0A7jb1Xsxdd6M5tmYuZHdY4HZtYHG1mt7GNGVso58gpYFL5FzxUycOhiwecvsuzumwSAa5/TKR%0A2ZM25bpww50kzsPCRCRRzffa16bqrUpFdu2auaqzGcZ8P5i9tSFRMrRdPEVEmviLVGb0qdZE%0AkU5AvkpF7juRYDoSIzsicspzrFaJDd7ubFfSl9allVKsppJih4vrv8hGxiki1/hHsWvsvYES%0AGaFe8kozHisKVRnrNbadAUcadL4DjkyM7ybWkMVGbt/FOR0WySC3XyYyLeJx7Non2mn2tkS5%0Apj24NRk2v36hIkZnOePTlD3m8uqlZLtEVKuydm13254dYTUstXoRdok50CKNIwlk1xySshEW%0A7qSuFTGtpFV0pXADX+RtKULqypT63otn/o37DUSEnRcevJZPG6W1waxaq8eucb9jdITI9caQ%0A5g4grVhb3S8mfZox5rSLFafPatJuYg1ZnOT2Xcw4doT0h3e/8t0A7vrBXbo7eWryjqfuAHD5%0AKy+fVg8jT41MngrCh907ea+tzwm1GkSwZAkAPP98J1bc6CgAXHEFzjkn9djzzkO12tnVyHMu%0AX/0qfD/o89prU/vxPGzahPvvD1WuWhVtNjERjFDb6wh7ZGICw8PRSHiR0QI4eBCtFkTg+6hU%0A0DgXZ42iBlSAYeBAuPEngRVADagCFwMAVgN14JZwg6uB/xsbzxYAwGencQUJlAG9B0uAL6U3%0AG3HOCCNa9U78DnAdAOBeYA8A4O7wsecC1wL3OjWfBFYCE06DNDygDgBYC3zdqV9jNr4EVIHY%0AQ+iwHGgBAvhABRgFRoHngTLgAZuSdpFUQ0i+6LeyJNOGT21giGd6LT2eHPA/bYLVJqXo2kNO%0AUBOduqzqXGfRcQ5duTJk0AocC8LWr/vuC3YvvDCosV6ubmoKt/i+bNtmd32dn/3rv+400LVx%0ArpVOl8TZ2diuFrtiUTxPar4gNuDAIKSVLcdEZHLLZtiQQqeLGbHETAjemGmIeklS5Tuc7dUi%0AK0V+OcXQ9QvdrF9e0oyktagFz8hxLHUbeMYFZHd44jjRcdU20EWBXzYtJX3S2Vq/rxGByObw%0A2b/sDLgdbi9OZJnE3cQasqjI7bs4p8MiGeT2y0RmQPVoVeVdsVXM8GbNWDlne/AOexmR8PqO%0AO8sZcgjtNj0KBIFC0hpEiHtIiLhzoKW4CtSzlBxJ7I5QzIRyBHusqsB7mx3hkirsIvosVhlp%0A0LmoFNln/UO7OsbGO4/UfNhsHHbUlW3memCsih3bS4gdGwzFvS0t5xIS1/O5/g1tZ/BlkWI4%0ANF3alUpY9sVH0nmg4UrrSJu4m1hDFhW5fRfndFgkg9x+mUie6btTRb0u5XKgkOxyNHGEnXqM%0A1mry1rd2KtXClx3upFIJ1vBp3tUbbkhWh6a00oRd5Ifl1sS9YtXIp16xXbWphHPLXigCjQZs%0AGkTMRer+eY/ZtUFGtomISMt4y9oGtoebU8SNlWLFlAYZRcMCv8XIrHr4080phqt4RBLXZUHM%0AdjOpgas70xrsNht+uMNEYZd9gRLuQdJrujYgi4rcvou5xo6QwafwUCGycTrRrKlveQtuugm1%0AGioVDA8DTt5V5Qc/wIMPYngY//IvncpNm1AqoVTCrl2Ak4nV5brrcPXVOHQIy5fjFa/A4cPR%0ABvv2BRueB2CFbq9c2WlQiN0VzetqR/jylwPA97/faaDbrVZwLV2xuWUngWcAAAdPBlc0CdwB%0AANDFlZPAFwAA95rUq3ZxoK6dXAF8BABwu2kwCdwDABhPOftjZmNvT4MN8TkAJoHsEuCPw5+u%0ABt4FILZ4TodqF89NxlYQfsSMJ3IJygcyGwwB7zfbS02u2ER6SP8b8A4AwM1md9j0WQw32Owc%0AciTcgJC80G9lSaYNnxqZFpFFeLOx22WnfFVs9ght026HIp74fid8yY03hsxmxaLUalIuy4YN%0AnUqbVUKnStNW0dkGpVJo0V6kuOP/jd9IbqCDVAObrrHzfbnoomBmNpJ5IlpqxkQUs/+1zYq6%0Anb5AZP1U1G5k54F1edlIzLB0g3uTp294m5Nyaazmz/R6Y4arDSk92MB/tfSzVLs12N/zgDVT%0AiV2f1wjHiCk6M7maVfaDZnj2FHXTQF2Mb7S/BdMV19gtWnL7Ls7psEgGuf0ykXwyh8IuO+Wr%0AiDSb0Qae18mdmqbG3MnZGZRIWOB4sUFV0i4kcarXLrmLxCiJtPF9abmStyWSJOwkHg+lKate%0ADOSFFQctR9k0w0vroo/VKZ4J5/ujcyrj/ia8OxRroLO0D5sxuKirxDYzqbrZXIudWtV51cvN%0A9PElRjVqtrRaUoNNjvaaQS61kpNCN7FBfO1g1wa59lQi80xu38U5HRbJILdfJpJb5kTVdU35%0AKiKe1zFrWbsXTNbUoSEBZM2awHalPWzeLIBceKEAcvPNAsgFF3TUT7EYMuDFS3CB3Va5ObtF%0AcVxrdQC2gRoIi8WOP6wbe8+mI/M82bhRABkf71x7oC+rnd7i3NgUxHLLuqgRyA9XusLObltJ%0AlyhB6in1sym/l/lp5Gr8pLFF2sRtcqqT7KK9RKOdlYY2t9hqJx+aPWndUcY270XV9GC7ijfQ%0AHlRtR3bjDchiJrfv4pwOi2SQ2y8TyTOzd55wQw0HfYblS1o6VCsHtQc1j6lysppJk4ZVKlmm%0Au4cfDu1u2RJs3HZbx3RXLGblDQMEGBfpTMgmykTL2FjoU9d5IiIZO5XpNhxrLppug4iYc4uE%0ApUba9KU1Ne2ZC4W3NqnSjw3b70EGxaWVON6mVu3prjUZulTCWk2S2lg8vvPI3JHbd3FOh0Uy%0AyO2XiSw2EE6ompYONT4Pa2c5tYfzzuticouXFSumfQggr3pVd9ueJW1a2Y48fmyiOnQX9qEi%0A93ZbmIiKXNyWquvv6QuqAr2NnqAq8KPyRSXLwyJ4QtCMqi4bQ+6D6XKtZhRSxNL2ChGI7O1Z%0A9kWoG1dclW5x/WebucfG+2ylnKX3wWgPYRMzITMnt+/inA6LZJDbLxNZVEQSqmomVv1uuulQ%0AJyZC5rGrruocYnvYs6fT4GUvE0De8IbuKm33bhHHKJhdtm8XQN72NgGOprVZuzZ0gSo3P/95%0AEUfGWXtkhotGhMSFiWXnj29cQcIT+IJxAQRPC75nlMq4QGe3lwfNXl8V+PKwWfsPFXaVwI3D%0Alo+IvNpVPE8my8RI0bjHvysCkQt7DpUS+pLEPvVi2m4Gq+XcE81sMJoGl5DZkNt3cU6HlTf6%0A47GcTr/vB1nUxBOqus6qEVcD163Vyhq3hwRZ060sXTq99pdcIoCcfXZWm8suE0BqJtLu5z8v%0AgFx5ZbBrm1kLZcaUsYtdmKjmoiurAsi2ckh2eJ6s90xSCt9It/1Ge50Mi5X4RHMkd4UnKAlE%0A0DY1brqL4wIR1MM9eE7jcFlvouh5jqPoJT2oKHFmlq2Sq5sal4/OTthFSAs+3IwdHpeYhEyL%0A3L6LczqsvJHb50fI6ScSajgS+8N1ntBlcNdfHxxo/S3cHs47LzikWu34SfzmbybIQVc47trV%0AdS1dqtaMf9psdsKRKOrM8fDDwW5csUnMFGfPEm/j+4GmqVuNaP74qsa9shrU1I0NcvVqp+W4%0AQCdJx40OgwDyJy35Gd0eF4igIVgvgOD5sIgpO9vPCETwHafmKQEElaju+XGR1xgdtrkHmRVf%0AW+haJS0R1ZXm5BHJtNHoTdWJE80k+rBEVopAxHcileQ3TwtZCORWGOR0WHkjt8+PkD5i51hd%0AjeWusbv4YoFxO1Ui0ueDHwwOt9hcXq5mijtkZKQjiwTYU0W4f39Cy2Yz1YvCFjutrJ3odqkk%0AzWZo8Zya+hL1n1K2egXyKq8jPuzCRG2gA3ddcSGBTc4TWalxW5qBvBsX+WhDAHldTVa3BZAf%0AXSVoCER+xpVBEFj/iVaCitKstRmibYPjBnGOMXdF2jSTrztKRHXFNZzrZqE1ianG3AaJxaUR%0Aq7f+GW4K2ko4g1mccb4yiUNuhUFOh5U3cvv8COkjqrGGhkQcjRUhUomwv8Xu3QLI+vUJnVuV%0AhiSHDLdNYrGHqCFNA6nMbamFM6QGNsVifJgidoGaWVZoRYau1RORS2qBKS4YsNHK/6smgKyv%0AGtsbBP8ugKAmIrKrJYC8tixDJQFk7Lkk9eYJMuP9QgSHQrurRMb0ERvdE8kGO+40fpURSVWR%0AVlgn2XVsMNYyKzFLIs1YjjJxFGTJiEVVfo/EdFt2lGYXHdL6pBdeXKGmaTufTrUkTG6FQU6H%0AlTdy+/wI6S9Wt/Ui7CL+FuK4ILj+Fup5qvVW94yMyDnnBJW7d3dJQaHlsceCZrfcktzg4x8P%0AhuH7snevAHLVVaFrSSzaXgdj52rFuo+keF0ivDDRig+Ep3FtubXdOV29LhscE+YrDwnqRhfa%0A0Z4y0uSU4LNhsVKXjTpCkbN1aWDV+fQrAhGcCB3iXFYnj61N/5oYoy6xeM6it8RSC6eCiBdV%0AdY2YYU9iXq7aIJKRVuxdcoYEs/KvaraD72e4wwhpk7xzy/h4wo9Iw0DaGIrVaijqUC89SFJK%0AGDJLcisMcjqsvJHb50fIaSMex85dl2ZlR7MZbVAqheYW45HwNGSxLfFp1uxFcmnlnHOCGdiP%0AfCS5wdBQJ4eY2g43bgxLxlZgiLI1dhHetXsFEGwJGnx1PNCgjUaKRqkLnIWJnXodiScPt0RE%0ARkaCmqXGOUPUUaPWaQw4uctspXuuY/J3jVDlhZGRuDPdXsJoI2kktNLKoIgUa4iIiG/izFXN%0Abppis1m8Ko50i+s5X2SX2Y6bG8WY+tSUWHNGEpdfaaLTc8YjKccq8cnc+cDmaHFptxMcqz0v%0AWZkl9iDdYveQmZFbYZDTYeWN3D4/Qk4bkcwTkYSqrvSxakktBI1G4C2hmSesL4WNVLJmTcff%0AQg+J+JzqgWrMs1aHbLX3Ez+RUFkqiWaeiMQ6jrzwOrth+WWVVkkESWFWNA9HmvFJ1VIw/nq4%0A55Z4ImMtAeSDKkONLVMNgUNPyGrT+HVPBD084PZwLMvuFSpxf97eDkw01H3EfD2s9LFz0Wm2%0AOkvi4rmvGgVZF7lGBCIfF0FMJop0/FEiprvss0j6/LIkiVrbQynW85yT6H+jXxh3mWnkl9i1%0AB0lJCZOY+4T0Tm6FQU6HlTdy+/wIOZ1khxqOCzKEHSNEOtOpbnGX0FkroNtA81KoXnQzw9rz%0AuinC1BW3x+SzmhlMp7e05j3bQv2L68rqlHMiXhdluSfsPuBq0A9XBC0ZN/WwdjLXOliRNdeI%0A58nNYcm4cqUAgpvlLmt0UYXxhECcwCVJhje3BNOROmP7FVPvm+0Xuhyuj/GRpI92hZfWZRdL%0A3ZGJQ+EGqgjfFj5wf6wflXpNY4+8xBgLIyeKz+GKM7/sYgVlhIxJ3jnEtWq7JAq1xMq0HtJS%0AwnhxDUumQ26FQU6HlTdy+/wIOc3YtT5uQlVx3jTNZuAkm5gOVd8oNiVrxkvLLYkNLrmkU9MJ%0ADuKIRbV11esJHcZ1p+rFq64SOG4WdloZmeGIG0nmn8S4xKELTArg95v3B56zyeWdjrDT4pot%0A0+QUZIORfa/7rkDCsfFOBlJPuSF2+PUiMLOcidOmWq7qWdj10qyXfhKneiN2tcQ5XHGGoVhz%0AY9yGlT3JO1fYRQvxL3zi1GpclmX0kO2BRGZMboVBToeVN3L7/AjJCYkKLPFTd1unhBIbu4FI%0AIu+kDKG2ebMsWSKAvO1tQVJad82cZdeu0FG7d4eyX9hip5Vhlr599rNSFsHDcsH6Tp/xXFV2%0AsiyQd/sFZqI2sDgWBZ7ACz66//6siwIEvuA/jIzTYMKHzb/xxkbPdTZgzGPFpEnbZtBYJzff%0AFRND20TESJyfmp0gG5sjYdd7KYclYOdb5OzWRcrGgugK9OxJ3jlEBVnb8ZixqO05PhUbccrO%0A6MF6IMVdlMhsyK0wyOmw8kZunx8hOSFR2MWtVpE4wPrSivtbrFqVbO4KBXiLlYjdTu2CExOh%0As4uI7we5KGZTVDXaS4688q2jyZ6qALLFiFS7vAmqI6tBDLkL0i2CWqpVuWjKLI9rCnzBVR1N%0A9nNVM1FoVOAaV9xAikWTUMsLouItt5++KEBoJleX7q0VgcjFxo6lEqdHs1xi+W0RZNr8ZlCk%0AWwN1y62FDxFn2VwEnVC2luhiOEHFPAk7/RU0GiIpv6N6PRoDvF6fRg9aE1mTynnY2ZNbYZDT%0AYeWN3D4/Mq+MvzCOsYRHXz1a9Q57GIN32KserfonU//zm9ZD63ir8mQFY8AYKk9W2icWfOyB%0AxBeSXbgWKfa1ZHVexN8CZm24tUDs3CkiUqsFub8A2b69MymsNb/2a4H+c8/lvs+KZYGf4HWh%0Aa/ji2brstDLOEcDY+bwghlxc2MWz3Zcl7IIKgc6X6WVqwLlDJnWEmGyw7khELn1SUDapY3UA%0AGnauJT/sCSDnjAd+Bhonr5NGwpd36cVaX42qEZR+rCYsiRrSubSSSFFkSOQnw22GJHrUjUYI%0Aisht3VRXdqCTrpIu+Xtoiko0/S9DO3ygdZ5oxA63gYsl3IPb+dyiFuWysQom/o7iC0Zdc13X%0AHqySi7sokdmQW2GQ02Hljdw+PzJ/+Cd9VW+R+tLjJRVkthRbyUFp03poPteM9OAd9jLUYb+o%0AP11PVKWSJG3d14l/0rcNsPZEXNZo58VWEWM4r/KNSIOf/dnOdqWSnDQiseh7K01NXnBxb/18%0AJPRqbIt4ImtsOD0TRlhFnjU9JtqKHjYKY5txyLALE4NFeyIwHaLiiC1Hm4YcUZMGvLwUPnVM%0ARyLSIJ6KrRQdvGvKylBX2THqsstZ02xfnaaw61ri5jq3h65dzRXFYijySFyW6SJROxVrZZn9%0A31HXHtxfhxIxnJOZkVthkNNh5Y3cPj8yf5SfKKvqcivVAucd9lrHWyLSOt5S+TL+wniPPYiI%0Ad9hLfEO79BKStGvE0Xo9sGZ1DWoap3W8lTh4SZG29hLaJ9qBpLPl1qaVd/o2qh6thhpUq6t+%0A7wd2nPEJXJjJ2cSPbLETtb/4iwmf/sr9xk6WXcwpWibAh/VmsNOvtqiZxKZAiGS73yLRuMSd%0AT83hbm9rvI58udCYISsib9KZU2Ox++lqMMgf8zqWtjeJ8ZB9XmAaoNix1W1wFNL7bQMvwVbn%0APvLxFFkTF0ld2hRFYuJsWuXcU1J7UcS51eeYbZsKLDF+SppMlKQ4dq637GkQdvr7dZcixP8U%0A6E/Y/fGqB5LKsl56iNekVZJpkVthkNNh5Y3cPj8yTzSebbjmNDvfGlUksZLYgzsh23i2gS+U%0As4VdLyFJu0YcjRuueg9JagVrXNh1lbY6xVw92hEywU3724rtXHfx28Fo1DRYebIisRhd9irq%0AsSgU1g5hL1Cj5Z17buiqNaUEILhY8ED0nhSLUpJgxdv554c6rJopSHuuN55jJk+/KhdeKID8%0A2Z+JpOQkCBRAXcpOXGLFpovwPFnfEog84geisxO7WGffysaM1+pY2pKTgx0VrMwKpGctfxMi%0AZ3RTLfpgsnN2ZWi7yBzrT0wJEGz/RnoPL5sSiFyS3uC8b3R+AvGIeg8b4agiJ01EukQyT9ig%0AyvGIJ+4znUOy/4/htkk8sMceMlyUyGzIrTDI6bDyRm6fH5kP2ifaccWms6XWCJdYvMOe24O1%0AbLkTspUnKyrs7JqY+IxtLyFJsyOOqjpxfd90QicxqGkElVl28JFPVaU1n+uYCFTC1vxAtiQe%0A5VYG9zDy9jIN3PwWEVeJxKQXakU788zkF9t73iOS+fKzk6RDQ7J5c3CWoEakZLKdph2uVpO2%0AUTOhSw5XVipddIZ6Uaz/rvnolKAZDrOi5r1moGmWu/34Ak+wRYAENSZhleOFx9a7dIPII+Gr%0ASyueyIMiP+FWpiXkMGXFlOBFgcilmc1ufLxzObuT5J3+AlpGsUVsqPG/4/Ee0qZoJaWH2dCL%0ALIuHO3Gj0PXSQ5qLUinjUkkP5FYY5HRYeSO3z4/MB9smtmEM7kSqNSllqBbXaqWqKCIQ9aNi%0Aq4i9dUBKI0+pnrvsW5dFus3+P7r0EHF0Nv9Ht/a2xIvV2+J6e6gFrvxEoGESlxW6qjfx9ZN4%0ALrXA2WbxpBfWnnf4sMDE8i0W5ZOfDOpdP0FA8IrOtr4v9+wRXBYbjG7Hbl1nJrfcCRcsIk1H%0AUgQjNCLA2n4eTskMEWrfjjWw0YxrKQ1UApZMHJOkeVU9i7u7UQQmrofWxOVgYjbYzg2ZbvG7%0ANCiK4Nme+pFw1tqqM1R7t8tJ77Y0WWZ7KKbb6rJ7mEPiP1L9krtLKWxNjz2kuSg14s4jZDrk%0AVhjkdFjTAsB839/cPj8y59T8mhUZrtpInG91P7LKRntoPNtIPApjUGGHvfW0adyuIUlnFnG0%0AR2Gnc6wi3W1viZV6+fGp2I5JLybs/JO+2gjjg9F32I03Jhx16aXy0Y8KILt2iSR5DurLz/pe%0ArF+f0KBrUTvH5rIAoSi1nrmQlpEF7ipLax+yjyhQTureIYH5zdqTOha1Y7JHz1KOBZx7RiCC%0AE8HuA672ukowkaWHdNirze6IkUFxW2OGgJPE+iemL/LC5Ufs9os9tU8ESanA4m3y/3c88Uda%0Aivm7ZBjbEnvomhKGzIDcCoOcDmtaUNiRuSJifJqWsNNFeG4PiRY7jAE3tAC59yvP3nb7i4As%0Au+gEbm263XYNSTqDiKNq0pvWX/OZCTsRqT9dd/0nvMNe/emQKSRiIVODqDu9K848rNoqABka%0ACkLTRcqGDQKI70uzKWvXpkq0v/mbmQg7QFALVrypyAsUhsZhMf6k25yR97qEH4LnO7vLpzrb%0A20Uu+QtjpUspnxZ5n+YBOxXqJ148Ixz/qwhELnWSce0QgchQOBmX+3TrtmmZvAAAIABJREFU%0Asco3RvovhnZXpw/Dlp9O+6gHYXfeyYQvaloqMBe1ieZfzKT97yviSjWDHrJTwpAZkFthkNNh%0ARcB0mKcBzEe3JG8UW0U38ojVK9akFJc1Ee9Rt4eI92inzxtaCerh2pBTa3ZIUq2cVsRRXWPX%0AbGa1sYyrA2bsYqtVwQXHEHOzDaStE4UOpXF8obMe0ZrrIpcgxovWiml3wK7bgb1MOyGr5rpz%0AzuksQBwfj93VHsunkypFYHwaMCYwk1lav0LrnaVjD0yKGEfanoRd4ryqKatOCu53ak5FG/zk%0AVFjPTXU/4+tFIPIWkT/q1jL4GoQjEp+jvreRck9od2lcivVwsRAZcsa/O71ZRJBkpAKLfp1E%0AEA5Kd5pJ01tk4ZJbYZDTYUUYHx/3PI/CjswruoTOtRtF1tg1n2tGA3mEdZvtYdvEtqXNpYkz%0ArdZv4PV3flnrr/n6Z3BrE2HHz+yQpFbJ9RhxVN1sy1HtlIzvG00ZFnbx+aBOFDe1zCVlR/VP%0A+npbyqNP2Z+RPYU6jugkrEpPCftPiHTEoprrbL2bFnNa06zWzNkpm4ONJUMhYSci5bYAsqua%0A8ESWvd9sNwUiaAU+s3pXOqcod5TZO44EYW8vUkVyzEQeNgLl1/5BDj8dbL/he6a+1U206QBO%0AGjHao7Kch/KFWE2QgqwmqyPuFOnlSyn1605Fv6tpqcCi338RL+bdcjpxvzZkYMitMMjpsOL4%0Avl8ulwGUSqV2OGDXLPVcH/UiyRVpis1dQnd96/qMT7N70LMk+9UeLLo6yYYknTg+sfzQchws%0ARkKSWtlkyYg4qiqq90nYjiHQGbYawzxP1v/T5zGGVisQLuPj5tbd2lSzmYYd3v/ZkzCev/5J%0A30Z4iZyi9HhJwzvbICMScwF2c4K5P0RNILZ+fULklzVrOs6t8VKvpwYxDslWvdV6t0tGP6ma%0A1PBvxc4gA/FRdoSImg+XB5HkXpVoUXtBNm4M1zRkV4r/LKwWtNtTSZVJpeJsv0Hkx0Qg8lIR%0AmNnJjGOvMlO3e3vQZGJNdG5pC45PQx0WTegTt/zSqdBPIEIkFVjo+2+CEfaL+FeLDAa5FQY5%0AHVYajUZDZVbD8ec5DcIrt8+PzCG9yLKPf//jGMMF4xforg1r57qRZvew/8n9GMOSry25cPxC%0A/6Tvn/Sv+fY11oyn2JCk3mOeneUMWciSXg9p74xSaRoh5kMRRpxhqxJqNjtesdqyVguWEq6+%0A+EUdsz3KjqfVCiZwddc9RenxUvtE28pEO/6MQMSKFYKB+S1RIriTqmnF7TxsPPuI3lVJ6eTz%0AwTMS2+yYaeY7/rMflqEXnKNqMnJIdrn9xOZY57wkKC2n/JTIfZkNNhhni2Z6G8+YzQIfkYgs%0Ay5aq0yye+bcqUjNp3C4xQ63HErvZYIT9gsJuUMmtMMjpsDJot9ulUglAuVz2fV+Ewo7MF6pR%0A3Ixhf/C9P8AYVj28Sl1H139zPcKBTjRUip3SjQu7a799re7e//T9IuKf9He3d0eEnW7ve3Kf%0Ae2zc4hUdbeyd0W5LsSilUkJSikRsdKu4sNMzttuB02vzuabNUHnjrS/iDVOALF8u27bJun/+%0AP3bAujQQEKyY0j41XPCWP4jmGYsXu1r8oosEkCVLOh/dd19nu9EI28mcYu9Jqko4ZhpckxAo%0AZK2IL511ewkRcY+ZaWKdCa0LVGJGVOmkQARPyW8dFYi8vIfFcLMp27s1eJPIR2KV2akj/jzW%0AQyeK3pRAZNz08GG3pYYvOdXdoDh/ZaXIzSYYYR+hqhtIcisMcjqsrtRqNQCe5zWbTQo7Mh9Y%0An1Y3ZlviRKobp8Pa2NJK5clKYL46WOzU31cCBDe04ATpxRjWfmOtO1dr3SN0vde9X3nWhtYr%0AP/oVhJ1edYJyWm6wKuk+9znzErrgGG5tqlHKvpO+2n4CtzaXX5SqzJb81BQ+9v03XTgFyJo1%0AKbrtD/89W9W96U3BkDRAXaSsWSMXm8Sv118fCLuyZHUIGIkJ+cM/NDKuIth4DBB8aArHBKcE%0Aerr7BC9OQQRNwdoXrXS7MSwaVh9xHFefN/LlBUE1nLusT5omrVwwo6N+Ju2jqSCGyyMisIJP%0AXSVOOv86xZXIlz7Z2V7bwzBWPy0S7mG3/lrN7tUmKLG1L/YQk/t0QFU3eORWGOR0WL3QarWK%0AxeLpWQOX2+dH5onmc82IpU1R3fb+ifef+a9n6qe//Ogvuw2yVZ3a/3Q5moY4CUSb1lSrerpg%0ABditzX954t+DNrc24QRAUdMaftsP1OHBIkrjgNx3/wm3wbRUnYrFP/mTqB7SRGS6nZjrDMum%0A3vsP/66dRBx1g7J0auWaU1mq66en7CK8xJB1GzeKhHXbL5031dmtC0RKT2WpOr0V+qZ/6+5T%0AOCZwcpGFAotcOgWYKB7WpGdsTkNhnXHj47LtWJJH6ovBgW///Fwrsx4Mfj/crcEWEYhcOVdD%0AMhbtuNnvnOn080Wz7M8t7wtfr/4EIunC/HASMzE6r+TUEDLn5FYY5HRYvVOpVCjsyNxiE4LF%0AP0o0yK39xlrbwFa68TtcgRjoMLPmrFNu7Xjjlh4v4dp2XJrotKByXuUb0R6ubQ99oapRSCrp%0A2e7dMCUWnVeN+r2OBbGUbW+6sf+zJ6tHq95hz7a0PgR26du5604Bgquf1d1LLw3qr75aAMEv%0AGJ132+Fg428rMLY63TjnnM5IJJZeLFQ0z33dqfmZKUBWrQr1IGJ2W4Ec6bQfF4is/7xUq52s%0AFZ7me3DcLFYdCcuOY+L7Un5KIPLSk2YMX5Hdup0yQZyq1eZ5itYtj8QU6ixL3bxL3Eq1wG3s%0AvZ9jwYrDl7uV94WFnTHIJaYCszKukn4WQuaK3AqDnA4rb+T2+ZH5wM5vppV9T+4TCdw/3/ed%0A9yEW0xjhyG1RYTcGHCy+r3JUrV+v+i/PaBYKbfDAMw9gDN5jHm5tBvrPTInajBSannXXwe90%0ApNh5JzEGNDwg8L3IKJ4XXXVXLAaes26zYMCxwzvXFa7EWCdEn0iyuPz4xwWOWc62ScwbAZMu%0AIrBQphUValXj+nBMEPGTvaHVGbDqrUgDDRECQUNeekwgRpyJ4PeMaTAWLlh9MNdqQoh/NqeG%0AXKOh3dIitz0x62V2s5aAqSGCZ1cyvCuizXrJHiaCJPdYu+J1m1NTD4cgzuiQkLkit8Igp8PK%0AG7l9fmQ+6OrZ6jabOD6BMax+ZHXkWDfXQoKwG0P96bpGcbth4ga3wepHVi8/tDx+ajvLKUZ6%0Ato63bBQSDX0SiUIiRl3Fk1hUnJVH2m2zGZ1IdT+1Ue8ThZ3nmev6+88CsnatiCQHHLksnJjV%0AatDNJpKcNbNt2dKp37ixB2EXKW3ZvVve/34B5E1/HJgoPS9o/PCLR8WxL+oh5XgnNuLxn09B%0AZNvJqEQYt160e8zG8qDDl5jowW9/SlZ1C8+b/5Jm4Ws5xjPPBBaBo7peYzZ8kVtEILJeZH1S%0AVyWRN4tAZJkIRD4pstL5dEKk6jptiAyJrDHnVQ9ZhEMQ9z0oMRlscisMcjqsvJHb50fygCvL%0ArCZrPtdU+WVjGruNtcGlj10aaXD1t6/GGO46eleCrHT0lhoLReTm+2toeOqToekubBSS4HRh%0AG1u8MkswmVIqBZrv05/uyES1ol11lQCC/9EIBvmBpwDBru/03nnXsnNntzb6prc2v6LjpgoB%0AZOvHgqWHe/5NIIKjx0Sk5tfe+HsvuD142gBOmqzHjbnuOYGbK2xKIDKiKllrNNCdHx6S0zgo%0AGQov5pabWk7jpG2kvCtFkNntqok2Ei9+ZrK1RKnnFk/kjswGK8MhiPselJgMPLkVBjkdVt7I%0A7fMjecDVbWlesau+vkobJAcotjFNsn0v3EnPMUS68g57YqxQNslExMYWDNg42PYorZrNYKq0%0A2YzmOhsaknpdMIZg1njpFC54Ua+ly/xptzI0JAivk5tGKYZk1lqzBnL/SSOh3Ma/dVyVQcu1%0AMrpCbXwKIho5M6LPNn87mMY9S+cW64KrMsO2tQQi5+dMrs2mRJLMttJbVsIt7eGt9CRsNvOs%0Ajfy3RwQifyAC45lRF3nYWPKMnbr/QYnJYiC3wuCHesy7QAgB8Jp/fU3hocJ3T3zX1jz6wqMA%0AvJ/0dPfcHz9XNxpnN2RIZEj+asVfAXjsxGMHnjkA4KyXnaUN3vOq92iDw6sPa4026J2Dzx7E%0AZ1p4i/jn+pUVldHJ0dHJ0RUrAGD79qDNli0AMDLSOUq3tT6bdhueh3IZ556Ls88GgB078J3v%0AYHS00+ahh/Dcc5AhwZrnAeAVwP94iQzJ5CTuuCNoMzQ0jYv62tcAYP16PPQQADz2GACcf36X%0Aoy68MLy/FwCwJNi7/34cOAAAf/fDAIBvH1p+0Yv60c++UfC3L9XtFeboSy8FdpoeysBZhc0v%0AIDSE5cAUAPyv1wVn+ebLseoFYB3wfuA30ge6AgAeTPyokHWBc8hrAQCvnuZRbQDAz4Qrq8AV%0A4ZoVwNtSerguqXLZAXxsK0YLwHDCp48CEAD4YAGYBIANzwDAfwcA/E8AwCdO4neeQXsSGMa+%0AEUxOAkAZOBO4BZicxL59KBRQKGDfPkxMdLtOQgaAfivLhQFvFFE0/vC2iW26O3F8QmvuOnqX%0A1nzR/yLGsPzQ8geeeUBEHnjmATs5q4GOH3n+EYxh6NEhnTm1qVThREIutoreYU8bZFjsWsc7%0Angrqyas92EolYmPToMEW13YV2Y0kIov7ZNx8s9hcZ2vXCn58KtLgR3902sa2jJwTPRZNNRZY%0AfWz9BS8GbhPHW3rrdHLZ9+W2219UQ5qYZG7Npoi1G/lyzklBMbhpnW4zjG3ZqV1PCJ5KMdFF%0AUoSdmse8FK+ZdQ9XOb8LW5mwTjG7uM8urU2r86nndZLhdiZ22ybVG+TiO2TzlJRMUOLE/MW9%0A4Hqgu9i42aVS8D2JUK8HvxTPS/VAd93MewweTnJIboVBToeVN3L7/MhpJkjeGp4htTpPWf3I%0A6kgDG2dYurnc2gaauKLVyhJ2EtZwiZUiCQ6nNSdfupukVcIv2kgiMt8PfFTtS0vM3OUrXylr%0A18ojj3Ree8Wi/OZvBo0PH472nBzubsZFZZCjO9/+V44gsEWjojxdxxj0qtWDxPcFDYHIgRfE%0A84JZ7EA0vCgQuf94cIqJ5x05YmQfICjKhU8YQdbI1CgiOGRmcjPSpxZTlF+knN7Z21eJvCdc%0AY79HtiZtUjWtVCqB9HErNXnGfglu+/ZTUrUXi85ixL85JhBZNuX08IRA5NLng1FF/IR0t9zD%0AsjvXA90lGg8o/FOyp4j8R8XVdvG8xpEGZAGRW2GQ02Hljdw+P3L6USudyrvVj6x249XFGyw/%0AtFxlX4+r6Lo20G+irq6THoSdmqCsV6wNcWeNdhropJPz1Ei6xERkEckoInfdlVCpqcysCgwM%0AYDFBZkPWzbaoq0RTAHnlhY7zROQtq4a0b30FYwhewMbioivqVj4nN98jLZHdvUuTSUFJRKTV%0A6iTDUNPgmVMdaRgqxuAUCM3Eki0N56e8r1uDYlIIYv0e2V3XHBZ3lTgjVhN8LcOVLZG6yNqG%0A4AdBjXW2RVPwF6HG1uE7qGl3vo0qzlzZFP+uJuJ6oFv0p1QqBR3an5I1Adr/Ldgz6iGuB7rn%0AdXzYfT84keu0ThYQuRUGOR1W3sjt8yM5RL1cdSJV0XlSKwGzG/Qi7GzCVpt8zA2q7L6TdFbI%0AfbepjU2tcfpmcmeU9Ni0lBURM8Yjj4SUk+KmMnOjsbgtL7kk2Ljjjk6lFYKAvP71ofY6peWa%0AHkO2k6KsPBETIo+GVd3vHg0U1c5TgJy/YUrFk4g88r1nAFl6aGraYqgtqBhLkiNkQ4qtNCOZ%0ANbOjZlde3kObuEFOs9xFhFrn6zSjMvG81ERQCYngS4qZPsWZxf16a+rhDNxQ2C76lbOBhMS4%0AB1lZ1jWDs/bsyjj9MdpUgWRhkVthkNNh5Y3cPj+SQ6pHqxhD9Wjw99s/6WuNzq720kDpiJJw%0AuBNAcG2wog7/82FA8E83a5vGsw192dj5pkQTha3MtoQlXFq1o8CyF8OprUKSVubNS/nSt9A0%0A5rHnZeVDU9FZs9ITwWv+7U04drWJo8+/878dA+QdV5w68IKs0jYvylvbL6JVXD85BZHLvh90%0AsvH7gVAYOil1kQ16B9Q6aCPeuXIkrcTSp0bLD7o1yFORJAkl4frupS6YDN2iC+6ZsxFWRB4T%0A2WL7H5f4Qru0S4v/aiKV2Yn73KMiFj6y0MmtMMjpsPJGbp8fySEadjhiabMyrpcGSpawQ2C0%0Ai8/kqsHMWgXiS4VcI0HvykmJLyE6HeWnp3BrM6ojV4QdNcYQ5HhNKq94zZS9CgArPzkFGLsa%0ABJDXnndKRBoiEKm6K+5Nxti1awWQvzcWI3t7f/+/C/6ik0m21/Kt/quxOSu6ytDuut8Q1dlT%0AIm77tExr7orDulkx+bEeRLAIRD7oZntLXHoYq3T1VVqUlvjvMfFHmvqnwA8pP/1PjojUasF3%0AzJ23JQuO3AqDnA4rb+T2+ZF8okY4VW/FVtHNQtFjA5c0rwiMAf/vpRgD/uVSPHil+gREMk+o%0AFHO982xNwokyhZ1dQrR/f3CWNWuibTJ6aLfF82T9etm8Wbbte8rNlvsrv3UKkOFbjiGWmsLq%0ANhHZu1cA+fmfD+aR7acrVwogb/vPp/DmKUBe8xp55/UvLr/oRKQTdfjAzfdAV1DpkjsILj8F%0AsxwKNg3axmM470XdPvtsAWTPno6C+dSnguvVueaL75Bddi64JTguv3BK/jQ+O+xKn26yY8GU%0AusBzdn2jye4xF3VcqiIQuUXkypYRduGp+bYIpuTlJwUi611pGPEvfl5wZcxE2hSI/N6UQGT5%0AEbnYmkuPSfCgi3LGCYHI8uOhQ9y1sSrsNj8vgDQanW+Xi8oyd+Hp+HhCMxfXydr2GfEc4jzs%0AwiW3wiCnw8obuX1+ZFERf4tgDPhtP6JgInNDuLad3SD7FJaMJURuz0CC82CiVsM7TgCy+ipT%0Ak2Zys3kgLu6h267l16dwjQBOftj0sqsl79qd3kCkIrL5s+HKcYHI/cfllxMtec3OsVkFodxZ%0A+S2nOpccaKlwg1WR9q0UlxEVwd83gi9tOvt5AcxZ7hHEwiP/wvOdbfs/l2rV9H9CLr00dP8t%0AmnwMjaw1DLrEs1wO/o/UanW+54no/2RcJ1yr5KzzhE7ORlxryUIht8Igp8PKG7l9fmRRkfgW%0AwcGinam0UUg6n+os7a1NtZDFG/Ryiq7t3TI0lJwlNrWoyQfGlLVZzv1V89FK08CVRFtk6TsF%0AkOFhpxPN0Pr7AgjOTzqLJ6gK9odkGURQFThOG9jt1ENQlv90pbzyrFRhB5ENU50gL70otl6b%0A9V20hUtyHBMvPLVaF1SDGdhVIlWRtkjFfFoWqdRThN2TZkOtWdZJImz1HHJvYEkgonGGIPIy%0Aa/I0x7aSvqWHD3fuv2spU2G35lDUPTxCZD1AovOsogFTov/FgiC8xk5XxEbiCpGFQm6FQU6H%0AlTdy+/wIySBxEd6sOgy/xh5+OFnx2PirIvLAA8H2DTck+VuUBF90ds/LkoC/+7vytkuzGmB1%0ANxFpNJyoCIhbFt/V0QTdJWkxUC019/70IuziMVAWaEFgWhMr7BDk1U0sn6rHZlenBN8VvBB0%0Acrupf+2UeUBO40AjHhM05fJmWPzZpXh3BBtVkZrVo+OCojPH2hSYQC3KZc8IRO56KjiFJ8F/%0AJCJYG5vnBWa2NGFXKiXItcTGaT2Q/JNbYZDTYeWN3D4/QlyS9UeSsLNeq2nEG7h9Ksker7/t%0A42+DIMz/7Z/+GW9ImmC9oRW0OVjE/3MSkLPPd5ptOJZ8Ie4pLns+WvkTqc4T0aKOI+PJn458%0AOfNmxoWpTXvvh+vttivptPQYtiMewfiFWM1UbHeel+upESrYrYZeIYG9Lf3Y15ez0nLsDO+e%0AOZXV29ueF9SC7Vc7M7C2MlJee0JE5O/NZHHEbJ08KpPsOA1ddRoRcBrEMTEMZNd4KGRhkVth%0AwFyxhAwIXfNgypDYluvWdekq0qBQiO4eOYLHH0e5DJHwwduvxsogL+jHP78C/18sB+qth3DV%0AyqDN330IX/1hAON/Yf4WXXsExXsB4IYJjBWC0hjGtUc6Pby9hc/9GK49goNbMVbAwa246Sk8%0A2znRGWXndFsAAU4B1aBi1RbsAPCQaVABnEu44o6E601lJwDs/SZQAP7SEW87nTaFcB7YJnCG%0A2R4BhoECsAM4FOv8JbGal8VqCrHd+cw5ezlwi7u/wb1zKLtjMKW0I7glZeDbMBl5R02Drdj4%0ARHD4Z5y+LgMeLwCN0Nl/YQq4DdgKHML//TFgLTABHMfRHwsaNADfM62PA7cBBbxyO94wge++%0ABH99Eve0g0M2AaNu17FR4RCwDKh3mgwPo1AIctEqhw8DwBvf2Kk5dAjLl+OMM3DLLVi2LHr3%0AzjoraGM5cgQASqVoS0JmRb+V5cKAN4rkH7UfxDMmRWx11nM27Uud2CBurIosIdLK/d+tYgyX%0A/p9KlpWr4Q19xcMNLbzdcVxtbMENLRQFT1awtx6y7TW2BBbHJyv4WhvVqprrVv+5YLfggW0Y%0AA+4rAYI1p4KjLha8JujhV3Y71sGtPwgaVAR/ZE7hS6VH+1xi8c0aQXe1WVrjX3fafCv2aYq1%0AKVcl+KaFa9zvgM54iojvBy7Y9XoQSsY2qFjrGhznGFM8kcMiEPm17zn386RzY228GF+w3Xz0%0AjbCJ1HU+LZnGpkYHkOGLrqNyjXGRBGXj44HF2l6vLpjL8EyyK+oiuStsD2RhkVthkNNh/f/s%0AvX+8VFd5L/zV3l5vX2398VrRpoqvij+oJTXVKIpE03MRTLbKPZrqm9goSLOj5VrSRKNO00SR%0A8jYTKXIxOC0ak+KOGokZS6LiJC8GMwmwzaAomUBiBoI5AzmwOeEc5pwzM9/7x7PW2mv/mnMg%0AUXd75/k8H9iz9rPXXnutPWd95/mZN8rt+vWpT4bEeNo7ws6URcoCdj0EbAiS6kJEcu4uBz62%0A3x8P1A15TRU+ztriqY8mYleg248b8BECu1W1uJvgDgeVL4a9bS3ECunG+YtWD/PTLLwkyLk9%0Agd0ryxq6xbhIFEIAcfYthBj1HP4vk7PDlDGV4I860dKZeD3CZF9r60wrgpkOPQnsNb3Eb9Ni%0A8QWMhjuQYbXWJLaLkYTRXHwbYZUjo6kh1opCMW2hlvQgCjHLqQJBztCPVrbvbszTsd4QBXMW%0AsjRoskemEXOJ/SxJJ1H7d5RxLU2yoWTh5t75jfuUZ8otMMjpsPJGuV2/PvXJkGCySq+MeITO%0AYJcF7HoLSGOWC5Gd30Ekm9pLyeTAKx0pwQdWNF77VycBfvL2wyKw7kEPPvBo8dX7HKxoRDa/%0AM7pYVcO+hfhZMRPAGd5SPPPhBhpctIgA8fePAww7XD4MH7jPi+TRrSeqyvYsqhHyQV5plZ9S%0AAKgalSFJLhGMcpnGc6keXZI6xLNASf74LHkNnHh7j/cNUIitGRUOYaJ+2GRt2RgbAVcr+Qay%0AkgXanArsErgtZeQJgWYzRG/FYqQWH9nrVbGpVlM/nKYMUe9Tzim3wCCnw8ob5Xb9+tQnQ+Ka%0AXauFgXvJbcOkWsgCdr0F7DqwMbLzOxi1hDesNHNixqrV6DbcEJxdv9to0a78fkf0auWgjDe2%0AU3bHK1q4PcAN5SnAlg8MeykAS/hdY0rtZ23D79yYAFIVDdRUnwlMUCKonOtfc4FufMDq4dEw%0AkoDkEjneowGcyJS19XbEuu+TrxL7aw6eUGV/p4/qqkossC4RS6sr1kn9yLWpbh0kG7NDMUIB%0AKNXjFdYi+lK0TSc3cXT/hgREJvwa+tSnkHILDHI6rLxRbtevT30yFMtoj56Gnixg10OgtwuR%0AMc6qjf9dLdtCaiqbwQe2FCFaNEszN9AZhQ9UnXDw1+9WjnGXH4k9kTpe0cA2Fz6e+/njU6C9%0AKbmocZXE+UralO367GzicgLEZVrgPMIjriAQxk6moAo5JRMSM1/KJSYN70GFM9L7+W3zbPJM%0Au6XOW7SXm1Bg5atb22aD0YkdV+1wVKqRCwU2HeWZP9KVJKhnQ2zWlxJMOB3WCUfPFQnyQ3uJ%0AEQve1YiZ6lgG/M2jhKtzGj+hR+Vy9mG14kJSG8OzHsfTWLNPfcqi3AKDnA4rb5Tb9etTnwzJ%0AppXqup4lPGVvNvVwIbKNs65LxyHWPIAtRWd/CNSUiVZKZcybmHP9UKST/ZdHvOt0wpQwMAKU%0AzCm+f1rQLRWymLOjxCPEWLa6K6sH8UJLuP/H4Z2bKKVwb0ZxhVwCuyQPdCP6rZT0xRdq5Nqy%0AoJVHuGlegL/Uij2BwgXrWASmdBwcs26RKpBc2Wb4hgdpj9A3k/apN+UWGOR0WHmj3K5fn/rU%0Ag8R1PTXK4TSAXQ/YZNR4Av5qtfByJbOhIvgShTpAvHcc4BvO64Sd+IDnhR89T1DdS+9eafvV%0AzfvWfRVtIZ37uSGAeE40fV1qIMWJnembfV1jqR6QTnhnz7PJ0mExtjPSuZaOKgk78JRGPzyl%0AvJiklFBrRHCPKLdKJrygppWUdY20ZBVqOh5CZkAmLbASCnpWrd4YIneJx7QVe5SoRHsYUnq4%0AsFHu21Srs/gxPQBziX6Lwi8L6Wl45/YMmO1Tn4RyCwxyOqy8UW7Xr0996k1ZAO40gF2SksbZ%0A3mqzKQVCF7rBQCDaa3c62L/Hxm0Lb1cy799aVlbdczRAPP+kAnYNDiyyuj3QAolOV235QbQW%0AlsFSbatE/bgGZCV+uK3DVA3kOmgFWNjYrq7d7wxQO5aAfea+psisCTtNuK+FvGl6CDLJXY2H%0AxKuskxAY15PgxNVd74mCXdcscTSk1NZ1Lepy+dGemYoDwtOz5yYqjE1H52r3ADXm/ftZrRLg%0AypW6sWcEzDTf8D71qQflFhjkdFh5o9yuX5/61JueEmBXr6cLL1so5r4hAAAgAElEQVQ2FVA7%0ADR7UqVK2uRI/i59ondyfd5TXnRFefhgg1jygPi49roCdzjqm+AmCuvbUeAPLhwF+5jOWgNHx%0AjCr087wJC2oYm+mI1ViLXmsUS7UosHMSjmK2Q5goqNZbA8jCQ2P6ErvxRFTRWOxpFBbJ3Rln%0Ai2mPQ4K8zDpOJe9Usaa545MUkIWoEuT8bVOJRVHddL4CfepTb8otMMjpsPJGuV2/PvXJkAQo%0ABJbrk2jUkimLeSrAzqTvilEhWWgVRNWBD6w8kInbZncBYkVDKduS/MVd6uCqgyrSYm7UYmss%0ArR9oAUShjoufiPQwvwUrYwtAHLWA3d5DSqOzxBJI2mEDDYZgVQA7mg4UQCuJmt2VXL4z0bOb%0AoXuDhcymNMjWp6o5O2V4bD0aVdrgzGgekzeS0IEOIM/Wyrk5JEiH9Mg9yUdIfa6VKY+savKK%0AVfRjKQIDt7JY5Ec8AnzdOzl3rmqf+Xkl7Di88i5rvVK5xdWr40tmlzPuU59Oj3ILDHI6rLxR%0AbtevT30yJDoqk+LEBE/U0kL7pg/sTLCtTSaPcSyH/rrde+Fjzi/mxPMGm4zEL+tifgvb3Diw%0A87For6MuefNEbBs+DX7nCuujACCTyVYKqtq1Yg2WEqCzTZssu9Yl1ImF5eOYvla0aNVoVwYI%0AImFtJNEkriFqUew1TsBSU1USAjEeS7TExrxbe7llCTwa7+FD1ezbZfBc+2NW5YyKpewkAaXk%0Ak18cCvnVIgJSW2LgGMloDQkR0HhU3ABuTgLcJgHecJgg//0oHYeXXZb+nvSpT6dNuQUG/Vqx%0AferTfxJatAiOgw98AE97Gp72NDznOfjAB+B5OPPMiNidd+LSS9XxzTdHal/KhcKm5fLLU+51%0A110A8MEP4tnPBoBnPxvvfjcAPP8Xrz7r98766cmfxi8Y1eVRH37a2lWP41kbcPB1MZE5Rz4F%0A4DUT7l//y2Zc0QSA5/EUnh/AJ58AgH0/hIfb11jt8jj/zfr4NGAW8DhAYDnwLuAY8HRdM3Q+%0A8HTrQjEFA/gDq4ff09jgTOBOYK7+aNNXAACvQJxeALwS+DPgX61GmbO3WC0/THRoqKsHYNOj%0AwNOsxq3Aq4DDCYEv6I9nRM8CN/wR8DTguoybAgAWAasBABsBB6gCdXPumaoSq00E8FrgGVYL%0A8X4AgLxZDalx/GrrmhLwcgD44XNw4ICWs+kl6v/PfQ4A/vK/YP6PMCsAAIwDu/GyuYCLLz4P%0AReCBr+C738UvfhHePQhQLCb67FOf/tPQbxtZ/seg/kT16T8EiZZOLKczZ6YoJCKeZyBAxwmt%0At711YDalajtEh+fsd+Bj4b6F8OE23MpIRbnKTalm21KUjCfqkl+8Dj7O+EHPsrMrGth1ztyR%0ASkT9dqKKPVExo5CTxz8a1e7UiVpUpSQ8khHBmtQPibpuV6JdqsEaK+Em65SpMFsgWjpsItWr%0ATOy5iciGOJtSqrbeK2kYjTUm8yFrAY9c0FNX51JXgI1dbvn5yTs5oDNXm0Y5lvALZdOfRzTp%0AOBy8WicLFGuv9caWSrr4hDaOy6t+5ZUEQknVYYMg9wwT4Gc/G3+NgyDysU99Og3KLTDI6bDy%0ARrldvz71KZVS7aemrpdBcmJRNXXNYxTzorMptT32sVJRVdLF6rpx41TAblUtTFm3zcWGCm4o%0AhxbbFQ34wKGCMlkK37RbWW+3FPGibmbPOqJCYakMpPI0QWzLift6QihGcuQqFkexf+55FaLY%0ArkncTbSIJlFMQ5CGO/pBYjgsWXfhlIDdUMYgEYFfPbgR/agu0aZng9tMwh0jJqZYSSly0UUE%0AuH075znEMgJcXFCzUWG0PGtNO0oWoqMFAe7RaL5QURD5LPKiIgGuXZv5uqb+ZTd5T8SPMEiT%0A6VOfcgsMcjqsvFFu169PfUpStZqyjVGjvRhl6S2kLNi8eekYUSE26y71ekQsVLR4nqjrFi6c%0ArmoQIAp1rKphcwnXHFIt37pP1QqzL98/iiMlldb4r0bC9liqi0MF+MD1v1KnspDKCWIZcaEV%0ALRHjpvZsS6r3xHGtd6ZihrqoCLesf2MA67CF7WRKj0cFTgPY2W58GhqWEleplUpw78JfTdIh%0Ai3q6YmWFbUmPbDZ58cWcNYtXX81CgQsuJsA/3qsEFj+mforMns0XSy0QQXVl/Vx1AlwY8C3n%0AEOC73kWAz3uVte5rCPCcUuR1FaQ4Z04IFmNUoDU/IHSelz71KUa5BQY5HVbeKLfr16c+xcjk%0AlstCbDFKFZMNVbbA8qTeES3tRQQ21Yh9hL5joC+/slINC4iJ63opATuEJcWJAJcyce5kHOcN%0AnsRPCwDfbqIBPjAJ6JQoIvOwTnrS4B9K0YL3pkHGS7JxCYjF2Vk27k/DSTEe62aeEuTX7RZ2%0AdYDsoNdudg9iPbRTGZ8esAvSBWYlgF09bRgOeXX2DDhkQQqtppUVFpmiSX1X5axZXLFC4T/1%0AE0LgZksJmIVbLMHFDd0SxOH7C16Q8SPhjil+RZTL4Qjr+inu0TeSodafxFeyT/9ZKbfAIKfD%0Ayhvldv361KcYCaRr6gKmvUk8jZLlX12XAwMEuPxoHAE4Uos9uUFqxZ6rVYOVkQqGivjnhwFi%0A66OhZIkDDZK84/6o452x1W4tqAIVGlxi9SOmJcJiY/1EEyD+IQj7WU+A+IkWEzAkCYFTPdVE%0AIOlwFhPoYS19SvgE0c4GdtDJhB+xZiApI0OdzLA723GyqQK62w+Rz7TaL7KO15Ig55GMXlsg%0AXTIgr24S4EWJ9wp6y2k21UjO+Zl6A+sn6/GSIXWiHWCHKi73J0MlPNGA0b2ZUNkNFYXvqw6W%0AHwWIqwhaFS+WP6Hek80lDJ7MgndCYiP+9p5QpXdliWiwHH+UPvUpv8Agp8PKG+V2/frUJ5vE%0AfirlYqcD7MTHLpYPRRKXXHaZ0l2VrK4qVC2q/w8SIM7jxnJ4R5A4EnrtKWRm14EFISVfpW7Y%0Alx7P1KYsmELX0os9oqEzAIv9VJzzUouDiXfdmI6rqFmXiIBUrRjT2O6ohbGmj9u6kfQl3vip%0AXDsdFjRvakt8kkDUrJxlYo71MJ3MwNpDLv1sdllhwY7XXafN1pL/bzBQGRBBx2GhQDSJTcR+%0AJ8yb4wM+9hxpnHFGGrgXnt8C+NzmWIhQYzJLm72BXZFhtTGbP9N48t/OPv1no9wCg5wOK2+U%0A2/XrU58MiQHUpCOeEtg1m3ScUN7kojs1JmvW3d9xSRcktgRya2m84CMdpVCJXVt1ImUkDDfS%0AbrSmqjQ6icDeOLu8+NuEnZN201TZepFWa8sGZFP28OvgFtG2fO8OTCV/j0ZOWbxjqh5qGhPr%0AvUEOlpMgn2FJmkKxpmWxVWi19wsTOZaPEhAd1di99E4PPnCkNFMg4LCnLPuCPk1kz4FSWK1k%0AQ0UuUa+QVB+e19ZY3ypGXOw5SIuVt2halu8+/R9OuQUGOR1W3ii369enPhly3ZTcJUkywaoz%0AZnDx4lDe6Vlbs8c+3dTdApz1uVEDy0zj3LlMbtt4WRcgPphmGjMqk5sJO6RxSxHUrmaDAVY0%0AcHIfjpTgI7Jng3C0nXFLEYMB3jyBOzsYzwZnzcynCzkgbuyqbh3i62nVDhqWsqqU0Jbt12bW%0ASqLzHixjbmtl4TcJWCEUBhvdQ3zjFIFjPTqMk8QAAWUkLemgV1UiVvPVGsCVGRqvE0ZXMhZV%0AbeCpmeqCntU1VWwuAYSP0NJa4Ov3O1hVe/H5XSW8Xb9F0q3pZ2Z0yUQmTetm87XlKQQW6VrD%0APb5Kffo/nHILDHI6rLxRbtevT30SEmWbMapmpenKymMn7dddlwLv7JaVRbWLq35K6i9IvU5n%0A6STAd3/lMHbNkX26dKRU+P8mAf5w52gc1U2HS7txd0klwPt/nwCIV3cB4tPRLVyqx85vYdG4%0AufZV5xIg3jmuPPPeo+FjatRqLUNHaEBPm2imFZV3otCtliZgg7+G/lfOfmvaCKyTXYXMALve%0AAlNyM/HU2vIe1ocgoRW0Koo2NWGKNSqpTQJY7oklPVqZje1NbHPxpkm1oLbA8sR8rqni2gcA%0A4lr91DE+S8XT3HDXFG/Xt7+twWU0mtusox3lLUvZpz7FKLfAIKfDyhvldv361Ceh3tuYkBhG%0Ar7uOS5aoJBQmj52gN9GNrVsXXhgDgivLams3BWRtHvhwW1lX57fUPj0YAHzVd7dmVobtzVuK%0A8PFPP9qDxWmKPQPsPnU4/fKlx3t1blf6ErAVQxLGOOtqtLFYC7e0RdiO83V0GmG5XIx9sViN%0AhgUQTRY642xnFIqdRMvwFBAqTIxi2ATYRlMc/2FWD/KAFrCb2RkFOe/Efe/oTppGRzR5bnR4%0AJNoB7t2r1uVICeMNGx4pfkcbq2rY5iqBJrG1ECavFvRfqGNrQXlk2i5xy/RqDkxgawH3744t%0AqHohC3VsLSz4lHXqAn2w+hHT+IlP6MZZUWAXENo/IfIVqPx2vtd9yjPlFhjkdFh5o9yuX5/6%0AJDQdYGcy0tlhsJFdDQQU2pOdMtbz3AqNr1GzGZodi0XesfOECoa45onIPi0Hm7ar45UHcO8H%0AQzf2a0cjQ5X0debjiobCiIYbxBu0y5Q4ZhnI+A4rScprukqgx7QYXDWhbaO2ea6YAD3QCGyc%0A2EoM60aRqWoYV9N5kgMNp0w/cpdC9MI4GiNI7DUTkiZTsy4v6JGn9jbZDfucOBUFXgZGHEie%0A0qq+hfevDwG9cFa5kcFABDYe2YgbymG7eWHmt1RWws2lZlO7V5rk1SLw0WH7dbVTEONrtfgd%0APx+o3xsXnej9HZn5+ZMAsc119lsuoYLOo2EcNptvU9AOvGFPiq84+x1v2AvakfTGUwr06T8Q%0A5RYY5HRYeaPcrl+fniqSbAtZZ6XIVY/LewiYv+OFQ4XaaCId6lNNPfLYmVM22WKi8zD4r1JR%0AAo7DlUUCXFZTNl/HoWe52AsN/Myx9+kFP9chjXY87K4Z8IE1VYC4oRw30dp56YRXJTbpt02E%0Ap3oXK7OMswDxiihKs8s2COSqWBbJmP+cyQwyWgOIW7RCzuC2UrRPRJV5ptGzxtADSBnUeG9C%0AdSfKvJ+0Q1zVI0uLCEvOvEk9SEcH8/bImTdNbqtxesNeuBDU8c42sF63Fz7wZaVm+8J9++NY%0ATYDdN7fGwFahQGyoYEsRnzkIEOdoWC+ZTRAGAN15v1LvveLV8TfhD+d1nH84rl6w67WqzyHK%0AGn+DlQrX7d4bvlf6PTz3/C7AJeVMYOfsd0Qx2ZxoOiaMN+udRLwfZ7/TnGhKDzGy45lKJTb6%0Akbk5o9wCg5wOK2+U2/Xr01NCQTuQv8ipZxvjjdjv8ukLFKTmgcXl4NebEqtHHrseQa9CZUtl%0AtXEjqX3pVq7kGXNTrppVIKIFagFtztN72B/f5xw4wLPEnrWuDh/4zu0a5M2b2vcuNWxWuEBU%0AK72ufUk3rrT7+hHliGac7R4hChqlVZ8IoY9tQp3UyryvjMCH6uE6ApaqzJSUKGsUeI5Gh55O%0AnvKIhfBsYBcmVdEHt6ahT2FxVitrTLZJ+/mN9tC3WQ9SI4rp3nhLunpsajCdsByFQMAkEGyo%0Al2fet+4LJ5mWfssYpiWbiQ5fvUJwUiz5iI9yUDbuoaqrfyCixV7T+b4AW9cDxDwC9HTU7vYg%0AKra5BB8YqcQeAeBFf91R2HR4TH5+SftVR0ryVlQS1tjaaA0+djWH5OUvHSnBhzfsmWtTeH5L%0ABIS8YQ8+1j50t/QQo6S3Qx/b5YpyCwxyOqy8UW7Xr09PCRWHilnIrDHeML/CU6/tISBqvMKh%0AglhbgnYgf/ob4/E/z5WRittws6wzva0/ds/wgc2lW3c0qLeWrMtjeoVwKqJpIByHf7s2vrs4%0ADg8c0L5H3+aCrHBaz4OPykjlDhNV8PVbew9D8YqG2oB9YHMpsv0PHo/o/267LbzcNupZWCHS%0A/2CggJGxZroa66Q+guz9D3RBosKIXfid2ktvd6j1UVGlhh3rFjYekrOpxSc6J/FgF0gkkzNR%0AGg6xL4oLBU3+4ykq25rE906mtJuebRiXodsTu3wzln8EGtjtd1ImVhwZ7y4pre2VkcWqjFRI%0AXjpJRGvWbcyKbjG8s/Cs9Q9MIQNKQeGF96+nDtmOxc9+rkQYP0LzCgXqtY996Zz9TnGoGH5l%0A0v4ImMaavHKb44WZba2zTfL9MnWc5WOxn3UlT5RbYJDTYeWNcrt+fXryVD1RTUVLtJBZFrDr%0ALSDt9ZNhOaLmRNP8pjckv9pj1hmD7Yw6sAewcxJ5XBvj4VaRheoW/Nyx89gJlWNpIJYT4Hml%0AMCuKibdQAucQoOfpCz9rRQ/4wA88VeqgqBFbD2Ane7wxhBm+1wkTldnygwHuOy/8eN9NcYw4%0AGKgMt3bjz7aqdMRJpGUwzWH9FHaARTJBRjmth4buoZSQqXHevDSNXXdSqdAE6u0lFhKHH0G3%0AHTZ+XYOwgHg58WcW0mokOgyIrwTwvLClM4F2YN2RADFTuwN60TpjcpCVt4WcqQNm5S0sxPKP%0AQOecG0nTp0o4hWhSzftgL64PXDFk5F/wQj2rZ2ZgtTd1ce9t2L113vndxYszZGK8uDVgIHgU%0Ai9dqXBIQnhXjsqp2RSLG3PM4e8EkwDe9pWuuTdX6q69zQMfh7E8dThGwfpBEvtQOgfB7R6bI%0A9Om3S7kFBjkdVt4ot+vXpydJgrSykFloWMkAdr0FshoLh0I3N8FtpSMlg+QELJZ08QYRKA5l%0A/lQXXFg6UpI8dhsPeiLfYxsQE9LbS/WYv52ANjFjKYvYbCJhhErulFJYs2BsfNIu1regHLbs%0AaCDmehXjInGvg6qDzz0CEDdvVTu9pKlbwsjlJqvtn3TUtQ/drU79RTcicHb0LrcRtTRz5Nc1%0AWnKJQwS0xXY8UY3gCuL6KPJT0IRhD7/SPUwQJwlywSP8ZCcN2MU4IL6yGxNNdLvodhSm3Oaq%0As1Lq6sZtGrG1lHLr9oZquaCLpU01+cLSvt/BRFMdn0zMvBt9kBhL3pZuVypuiTMByLkdJVCt%0Aqphrhc+2ufjHjJDkE1WAePcYZnVUiykWl6XBjfFVB+MtH39itsNCgffck3nV/PkEiPe18Lxu%0A7NQrX0mAs2cTYLPJF8yIX7tgAQG6rnr/I/n5LC4H5djPNvluloOyaPVuPrA7JrDhgd0AL7ii%0ANR3QhoTWsE+/XcotMMjpsPJGuV2/Pj1JEkgn8C4JwozNNAvY9RaYTqNYgXvICM7r4ZkneoK1%0AmwPoPHb27pgkMSEN3F00G5UhSVwcS3GcgjySu5pr5WybUJZTj1TZgzdUAF78ODFSgY90m6nZ%0A9X1gswcQ75sAiO/9TCntYpJrQj0rPA9vnYicXUJl6evBLYLcaucfWUI0tQKsrWGHrbzZaF0e%0A6Ae/jjAOiCQmte5KT9R/EzDXIR6PTmBsVieswNWAoVoxppBD9KOXaIH2JPuBh4D4iG73gSOl%0A9EWUB6xb7Q5R5wGyHPD/sfK2OLqSmCA8MyEVG/gOFf+vt0eXw+IZR7PdIn1c/PetzLNv1lHP%0AGyoA/+Rzw/bZwfeTiTSNAx+ewIYKXt+GZC0ZDLB8ONbt1VeHx8ViJFhBCVw/bp6RVAlcZi+Y%0AxJbiFZ/uQMM+QH1bbfW5s9+pjFQE8srvpZjArI8dw/QqO8ujJf38+vRbpNwCg5wOK2+U2/Xr%0A05Mh+YVdPVFlNnQT6n02S0Dc5poTTdOiKp337CrWmwA78T1KJeWfF90gY/W77Ltfvb8IH1ds%0ADJpNS0die4/5gA+12RhFjqPRTMwb/VX6oEZH9nsdx+qQaAdqMI7ekgXn7ZodV8zIXQQIisvR%0Ay7sAcX4Xm0sveI8e3vwW1lSxtAkf2KoDU5IgYGkzUy/oaDhSy0gpvDECy06NSYxpo203+mhJ%0AZJylseM0irr2vlxeoSLRJZ7Q6NDW3sWeTnK1lK12O3Ykmbcl7XFCUHUhAT5n+TGFI6NTtOSQ%0A9bE01TyLwDY31OrZfO8HVVztS7rqZfjbowDx0SCUufVWIGHzfXUn/XbGfXN+Cr4UUo/peX/z%0Ab0MAq1VWq6GA/Emx2ajr5PdSRGBNFeC1W4fIyC1iZPr3vHSBPv22KLfAIKfDyhvldv36dNoU%0AM3HG8Fbsr3MqGrPzmCQF6nVi++Xp+4cPgAuvCZbf4y3a62BVbca5EwCv+HRn+3Zu3NSWfUVS%0AiqzctxU+aqO10pGSVHQofGdIVGuOw+X/chTb3Eg8wfJEC0gT+bt1HXwsvtOLP6agMbGO+Vh4%0A/3rZjcRzTiU3AT0vqpuZDvuAD2W9Etvot+9QN606YSkwgTINne7khrIyJm7WlUAlb5n0ILv4%0AJ4Yygd3WQsSLSxpNWhB5BJc4vwvHShq80oJcxmPsE00Fa7IeUHoQMFezkMovCBCfTsCgbje8%0Ai/BOfYnJQmwjsNMGdlXro6ejGWhpAf9Kpw6Rj0Vr8A2CfC4J8tmmk+NbswYj0Zr2tFzrj6PT%0ASuI2A1PCUhmx+bwiIVB14olRoNCVOjDq28GTAFEYwjwF3WZJ/uH1NWUgntMBiG2u+fkhXyVV%0A4G5LMUzFt6r2zLeNGwFjA1WhEpu2Q4cyGBu0/AYzllYV0rSlCB0DYQvIVe+95gn52Wa+p0mq%0AVFgsKpe78q83pL5Pp0a5BQY5HVbeKLfr16fTJrfh2jEKNjKbTrxCMo+JLRAEnPWjQqbSyEfo%0ABRXL+JDg2QsmFY4xFR2i/JI5cZ+hlwxMJEuKFYeKCu74SM2JmsytUCiEeC611MS02Ae2ub/z%0AO12AqBRTJlb27JeHKBCV1REBscP+jwkMBti30NZ2qON3dgDiYAfiWSjp8URtI1u+jGTFCDwP%0Am0tYZBkK/21C4R4Ql+vGY53QxPmQYAgtLI0XWg/4EwsIukRAvJKADj74ooA5gpal1QZ2Ywkc%0AMx0uRLsC8ehR1ZLsZII4fjxyVh6naY3EHpIclDlT6pGUlJH9Myd2Gh3ehg1TrPvKTmKEYLEY%0Amh3DoOCsTuykgPUMmZd0FVbryaLrMh9X3zBm3gp5wxcuJMAgUL9kzl13ADrsSQQMolKdDAbJ%0Ausyiobe/XEE7EAQpPhK2gHjEHhgegw+jce9NpYysK336bVFugUFOh5U3yu369en0SJKD2OmC%0Ak8DOjleI4bZkHhMRMC53n/xuHT7EDCQ/ymfsngEfKChTrAxg1qohgJdeyiCgN+xhm4tLjwH8%0AjL9T+lF2n0K9eqJqsiosW3Mc29zKSKU4VMSqBsAPfpBBQNWyoQLwb9Y+YW8VKvL35ruUDiyx%0A8wlt3NR+5kvjMNEEWBw4wFe8ImyfO5eexw9/mADf+layt03Ns3Dbj5djm/uH7x3HYIAfe/Ct%0ADMYisGOhssYOBspdTCIwSIw34qhFuK4P9jbQcPFEU8eZdjBaUwlHWhm4h0RAvDAx5hsIEh2i%0ARqxOe6gC4RJX606SYbMF4qeWjhBRjV0nbSTTZKONE4Bi50ZxiREdddEZS8lUIpVnqxaoao8A%0AhMszDZCKpSlxCLIwMWQ6yQogUJyMF163WzDN36wlwOfsSQggWikkNeL4dFlgmTreOikKcmHH%0ACZXQJJsTzYVf/4Xo6myB8E+Bbq/VEo1pen35MRb7M2JXdra1zr0pSMu60qffIuUWGOR0WHmj%0A3K5fn06PUhVyhpPxCrE/2ck8JiIgRpZqVWfeXzoSbiqiOjJxAz7gQ1DR9ddbG0OqyWkazIz9%0Aj3bkr4wqWctBP5lEcmzc1BYFBqJuPStW8Pd+L37hzJlTDAAg5hJ7OCOh8Lvkn4kn7oMP/Ej7%0ACMoS2MUkvtWEDzR0TGiWNdDwsdvQnYg3toibEmVbYwzijcQiAoQbTXRC7axmRvUaYjXBRIK6%0AmpWf+bNWu+AkET6hozoKGucJCJtsK8VepwUfKGm41tAzY3p7nKgQlxA3VbCliEO3KqOnDcsO%0AaV+uzgS6HZhir53osGUkkhzH1pA5xHdvRbeLgKuvnxCk9bX2qAicXSbEqGp6kFfLfi4TgQvi%0AJV2pPHHl7YeNwEBnNI7bBgOc2Ql7aFrj+bNT+TrcUA7aQaXCldq2/oY3hK/xkhsPxeSNNk6i%0Axc/c8IssgV4vefSrJLTn4RbA2Z86LB9NPpTp9xD/wzUN/Nen3xjlFhjkdFh5o9yuX59Oj6YD%0A7Ox4hRiwS/40l5bCoYJYms74QRE+IiWtVkQzfVQT+dWQEvQwJf/u704h8JOfpET+GuWfTaKn%0AFGwaE2g26bo877yMebM2pBkziHuWy9P9kT8Td24QD7kZMxgEfMXtP1K47Qdr1bV75qT3+f0v%0AqYNH74q0DxUjWMfXAQF1okRsLuFkXcGXxdpCV9MqPfm4M4pp0lRTIVcIR4O8OqHjHzE323Jq%0A9xYrz9pKpE0ZSetBksAZcGmc0mwZU2fikPQ8pj7WCaerglQ8T+m9ftkOKy5s0iOhLo8GojsZ%0A15BJsMVoDSQe+RVghdGcUPrRBbHnNa+uQLpDBSU/I64DxvFORCD53h7rgmnmZsNLm1q5e5v9%0A+tnvsJDxSRCtm/e9kwCX/8tR6m6NfVO+IO/x6kaAVlEvo7Sb8itpJxgvfGcIYOE7Q/JRsp94%0Aw17vHoSSeezkb0symL1Pvy3KLTDI6bDyRrldvz49VWRjNVFcqXgFH8nCElnADj5UitQo4lE8%0Av6Wy766pppRJFZ1Hj1QgNrujGae6uCJSIPWVr+/CR/VE1TgOht7r9hMEwXDxvdJavfIRW6BW%0AU7vZFOmFQYDz7km4HpqaYIMBdsQTKU/NkiHFALgk22eNYk+wS424Z3d44de7ESwlAp8jPv4E%0AKonisKkMK8ACjFh4STyUQCHJHmTyP2Gvu1ZNTRKdLhqEr0F/RYPLWG/mjg2tfhu0kg8HxA4X%0APnBNoEJii8RgAB/Y4QIqp3QEMzGhISMhsUGC0rIeh9G8xFAW3sVju7GhEvb2yhDb/c4jbRGo%0AmLpeLnFVvAdl1zY9vCx6Fx8DD7sYqTgPRF5m+ebGC7eA0J6iCdcAACAASURBVBbMuRe3AB4Y%0AHjPtgvxcV7ln4N1jAPHmifALe/smG071BmRx19sPPYFoHbCkb65ktYx/HxOVJ4JA/dzq+9jl%0Ah3ILDHI6rLxRbtevT08VJYFdko1wMo+JjXKuvFJ/fGFCVwHi/RqTbahg8ShAFRtRdbChsnx5%0AXP6lSxIpwZY2ZbOxwEGoA3jhq+M3FWdBUUOKqdc4SBnqnqcS8DdRAFiACukQJYGcGlixDz6K%0AW8KuW4jqFwt1+HCqaKwAQKxoKMWk5KrQ6YKfVXvx/73rd+ED96xGdQV8YNdZahc3ySC2eAoL%0ATgm2Gi5Ga8oWmeJP1pri8iAbsiSBlMRDxJIS2/ijaLWMatRlUGDdAmqxTB8PbsJkByOWs2Cd%0AOE6Q8IjHJkFisosaUSYOr1cyYsNNoq4YDha0JFNRj1frAjSkuysK7PS7sTp2i7JlyZ2IQk/b%0AdozELD0lAvq1dE8S5OV36Ze8yMZ4QxzaklouYVOOxWGYtScw/fsZjhDzw+zBjZ6VzYRMsPzC%0A+9c//8Xd2HhsAakfqP6AJIAdM+KZ+pQfyi0wyOmw8ka5Xb8+PRkqHyufUz8nCd16KJDUhYls%0AVSGf3Q57kD/HN5Tx1niSBdUuoZ0rGtjmwgeu25++Z6xo/MEfWnDN8zB/0nwc/MwJ+PidZ4cC%0Az3tJePysV3RFgaHQ6tImkglRPY9AvYDaaE0wn8A72KXDoLPQ3VAG6KFGYBkiUboXeuvgo7YK%0AhH72bVX4wDfKdj7hD+14i1yAjQGql8MHdr1W7eLB7fCBBwfQDgDi4Z+lI61hXSyrM6nATYwn%0AiYA42BOumdwiSYtqi7ibcLVb3t1RFBjL7Wfwh2ehENPVJmsC5cLJUTRcTHRD4aVNTDQxMTmt%0AqNimtuNLibCm7sEekgiYSxqJp7PfLq0h22B8EKGgG6Vk6gECxHlpb6ZrTQvoSuduYhKMfJAm%0AYHU4c5Roaa2qJfDSv4yIeR5ntvWcgwA3evSGPZOgTrBUJghjCMHP1DmWHYfnfrCdNbA4W76V%0AYSnknoBPqFIJ86dIsLn6m6MlPU/hORHYuFF9dF2lq8vqoU+/ecotMMjpsPJGuV2/Pp0qqXS+%0APs76xVmnbBb0oXJTZQssvH99+ZiGfdAIT6oY2XbJDRX4eFU54W0jibhA/GkIzt7w5WgNpa/u%0AjG0bqDp4Vpp20NpX3IYrOLJaJWMaAsch4G5DWTvFh8jMZpNeOO0uu+dWilsAH82lIHQAxJEG%0AfOD/vxo+5u5ISRCjWPqkTlBsWDzqJo9NgXUmLGQj3E3IgGh3QeJEWg9dqlQproZBbcuLrhLt%0Ax7CAgzstwHRAt6+P9h+kLw1c4uhJdDLrNADEnjEF1H70GO6wSrh+4Rj2ESuJwQBbiiG4BFEY%0AAiz42yL27oUPmHwlVZ1+TzRkhwmwXree0dW26cC6YxZIkkvqaRNLwrhsisBRreez12iIAM8Z%0AIqj1lLQ6RFoQbkXfdxYBvr3OhYfXp1QbS+VLg94CG73QOS+VHYeNBj0SDc52CPDf/z1T2FCs%0AMIb0YyOzKWKN03juXC5ZorpKxXkxpJgsPtt7zH3qQbkFBjkdVt4ot+vXp1MicV62+bU/f60o%0AtFLz0gk7+x1jnLXLAQk/v/b8jUc2lkpRPd+OAQXsCnWAT/8dDeyMGm+bCx8vXnE0/GP6oi7W%0AVEPkZ/GSS1JA23/9r+rgplt7wgJz37Sy60LifvcZfyd0zlUiIiCkJmFVTXniVx14XhgwCK3U%0ABBrQMSIta1p09MYGb/GZO1+sGnfOj/T5s5nwgdEaHr4APmDcsNoJuFCJgrngIZ3gI8P2Wkp0%0AUo5mCTH2xNs07DhsIbZxC58ZRZ2dlFj4mwQIjyhGIyeyTHiCvSaycxk6egK3FvC+xNn5LaXr%0ANfq5gDjLWncFm4rwEQYr0EqeZ1RoBdKemSlfJ7XmPQG3zVMqI6ffVewq8CIJszhZX7lv66JF%0AKWMuFKzZuPCJuEBBfwte1wV4TlI3+RL1js8pEeBb357Sv+3eIBrxmMODmHFLpRBaSZoV40Un%0AxcoEMpKZdW/tHpJAcEqkaMdeZC1xP6PKNCm3wCCnw8ob5Xb9+jR9EvhSOlIK2oHtRVc6ov6y%0AZgG7rz7+VfujyBu13IUPX0hqwGRg2ZbQ7qlY4vhMVKwN8ozl1BaYNlM7xqXyWhxpzQeB1osW%0A1V59o3v7kgiwS7vGtqXa5O5MTy+svLkbDQPsPFgWZxE7UXX1DA9subqHyhM+8OCAOhBgN7o7%0ARGzDHjonFfAaeSyEC+1AmRRNbEQhCrkmujYUAK2KrgYSySmJbxC3s4NEi2jqbkXjYnLz7iKg%0AVV+C3t5KgKhbjmiPE+u1/GX6XuOW+bg9gpGoErROtAP8YwsgftEJ63P89y6g73UmcdEJgFhV%0Awy43RMANnR4ZhKc1drucUHtn2CMe1QfJRDA1hQkibl4y23aEyvbTQmOpfHpdOYQkHyZBVkYq%0AQUDP41ka3b7hDcqCCR/qFZJv5Zu0M4NHgTGVkYpBtHHV2k0EGAScPZsAt2/nsmX61Fk8y2Ms%0AIEn5M0QdHkRtGSNbQG5q0uMZfz7z2ynWg+3wJ9QbKTYaajXrYZqmONVqUwj0yabcAoOcDitv%0AlNv169P0ScBcrFFhEeu4dKS0aN8iOZ7505lysOLACgM7VG0uC4h4wx6+XY7AMgl6fVMbILau%0Ax8ad+LIPH9iwW6MHiXy0VHESt7huN+wdJZvPg9qZagjtueejEwtomIuOfVkwqIcNFjP1SKit%0ASgF2cuG/f+OL8n1IYQ3sHON7J3j3SAkky9pCXXWwolGDt/JXK1XLod0gYStNhz0sbaLdVj0n%0AoyIUXIsqbypRA1+LOGnwUwhZQjyHaG8GJrraA6+VsKJ+WrfXCC8tEMEk6ahbKFPUgWWdRu62%0AqfBKQJxPFIkHtEl0qwVJjQyIc62kfXKXwY6RXPAkkFZk6aVDyX6SyogmZxmOLs2I5ZgoBtZi%0A9FlsL0CXIF90PBpHYjRPlfShyoHJEE6NckwMaXGoiBNVBd1uKIcPRZaNQGq5PGPzzeD3riDA%0Aiy5SH88+mwDnzQvRYXwaE6xGWFRw0B4/jBI9+QetGO/B3EIohhSpy85m1SWT6jJZt+tTknIL%0ADHI6rLxRbtevT0+GTMUIkhuPbDTHSYvtn/78T20I+L6H3hcTeLr/dPh4+Z6XC/K7tHGpsjCK%0ATsUHdr0O21ws1ohHkpsst0yxUu1qYCq76qnzpjv+GeBsdAE6aJmIBwF20+lBSB0D1X/d3QPY%0AhXZYED7QcJWmxEyXnX/4C/tCgYcsB7uGm2J+FT6u1V2CMyZO9AIo7TRE2BlXYKJHYXsSXV12%0AQrRWTkKzZSIujcC6BFKsWenrthCMJvLIYtmzj2mgY6ZLstAJzJWcwzbkBeExVBvHRiLW5N3T%0AxnaJpQ/BWYJLJVZIkIWhRNJmEm0uXK9xswDfWmgHf22XIF/Ute47HO/BIcXACBIdyw+PBBnI%0AwUTTTnQiuKdWUwFAMwcmVNnfayO624LOeTewLsM/r9wL2L1UqwavuCJTRigrotYEusYgml2U%0AOfMvWBDpIdZJDCmaMfRGiv1ojOlTboFBToeVN8rt+vXpyVCoMdIsRcaCdvDSn7001UpI0j/h%0Aw8ez7n9WqoCz36mfrMMHds3Mqu6qeGthCoGniOcvSI+rqKBySsBO7DgE1hWbChhBw7XBUItZ%0AgTYs3rUaPsIiYGaW7M6rToqAr8MmoiADrtZ4Sfay9kgc2djyMVxoPkoPx4g7pwJYJ7XA2mgn%0AHetfExFpsKCgqIPEkDXUV2bcwtOg8BJLF9XQEE0+PkaAmKnvUtZedF9KFNiITZcPnNwfNooP%0A4nAH5If2slbTsFtSOpMwpSBia5R1lzaLclBhEOjjvdGp0HxVS4ffCuwbTXjdPRIOftYkF3W5%0AzpxqEKQnzyWQLgoxBVPCykvMqELL8B/NshIWggDPTqQUectyHgg0rhK/xorqTaKLSFbIy2Tp%0A1xDg4sV84xt7fX2CgKt1VbpSSdlG5RZGo2Z/15Ljl9CHGMV6iOG8WIc9GqkxX/IWfepBuQUG%0AOR1W3ii369en6ZCJhJXEUfKzXpVP9QEfVx+6Wmq5bji8AbryRCp/rPGxeQ/Mm8JFbNeb4AM3%0AbYfnYet6rKphXoYezvNw+00qzVsavxhdgJ//42OzkBn0Oh3esIGk+uPtXdi0gV3jlkvsucKW%0AIs5qmwsjp1bVAHqoRYxuvo7MMJO51AeI5xO+VeOVcRdGAvC8iMDDXw8FBO3ddhtGaxGL8UEN%0AsGKAY3xSbdgCX0aIkw8oxY8gP4MkTA9ziIU9gR20Su9kT9//ScIqoprOO3ueZbR/2dFjCZPl%0A8e3NvpjdmwjUt6fngjG10dZU02NN7l8fBog0e91i4RhB1shS76fTOw0qaTPZJSYtIFtOCLgE%0A6VA/ci2++g6ZVELJCCUGnOTataqlMJ0aEk7UBH8hgRCZUVstP/OZzB6WLImYYpMZ6Xw/bvfs%0ADezU4C3lXLMZ76E3UuzRyL667rQot8Agp8PKG+V2/fo0JSXtqs5+Z9/JffAxa88s01I4VFjb%0AXJsK1GK57uDjml9dY6Jo/+mxf4pfsnOu0sNtc39/1xnFoeILrMz7Kqm98BzV/qpXpW8P70MH%0A4AWfqy7HZOyUXUysiMZShN1ecEG8H/Gnht6QpbGBIoFxf7syVjnOSMEDrGAO662Hj9m7lHIu%0ArIggESEHltuP/75V2wGWH31AhWGamqEJYLfgQFSg4YYCQ0XMb8Hz0HDxy8kpcIzNW9Mau4Rj%0ARbmmciMBFpMsxt+t7UiGvGAaCVmKGr2ZHCKy61f08I5FhyHpi22LpKzI+fog0EbVMYJRG3Fb%0A5/KwL7f0Z5/rjKtKWdpm2hDYZHi1fpf0nK80lsGjBHmZqKBKiQx55l6/0mU5osCunDo5nWg/%0AdYKcZwuAKBAnqgruu9ZKpf0CsdVjAsiazfg3IsZr1/LAAXX83iIBvmRZXGb+/PBeAoOWLOEi%0AjdhmzJjiFpddRoCVigJ8s2fHsw3Hv3HWtfJQcqF4DQqy7I3zpg/sTMRun06JcgsMcjqsvFFu%0A169PvcmOhJUW0cYteHABrJAIt+HSssyua66LoZBY7rpLGpck8V8kYYrlXVcOys9bfxypKjft%0AUff+9/fcFTZUVmO4h4BAtGcmbvHiREsS2MV49WuPAbwCI/YGoB7wbsDH4jvWqW34/nGMHQeJ%0ATgsTj4XPXnVUzES0Zih1PhR3G4JBELgiiBYVtedzZDu2ubj34/AB7wFAe8tlRVHUNHZJBWcT%0AhEscEdyTgb0OTQPYddsmI27Y6KT12c22k1JjOyS81jod1X/STU1uapdkEJ+5h/QYoFFjPTFC%0AJhRvImApzwrJs1YPZR3p+UkdErHakhelWLVKTEY7sZ7ubdpgutgI6LPFo4wE7WpV5QWmZZRw%0ANco80I2MzfrpYg6SVtG3vW0K1PXnfx5qyM45J13GpA7Zs4eACoy9807VaDSCWbxyJWH5/CFh%0A91SuDlGyv4am+hnJQiGSuCSJ82LX9m5Mhln0aTqUW2CQ02HljXK7fn3qTT0iYRfvX9zUmdWa%0AE03bMrtw38IpjK1pXButhR9Tnede2MXTugDxu13M7f4GvOuYcKGjlYtEmsqoysdP/sGxvX+3%0AF6B3eaAwnw4pxOYSwD1fglO17KRx8NQUiKxm4EQVJIIy7lmmBHZGUwAagT2zkAR2wmIo3PYQ%0AoKFJZwIkJqOQSArsChgaboNElyhG4VFNO711uiAx2cXWKCAb1bMkCLJD/DUBYoml7homQJQs%0AO6n44T0RQ3UZ6DMVq8Uaz09rtIXlwJhQK3rwgvAmMnqeCrMuXjytARfT2gVOVKTe7k4NzpKx%0AJmYOY0PqjKHTir9UyWoZspoCfJcet6claeh8zWuUH9vGjfFTwi98oT4OUpRzht9o5bSra8R8%0AwYXT+vZJbhSzdUxpWk3GOoiiMamEc10WChHJGM4TmhIp9pbs05SUW2CQ02HljXK7fn06VZLQ%0AB/iYu3euARCC8OycJqfKM382U/zzIthuVQ2v6wDEYKDKNvh444+vVbngN+w23nXP/fjhZZse%0Agbj3gQADuIex/vRc69bdNG5wW/KsgxYGT6aWxXwbOnJrAk2oPUeUAQCDQQSDGPA26h16N7at%0AhA/88CG16Y5UgnbgeRg4VASJ8V+pqYjhtlW15Y8UQaLVhOep0lgi8OAARioYranUJ2L6fLgD%0AEI90FSazWQyRozU0XPzdyRSHsAkLGVS0vM02JnvUOt5tzUxVNza7KQjJbhFIJ1G3SZ4YUiEX%0AXauemLpQoxkQRS0gGjW5RGCBWTWTecSL6snaiZ6nB+ymFujYj8mzBEtpe2tFUEipHi535Oks%0AV79VtZQ7JgfcSqREsSft76JZCYU9K3f0JcQihduMwNINlvBnT/lrVe6dtzmbhczHxYtVb7Zp%0AlVT922ozySpnK/aQgIPNZgrOE5oOUuRUobJ96kG5BQY5HVbeKLfr16dTIqNU++gjH01aUa8+%0AdHUqaKOVGOUp4MHA/CmPnfKGPfnjXkeJwH7cFu4NAIEArujbKomMW09/OgE6DisV1s/c1NJb%0AXA3ewoR/3pJLHqufqXa5sStLNy1oXn45/+i5XYAl1AkV2SpkNA3yX7GoMp+KvbXwQBHUaph2%0A0DnXIeAGwYKJtvKZW1OVPXjJ4IHV3nL4qGyAGwSLWpNL3DFcNIraYRGYWV0EH9/+5uvkY+0r%0AhTATSpIDva9nefeLjsdNy3jSsQRmRiGL4TELJVQsYNEDEgUZI2GGe18z6jg4QfzAup3hAwR1%0AkpTrdX4cH+mZXGI4KRn2YXIp26+EFa9QrUYBU5oX3esmLQGXIF3ytTIek74YpoZHJ6J/lXjn%0ArjVv7TDxXsgyM6KGNEDZHnYS2MV4QKO9U4Vis63jxeFxROV2jn52/UWM1ZlIAjvbz0+wmm1a%0AZSKf8MCAEjbpgn/+cwIcGLD+oNXiOM+m6SBFJhL+9Wn6lFtgkNNh5Y1yu359mj4Zwyt8XHXo%0AqqcMqE3JPX7E+5BMxbOue3DGuWH0Q/ICrKop063EXrxrDH54tovZz3iG/rS0Of9Gz/OUH1uY%0AfARcvsJf+2+uqAkvu6YiRV0JtOCMHQiUX6AXiTWpLg4TJm9aEjgOxw4oDR62uXOqC4K1Swi0%0AHEc2WgKleh1kzfMEhlJnM+5ipqRHPmdUCbTgfP+6PfVSSQQ6s99a2gz4quAExSev4apUcIKc%0AJOGwp7PXtojOOMaNcquFblvN3wkr5POg1cMIYdyh1lTjeKJtIaGRCjaX4lVoQ8kAPnDAEugd%0AnEGN244SYyoKQWUw7hAniEBDikesNHV1HZkrsGCm1uAe0KkEj2rM93gnDOkQmQssXaNhQZ9V%0APvOZGmSQqFgArho6gZnJWU6uXEkU+MI254r9WgCNjRqPN0Fi/FcKgbmWuvQXt+1/LCiMEOTz%0A2hPh05kLQVwbDeD9SSk8PqKttBVtdS3oMGQZpBhJHTYadK20f895fvybFFpmlxHgO5bHBd7/%0AIX08iwDvzIi6kFgTVxwHQUAVbE2ywW2l7JK7htxEvuvFi9WpILDKXWT3YNM0K08IYG00Uvvo%0AUy/KLTDI6bDyRrldvz5Nn2IBEKfEM3+mSlBIVpRUPnvv2SntGSXCaMJ1N1SSxSvLqNqfl78x%0ArZaoj9vunBwqgMDHMRY/u6a6eNtCApfgBMC1GFJ5kn1d92wwOK86IxjEMFYSaGxdp4DjNGaD%0AgCCwO1ctk5bSZoXeikvvmQLc+JhaYN9CBLzqI8dRIAKiaRUeSA3DbBIziI8Oh50nPbRi85N6%0AaxAbxgDi+PFIu+jqDhJFbfY1ud9iXMvQ/zExgFjYxKSVymTPbWF+5p2Zezmgk/3K8QutPqWl%0AooeUfGRL4VtnQsAqVrKSBBlIEmCpruZqgIioF2PDVR6QNnfaIHFkfG2NlVRTOIkNFSAty4nw%0ARBMrNLArhnqsyJNmOQhGp+vSYc41L4w1A89/fuYrQbsTNyyGUSINEIrdJenwlyqWCssk9FV6%0AWLgwLIx2qmwoiRST6j2R6Sc6OQ3KLTDI6bDyRrldvz5Nn6bEK39z4G+yTknYrNCyR5ZFUE6P%0AW8yPVNbyhj3lI3XzVo2xPqsE3j4hnm0B3BLqsEJWlcD81qYvFWuv+Ld9uFUKdt2G/Ucf/H73%0AZZZO7q9H7lixLoD7+YFHpYd6QV1eRXl2deC86ozGCtWnmFw9DwexkcA913wL4PyljxNgrSZF%0AKZZ/sZ46G06rpTZy0yiRreONaeG2KQV8YFFbud4blYmN1Yy308+2KmzxE12+zCA5mb+DWm9k%0AoPKXdmP7cCYOeOsEQBzPiGmdJPY72O9gdCxd4AGCxBHiYQMK9YEgobkEdNpb+8K2BezsdkmM%0AIi/S/BaWH8WKUYBwiK+mwRe7RY4PpnW701J51qg8QZOQqKh6OO+IHkwrKuNGPfxs7ogiMM2Y%0ALkB5PHKvyyrWhfaEV50wbtrAlBvKKeNMskO8WMskTfb2r6eMHmhPbyIDn2A7wWGx+AMb59ES%0AE/wkRtgFC4iezm02znPduLX0VJFiaopj00+fToNyCwxyOqy8UW7Xr0/Tp8Khgo3PaOnwqBOj%0AZHFzIvRAlhx4PYDdF4a+IAfzyvfKH82zSw/Ax67DdammddGPb5n989mqh3e1AH4yTBqLJgoA%0AxYhpiq4u2+C1/0wJVFEGWEa1+4JnEChA6/OWjggcvPN61cPNNyyUHqprAB+eh+47zgvgugha%0Az3AInFdV2beKf1sBuPITlRo8kg0Uy6gqqKStyWp477zIq9VAwkQBN1zlyy86yC1FgA4mVQit%0ABlsEzt6kQ4/v/uTA/5h0qrq8mBbARh8+sKoWVlxNhV+Gr5sI7Y8tS4GUCpIM/1CAKeESLWKy%0Aq/bs0TY84h7Ld214LFLzvjMGHxj2QhywMYAPTBxWeM7UdZXxt8fiIzd+eFkW3umzmaKiVVY1%0AlUenEmgm5soG06bSRiGqohNgJzZlsYC3A7QeCjsEBfQ/16DbBuExfKnse5meb5IAlJMgsYW4%0AZ3eoHwVf/GLC85TW2ZgmiwR58UnrxbBSB199tVZeNnXJXTdSsva881QPzz3E179eXfU//6cC%0AYZHh1aMfddgBwA06MmPhQnXwlrcQ2qGt0QgNqaVSPK9en/6DUm6BQU6HlTfK7fr1aTrUnGi6%0ADbdwqGDjM3JaZkeBbqZ2xdvrb+8t/KLdL4qkwRMz04aKiWd87l8/HrkEhC7bKlVWBdjNQ4dW%0AapJ7VhQIPIavhdsVRuQo3CH+UmXsOPbh1wMsoDl3y8rVOApw2WU1bHN/+uV/puN4qNkZ7FpY%0ANoGF7mADoF1AIjlIkfd+uWHhQ2lqGMF54FlfqgDEmjB9jAiIg12EJU2J3uCDQVy25SKl6ewB%0ARMzzFoiJ7ICGHoocUznjeCfFcmpUUA0dWWlnRfGtbC+xax+x7p6a6cOYSjtjmMjQ+XEa2VJa%0AxJpqr2IY45aG6WiawG5L4KA1J8KBNXtd9e8ZZxAgbkjrbbT22W3Vs86SImYZRmqzKD/co9XV%0AGjH/VULnlHANfOHEMfPazNjh4GtDAOF5Sl4GP0aauzTCrsplpa67Z4ykdoaTRNY1lsv82McY%0AKaaSyi29gqaFBOk4KkbBS0Zp9H57zcgDgnRIT9fDtcnTuaOzBBpW2Y8SmQiN7dOvkXILDHI6%0ArLxRbtevT1OSRMIWDqVEjk0T2D0pXtEA+Kwv/lL9HZ/TCX3dLMxUmfM9AtUX3VZF2WA1AgFc%0AG1SpTj77cEqj1RI2+ngHOqFKD0TCgY9ACw7eqUplJB+hcstcgDKwwt1zIlq6TgvkuRNPVCq6%0ACNuqWohlo8Au3rMg3aXNcAv0AR8fuM+6RNhsmQI1vnObcrlrtmVvVmJvnMS+Trh9rmgoeYPD%0AZFd++7jaxSeJdgfUttrxiBMVSOwbQkyZNKFHMjkJEu0RHCmhHaicKWL/LRHf64aoy97gjbub%0AXZUhC0mYCxtEiWhqB7UOcUsXIA7pWNEOUdTaR2owZ4YtyGw8ChZr0ecicSIUeOm9ibMTxO8R%0AID6pWwTsnuxgpFIcKjYaxMqp7OwBP3Nr45m63EsoDAL86hYCXHBt89nVq7CqBo8YFtVd609O%0APhR/c/6sHZkojUppgrh1txQfMhJksahsoOpXAYkmfd/qIR5rPtXqtFivqxiF3/991a68ADN+%0AVGzcyFe/WveQSEPtRKFbIXF5LFddLSHgpIG/Pv2aKLfAIKfDyhvldv361JskEjYV1Qn1tsD2%0AZlP23rA37NkVxpz9jjI1xnhpGJ+LwQDgLdcWCDTgEbgLu5O4rfW88wiE+fC0QAvOnDlxYHcP%0AdhpgJ40mqLbwpgMETDysi0BSq4TyCa6twns3r4aPc3cAPhbdB+Wot6IhIb31AqirSqDqnPFx%0A9chrz6oDxPzWH3/+p/Dh7hiobAglB97fBKzEbD4W34fKBhgDbqVSAYkTVVx1MJw6ozj5/Am1%0AmRU0+oGVI80jtrkRLZQdP3FCwEpXxWZ20/dgjNbCSybSBIY9paBqpRafiAK7LAVbFm5wMuT3%0AUmYVD27KhFCtKKDMEkC0khgV1olMdRaLzH0u9jtBO7h6O+Hq94cE+d6hohhMX7wj/jURLsoE%0A6mF4HjEYvME/Fz5w/3qAz5xNjDfO+Olc+ED1C+qmM7oA8cER9ftBuEGQ843uqkWcCIFdOBX2%0A9K5UjcpC2tCvje16mI3qNrYJ8pIGaYqtRXn5duu1RFoYhCC/eqgFlMocpqxXXQM18eQzZd/s%0AkFbHEgio0ken+dH16ddCuQUGOR1W3ii369en3tQjElYEpDTF6XHQDrxh7w/u/4MeAuqP+A3l%0AJXs2nbFzIba5OLsNEKs0oFxTBViY3wjgjuN9v8TXjILNBnbVNSBQgwdQsKAIHLmirGoZrWhI%0ASwPFedCJwQyw06ir/UYQOLlzm+r8hrL4+4TDFvPo7US1NAAAIABJREFUYBDLe2L4vJ0wA7v9%0AQBU+yjfA7uGCj6Rg2Y9f0ArHr58aN5QNSK1UKgRuXPNZ08/qEydArUT5UAsgZnaVkuMQUb9c%0AmYOl5c4OQGwpqi08IL48hmNDoHb/kul820Qv770YlEmaROWOnYnMHHJd3U+qAZQa/wXEqNU4%0AYll1S8Sbu8BUXnFZbOdVngrVYS4vSKK3gChNozIviM0l+MCqGkW3hBDYzTN1XORdkq9h1XnV%0ArjBy3LXAVkU0bVsL8/cMYGsBH2mHj/DgYvjAwZvVfZ2uIPgX3OPSYLWsWGnwwAG+6EXatbFg%0ATc6PomgvuwfDqvKEid6thU54GzeG0E1iFASloUr53dVohEEMAC+6SN9Rdy4Ea0v2SJB2la8q%0ACbIc/WjDuIAKC/bpN0O5BQY5HVbeKLfr16fe1AOWTUfetMerSiSg4YbDG0SB51qxoiIg7QvO%0A7yqo9G93q7/md6rStLHaYkU0ksAOYAUVk3ZYtaxxGgO3OmhlVieLArvquzeay9XBNpdUxx/7%0A7g/g4/lf1YqQQZWT+RtrrqR4++kBK8UbeMf9DfgobokAO7n82mv1fbe5Z93YkfG7CFCgRFec%0AcelRWz5wXQLnbF5r+nlutwvyY989+cyDugzDGHF3mibJKFcE5I329FE71M481R6JhErEuKtz%0AndjFr8otgLjraNiyh0C2vk2c9y+znsJ21Bu31m63bnzkVECerX2sW7EarajSUbREswlPpwY0%0ATmkOcY02TQ4RbhQPxd6ubD7/YEE0djMdjdvOJkAcacDHzB+7Bjmd8anDzYkmtrnYUcD27QDx%0AKStlsfpNUlSZVi4dx5viCbf1WhDgnhaxWr8JRpdW1c/oam2ZCZK1epCit0HAN/xTvAeTJaRC%0AFibV8gnGkgxwpi6FEZPLJZZCBAyw27cvMv7w74+1JYv6zfaZa5AgTRCtqCf76ed+i5RbYJDT%0AYeWNcrt+fXrKyS4yYRqlNIWd4ticjUmq7HRWYzkoq9y/hboNZcKutqkUJw5a4gBnAzsTGFsN%0Ak3yEajw5mLF1/XuX1wGe/7QJuwf4KEAp5AR+TcKJADsfexTWwDPvKMLHB26pxdSc4U2NrmVb%0AvHHyhR8wZyXF3axdLws7kQz7CADie8RggPkt3LbTng0DNMOrJg6nAJemdlATYNSdjGbH6Kqd%0A2IuqxKbPXQv2da2UHCH4CyIfSwl9j5sAWDaAsNm+qqG7MlzJGOE9CUBjJ4eTx3+c2JcNLhn1%0A9pPMLF7a2Ira0n2HTmIs016dGtjdsr2JVTUx1gftoFjUAHFbBT6wq4gy/3j9UYB4awcg9tym%0ANGRLm+pgQOCpAx9hnMQuVxXre+t4ONo3T8bnbQPBSD2x+O8BC9gtW5aSfO5N10Z6sEnc+Na2%0ACdLOQJKcwNKQAuWzJyO2XXO7yF8eErrwLqMgj2mNrj4uayttqe9g95ul3AKDnA4rb5Tb9evT%0AU06VkdDrX1rKQRk+qieqZGQzk7PmuKrNTwbbmT5f/d8nASs0Qf6+b3Mj99J/9SU21tVbiijw%0AbsFDBGof/CzAQ7gJ4CcHGjSFJbYUg0G0XrIgOPMrdg/YUpS0KZdtuSgYRAvOQ7iZwKNrawaW%0ACfJropAVEpsEdsnGKsq9tnl7w7vuKEB43twdZ0cQj9lxzVUKSD2hZFziwS5IHN+JbS5uOAEQ%0AQ1GYRWK0JVg5TFYXlNE5Cd9KyyLox8RvxsrPG/45QZ2V926Ba2klSmMoLVlgIOsSG4oleR9R%0AiYZhLiG2W4XO7EkTfduFiXZhia6QER5Pe9LDibsHFkiNDb4etpB0LYf9lOX+/gb4KB0pycc/%0A/1919S0QWzz4Tq+ufvZ8JW3qQHgq++MfzO9koslvfB/gc2cQ4NxhosEBJzFy1/Kfq0YeTVRu%0Adsa4b3+bju4hRlJZtVRKsXumvw9RNLlyZaQEReQvDwnL9jolsJPjYvQWfTvsb5JyCwxyOqy8%0AUW7Xr09PLTUnms5+pzgU5gyV6ArTIhuJLWAwXGWkUhwq2hEV1FlJI4ooHS4gmUuNQLPJiy8m%0AQPyFUj/I3/4yqgC3/4VHwF1TBiieagNX1Qgcf7oKmw3gesu/qSq9zt4FsIjGhd46sd4+vuxC%0AAvuX/73AOJOQ/s2VKyR44o3VeQqinRB7FNd84bsKp264RO1DUWAXbD/oQUX4bjnnAXNqzi40%0A7ip1HScYxJ/vPBM+sOVG6eGOrevSQYyNVKSfg1dEgJTBdqkIzOzcJ4ZBYsQKAj3ZxfGtYbdi%0AabXrhnU76X0a3ptASw9348MuJwaTCuxMEdKCDmJ9RLc4REOn31tJgEhUu8IC4g1pPZOYRQzo%0A6qggOtFgjiIVzK0RvzIPTpCYGIf8uthc6jUJPlB14Hn48pidOPDibhsndp6z34EdS7RgEuCs%0AWZQA8GSM0TN/UAT47ItbWLdbofCkL8EqK3JlxZGsFyZoB0rB/PaJ+Nms5RAuEuTsMSJRdCEI%0A6DgsaF/MGElaEynAaguYEAr1Z0FYK9n3DHPgIEGWJyNJ7MK/PKRjmVljnac2GiRngifEOFtO%0AXNWnXxPlFhjkdFh5o9yuX5+eQgragbPfiYXQug3X2e8E7YCWldYWSLbYeY9Vdiu7nJfesYrf%0APWoErrqKLTgqbOL8kzawq7/8WwAdtBooikFq4EUTALFZ/fCXHko6d2odJTF6hqbbsAxTBhcK%0A3sGN8OFtOUtNxWP7PU/vxDveo/Co3pjFqissLbbqceBlLQGa7be+QFre9v0CwH8cOOZuS6+c%0AG7J0Itu8KI26k/CBG/cDOvdYFrADcey2lLNTQrdQMsM5r/6YUhyKgLFIdtsKpTEa/WBDvUp0%0AkHK2SewnGpb67ata61ayDIhyXLHQns1n656vtfCiwTS25XEwQOuwgryxRzsRTzeYwp2WEjhU%0ASCsa1sKh8N2AD5zcF8JBH82JZmjc31JU77+ZE/t7IetuQr97wDID7AI2J5oqqOXzFkouEOTs%0AwxpFRbPQFYt6KhoKXYkpUwBeoUDXZZOEhbSMgKkwIQIm/4gp3hX+PbEMwaWS+lki8jFgF5CO%0AZYRVf1imB+xsH7vYkPr066bcAoOcDitvlNv169NTSFmlKWqjNSOQhHGikLBbbPy39qG70yMb%0AVtXkXkGgKgvFsZYOyXvon7DkkoSKaGnTlXrmjhMENH54houhMzxY7ZF3VW0vQTsIC0VoXn6P%0AOihsBYGF96mPtVVxYLfzq+FVklRZTMA2ll1S2Qcfb935PPh4+w5gRGczAQF+80crwlvL3l/S%0A2/82F0uPA5Z5a28CMAmffDSEFGJgNdGp7Q4ORh3v2ifC48nHeyG88YZyrTPt4lnfHlEozRYW%0Av3ijXDTjvIiAdrQi8UMCxKcNotVebtKzScZ2REvekli3YnQG1lnHZjAyYyM7QaI9Clqjre1U%0AxugiUdZVQ4aKIDEpMLGOYQ/U1vCtDYw9ChKtlqCH0pGSMm0LG/R2RCv/fMCHyqjiJsYmuEdi%0AdPY7WEeA4pOn4jkCDcJ8wMdsh46jgWCgHN2kroMaRk19DHRIKTyWSqReLzuTiDioVXWLyG+Y%0AoOuyUOD+kXhQqnxcPaGGZHKLGB+7GFaLNUaePfllT0NjzvSAXQ+BPv26KbfAIKfDyhvldv36%0A9JTQ6ZWmEBmJirUvNDEWqgdbGzF/EoMn1fEata0Ui7wKxw0gq8FzEdTgETj5HsBHEHD1y4cF%0Avc18c+sNVz1U3uAcxWoCIwWPZPPnT6ikcSBWNHCjymZSRlVKUY4dCAjsWDVfFG+mkpg1Bc2U%0AyhBpvHinSjU3o3qeeFBdtuWi4Y9aMht3Yl7CLmanZd75Dvga2A3pJMA9lEamk7ZGXQKwxJi4%0AiQDxwRMR0JDF0kMnI3edaU8mpYuxmyg7kRwwifktLNJphP9EK5PM43hRYWNmXRt93u8TsMpn%0AGR7To/V0D2WrN2GJBp08CuoiXeJj17RqsI7oC80SyG+K+3ei00J7HCQmJzCo3RmDsgAae8mm%0A/LKExbiMJbeiEbAtII6eE00jsGZnEz6wqygwTuUnIjcG8ruGZHpFWk/PLcldU74YabwxWtRh%0AICFQsCpDzJggaoQF0ERjd/bZPYFdgQhYSKsYkYyKjSkRi31g99um3AKDnA4rb5Tb9evTk6fT%0ALk0hMmfvPRs+to9sN1fdefxO+Bh4cKBXD4U6oKp6A3QRtBAPzBtBIaILLMTTTjRRcF0yCFgq%0ASRTFYkzYvtnmFmLxfXyZCi1sXuiFmx7JIGCxOLAjY6j3XjjFnu15ZVQjLTHL2vqfKk3MjgXY%0A9adxAGf2PFEpJflD48opLRVLdYm9xO5JINuWKtbYg2mnYiz1xMamEhOAYsTsTCK2PbSQsZ1/%0A2tI+SstnogLPJxytvbMz5Rp4J/bfxwRpEa4uPiFnjR32VsuCLPxEAgKO6WMf2OfgGHEjAf6X%0A8eMg0R4JQfBkFySGipggta4apEM2m1MBO+lBLhH1p9xUfgX9UmeZCcrwEVEEjtbg49y7PYCN%0AhopkWmYLTDTh4zkP3oaawliuVqQJ8gusoFFobJS1sjOsHpLZm98zquZWBJKVIRAojz2jp5Qa%0Asq7LfScJcmXH+oJ6Ch2mUplENI+d1JnwsgUE+WVmY+/TU025BQY5HVbeKLfr16cnSVOWpogJ%0A2JBO6AtDX4CPOb+Y0xhvkNwztmf2z2fDx9ce/5oISJCsN+yJo14IfbS+Qf7QH9we0PNa80Eg%0AgFtJjZY0kXtnn81oVhT3rJOw3cA1sDPRtSwU7J6Sna+75x3wcdG9aKJAIBjEhd46+MCqmrrX%0At78HH8/d9VzcdA8KVL53Pj7+7X8FuLFB/Pwf4AM7z7r5B3D8v8AD80Vg4LZvqJtISttfbZkC%0AWoH4zmQckdgCEt6YpVfralPmpgzNXKtnAl5TSz6EDlpH+Fg0KjYgWhpOmbzHcupK61lAXENA%0AFwb19LEMVQTm6sZjGr3p0gjKqH4JgSjIS82HIqd22LORmENjj7aVZ3s8+DDlHNbt1aCKRIE4%0A0Qa1/m+0hiYp0eKjNZBl/Q6rTI2BLgFs9NbQGWrE4LujhO0EiI0BHimq+9Y4c4I4WYcP7HLw%0AjQYOE+ONmfsd+Hj/prr8Db7xrqZ8fS7eHCwMiHYw50gJPq7dXoW2zKrvnUeA5XII43pQqaQV%0AqAZ1CarWdR7EFDt3mOZblqwMofB0Kbx88WOkpLgzReQ8+S6qF6YHCJuy8oTxqJMvvQmeqKb3%0A16ennnILDHI6rLzR/2bv3OPkqMq8/x3kIoJyEQmsC1FcUIMEDApE40Rx1CAUigMKEsRNiDSu%0Aow4kykrDImRjXFoCG8GxMbwRhIq8L7dmB5ChkYGQzq2gAwlkknDphEA6IaFy77n18/5xzqk6%0A1V09ExeBFub5nE/SfeqpU6dOdff5zXP5PXX7/IbkDcqgpSkGVRCR4c8Mrzg0ZvkY+yrJiuhy%0Aj+TaCMwatKXpKmDnzA2kPKiCVrMJHrLZzOtxlCWuq1BguG1XtVtnf1vtqTzRUsuk92HKPjo1%0AeDcb2PnmotcF9ebLypxJe4pCIiSWq1X4KwLpygNpBmy9bjSPNWgbjRqRAgORdQvwU6Ec7NOV%0Ah1TrNZjsPNMz3eIBDujuAgscQkEoG50RZsCE8FXhFANGiY4gUdI+dWhdjZUR4VVB0VS71lH1%0ACIquAqnZrAFDKol43hINWabl2ZK1nZ6jy/2jty8JH3TOiVT6sr4mkTVMdkW4dUye+FSVIDJj%0AeXDu4F8WoyAi2WyEjs5xJJvV5RkGBXYRWhkiixzqSMhN4zjS4gq+xU4ywHdNws+SrkuRjfZH%0AWyCJqkMVQDAzmMKQvKlSt8CgTqdVb1K3z29I3qAM4DzaRQUR8fv8ltUtw5YMw2P4M8OTL1f+%0Auqr9ZtxTNwTnFosD7gQ12tKl1sxr6DjOIAoV+C8QldmafNxUa+1MjG+7U2uCgA5v+kub8qs6%0AOWZ2gEeqHZDvn1XWdzctn+xAKcy6X+/cHc2vSMCEtyWLyD9vKIeLmXNYbO1PL70CwrQ82xaE%0AncFGuKGKJKw80DapW8HSic2urQBnWeOWFcPHS7Qu7cCXU8Dr2l3Y7zEwDgM9+ywFZf4ZW2UR%0ADLCjCCnL91qBJNpT4Vr179CTf1xASFmu5PYUKx08eCoDusKBNp6JnL/TGnxbrvJOt0W88HNW%0ALwnyRu2vSTUDMO0pOhO0ZYPPquPIPEO/PHKRg8cJix13ozvAhzlQEKv2Q9BueU5jnUGB3WWF%0A+PEjvxVulYIjq4yNvNYMhzmC5R0Ww4S3K8DOt2L4nBpFYPPmBmspDMmbJ3ULDOp0WvUmdfv8%0AhuQtEN8Pw2LSaU1nWktUQckK0Ywk6VBh/HgBufjiiIJOALwrHewKaZPI19IiIOeeG07J5tMK%0ARgBZvDjSYzunBkB1EpTNnZZXpSPIOW3uGTaw05u32ZOybRRao53mtUCpkZR3GQXdme7q6rk1%0AQ24CHnSvQYSV/dk2fvmXc/FgdqbF3xDubf1xhrctr+pQtrLwtIDNRVe1Tfb1xgC7ABupzNDe%0AqIJrbGBBKdXlajKCmBqsqrL7rtS0eH4RvnC4gOXdcw2iqgZ2FTu9ets/IC609eMKZCFCsx/a%0AKaWqkEaA+b4giElrbctqp6Fym1r6k9aq2zfxbTuXq7xaBVk0pVyrKYhX4/Pv+7qsasoyQKtT%0A5s0L8V/R8C3aCknrL6YKBWUDCz7t+jtbFIzLcoBf8IJosJ5K1dThAQHh4vDWtPUuHRnZvlA+%0ALyBdXZFxCoX4shND8o8odQsM6nRa9SZ1+/yG5M2T1LqUipbbc2wlmYjCdoGVbtiSYS2rW1Z3%0Ar1bUpljmirDFkp7YxMVBj6UZxMxpTixVlMwcDbYxd6N7ynOONn25Ls1+xUZY6C5cv9r4lO9K%0AVyT/+n0+rsviETGGyY5kBbDTfF2v7NQ+Mnvyi0bhwcSiQKodtmTJPKsVQnyW1bXCNrqabqOv%0An7wk/KoaEtWtVpUtEeYPdu5yE+SkWib6VoSklaygIKOqNhFE8pUsYKTQnm35C+CUQud9vTbh%0ATIiugp6WaI89mcCa+/SuAbu8VUxW9RerZiVCfymsvtAv9Fo1x/4oiPCCrz9Cum6YUwHsNNQO%0AyukWEup14K7smBtmQ9uivhTqw6xY4ip0grOCBKGg01bIRLl3bQU1pk01PKdXEDljiUgULsd8%0A0w1Ky8Rx++aCxxr9uyhcbWsfDV6rn4IKpKjQp32PQ/IPLXULDOp0WvUmdfv8huRNkpbVJlws%0AWuZ15Izn1V/2Y5aPiYFBxlwxb+u8mKPT8hxhGOnaspVHERpLwQjVnzia/f3mO0ozkTDprnEB%0AfHQmVCiPEpX2a7eAcllUdkjOqg3wRAvIiJbCqmvRHMVtWRvY6YTKK16fsPQ2kdBKR2Cxa0/5%0AzbBtESuWBbTGx4zuH3VLP76wcU58Ca/XrdddJk5/11uFeS8lPF9bWeGzW2scDRyUJYmYuwLU%0A5RispvBTwUCxYLP34LUt2qKjdvFJVcAuH+2ZaK7lCzcICP/Rr0/vF0rCc1VAMGC8a4viS6rm%0ArGxsgc80mIMK2gtYixXziKKyK4TMI5U5pO0p/cKC7GJMaEws1kItxaJmiVOajlX9amoV/bJE%0AcdiECQIyerQ+0XVD+l+RynPDWzP8w5WLj6TTUiyKiPY7X5wVCL9TtmSlqkhuHLBTMw1eKJq9%0AipoWBMR7Q8DuHSF1CwzqdFr1JnX7/IbkzRAFy8578bzV3as/dHI3saY1j2FLhs3bOu+wpw/T%0A/bMzwbahRnBWOndvujs80VJY3b3aWeU4q5y7N90da43Bzr31/U0tbunEEQKlRhTRnTrStbML%0Aj6ZnHFoLriuF7sJfOr4k0LUz9AA5q5zrcuO6mqarkTemzky1E0Qm6UzVoMg6MmpcH52J9F1o%0AZrvOhA3sUqs8miyaOmtNBCIY0SOMkUdAnLZMaATSOOY1ConIKUHrrgIoQVMDrqwF8np1LYRa%0APtM+4dQyY2qP3xeXclsSni6D8ajebvp9i0kuAHaPLdc2nqVSxWMjnCs8FYM2wvZ1AwqVzgum%0AP0iV7tN8cpXhhrHArr/Ea6/SU1bobc/9hDFCztFUgkHbVsSD15cjQlaYncGDzXk2mNtUhdoQ%0APiWcIyy4QVnsFELThiiTCVEhyi+pTMjKM2ujqAjZGwLieaF+sSiHHVapcMwxoRu0cvWyQcE0%0AGfWCLupaiapLgsiUfpmugF1KQPJ5HXQxypFRrmAC13x1rjJ2mmnrJJtkuIBiXqgoOrcq5C2I%0A4hgCdu8MqVtgsEvT6urqcl03mUxiJJlMuq7bVRE+8M6Vun1+Q/JmiLNSF5NQsOzopUcf8OQB%0ACm1cWLgQZM+xJTzu2HjHH9b/AY89vD326rjSNlecteos5alUI7zHe0/7CwWQH/97n1Z4/iw8%0A3I3uX2b9NX5vFxGRbFZu+3qxmuJO1R8TkZZ5bmBWnDtXxPf7vz5GIONnRMT35dJsDo+SCmuy%0A2t2PNVUjswq4JsYqo3pVUoWAT2Ls9X1gVQIIgF2zr5Hi4pEayFY4mj3+7T+W1oRrQSskWFMj%0Av7V3a6WLsLr1rBtEYUkVAFI4LGAAWSPkLYK6gjG1Hl7Gj8Nq463X61K0FnSipS/4OjYLhKYa%0AMXYLjW3vKxYT3gBtqYCZhiM0GaCsjtoZrwoLLioH/B3mEe/khVIQ/7fP9X0snYsHm/v0aigr%0A9SJHW1g/XQ5d1QkBef9x/Wxdg8iscp9KXLjqLy+HHwYRMX94KBNdMhnWQNGZoW1ZPILw0EQi%0AUoYL5NJL5a8vdMV8PlW7rIzIqEXOrDXurPt9NeysWERuL3Ux5vOQSsWNb0CbowL1EhKgWBEZ%0AnTUY0dpH7dEqzHW2DAG7d4bULTAYZFq5XC6RSFBbEolEPp8feJB3gNTt8xuSN1VGLNVhZ4Hj%0AVW9CbVk8lu1Y9rUVX1P9B1+4EctcMXLZSDxS61Jjl4/F48hnjlT2jCAZ9v1PvR+PQnchfc09%0AAmv+5dd6L7EMHupaXaQF8tPCaq2qKEUXaTD+MgMod0zQG1RqXUpUbNNdaVUBTOkXCmGmhr5i%0Azqm5cUZhWePaK/EoTkSg678vRiSVKWqznFLe2RUgvP8aswWEWSvwmNA5Ik1XMFohlareWQdv%0Au0J38kZacMvVNMgVKcwi+EKb8DWD1VT2a1tZc6Pc/artUq9smTIT+gcCbbMGhHRqPo1xIxSF%0Al6MzDx6NCGv6IwVk81WnN5aGL7t3uDJzJgRk7wXGmPqzIgindtNdWeCBnqK+SmuBKDXJlFn+%0AWM/Bw+LMtto3dAlaVVJvzpw4nWY//vM5axG3doOQ1R+qU55zpszyB6IntFpSZPUOARkbtZvm%0AcpoKbpYfmhUVg53KYgowXLEoI5yQDVFEXJGviiAypiBYaU8SOwfzUKolO+iuPCR1I3ULDGpO%0Aq1gsKhNdMpnMZrOFQsG3/gDxfb+rqyuTyQQ6xWJ1TZR3jtTt8xuSN1vwUIkRoSPVVMcSg/xG%0Ap7vAuK4QkH2f3FeZ9N7/5Pvx2P26+WrbEPObnigk1AjP3jZOIHfBNXpwQwOmORGS2sCCBzNf%0ACmCW7rSA19y58tKlYU3YAIOOXZhQpMezM3PUHpneYLZZERFN5Y/r6h3UJF6AMDGK2zzwaJy2%0AEMQnIaCXInDjBiPEbWYrm+5WCvNSixAZUSiDZJozrLkYD0qrdgHb1SosUcaDpbVHUAq7COzG%0AWwFwvpAVzhUQ8lZ0nTLaBXGBdpnXgYlsYiGO3RxhmYAwvUcPXs2OoQa56gXtLy5EBw/UChIm%0A4ojQ003SSrNoEhqFmc8x36EzwQ83QlUsYLv/3iduZ4GjY0PnL4qsWEnIi7vRHf7d7TSWxj11%0Ag7vRDcujiFQ44iNNefPbsng4jvi++L5Mny6HHBJVix2htYCf0Z7QRGj54650pWO6Rgs8TVnT%0AE3hNA6A2zheQCYmwMyQE9sVx5NtJwRR+iJSgcAXkesvcUevDZgUZailYExiS+pe6BQbx08rn%0A84Druv4A1mQjxWLRdV3gHWy6q9vnNyRvUGKjuwY+aqsFuOeAyS+Hh4ie+MhUXJeFTfqtylpV%0A8WrrUtk2BLJk9c5qdmLtG/JQsAyPMM4PESjh2MBOGQOLxo2n9stQweaDVa5VK3Y9uyWry0N5%0A4OHkyLbh9/mqZgbT8gUJhxqVG0tr4YoLNq+c2aSRXNKUqVUMxiuWxO6mAkrhA6rA1ytlkH9f%0AdjP+g3jEZ1TEtv4d9Lwag9sGHWFz9G3HDZG3G01cXZdwryDG3Ykw1iAV1+CnpMUPnBE+JSAs%0AMkwoWeEoAWPRyRg4tcgEZp0aZR7pEbYbE9q9xnmaMeAscPveG0VdUqWAsCSqY0y5YWeTRcbb%0AprERCONM5xhrtAEW0+goa1w+L67I6H4JCp1E+O0QhlvDtmVV5RUaS+poW1sM0d2nZkdHCFrX%0AXCQE0NocWANBijXnglXG7bzzZNWqsCiFSh8vFGRkn1aY9FpkhHGmEFnWJPYGlSGUSa9F5BQR%0ARBodvXQD0CKpkSsimQpWEbMh+YeQugUG8dNKpVK7Auls8X0/bVuf31lSt89vSN6IFLoL/0tg%0Al3M0saoyUDWWKrMrPPC4acNNeLDglJjTzY5bICXgklcu1xJOHtfemXJkBMJO44rNEUaw/fzn%0AoiBd0mx3eNj0e4de9vK8VZtBxv3Sfy09SWBDZmpwmxk/ruZEAEOtyZwVwNOgdYSuN78Zco5O%0Aq1RrG4sJ+rbofxUaU/x5qrNcjp9GxQgbXV11dG2S7XnKFmudsupVKNjn+nEjVIxfEqogwiDN%0AZgn2q46q/t4qWGbPKnDtKWCXlUheLVZwmIEOlQpONJ5M2VODy5UMOvy+0X+hHM5wnYF0ywYD%0AdhYCaxo0HNCzeBnTgghJqf5ccXgZhKusnruLtKdo3aDfntjPSb2RdbAvfWCZaXk6ExzTH7m0%0AR0jOIkJrIVwcZNgwmWD591V6h07Htv3U9r2UQwdfAAAgAElEQVQXBZPYK3GVIVoKAnJlSqhN%0AF+ybCdiSNfhyCNj9A0ndAoM6nVa9Sd0+vyF5I/L9F7+Px/HPHq/eKooTZ2VoylLJrXs9uddn%0Anv2M2icavAZto2osiYgyVn3rgYV+n18B7NQIPHo1HrvN+/Ftr92Gx/Cnh2uzltntCsSEbReJ%0A1FDKkrXzJ0qNSDYb7l6diWc+nhGQXA6za4UWO6tlDFtDfhqJgmYfUwUnZq5wQWY1z511PyMX%0Ag4ezkOyWbMW5fjPT57Ww9DQNT1035WwOQKcAE4usX4sI23I8vwiR6rtLFaKmtXIv2/MqQ/Oc%0ALYtjgZ2b19jLzeeppndR+aGmHbPmFzEKLxjQ88Ca+BFUdnJCeEUQq9qEav9UJi8sFBDOiBrJ%0ADhYQMhbeElP7dd8qcFA0V6nABOpT4Fuvg+ZUDZIxuA2TJ4GZg0IqyoGv0o2Dc20f8YfM5YKe%0AUwWEn0SLa1WwvQyM4Wz0FrwNeBkDF3CXfPTJzfHnZoWUGeEPSyqPjpCwPMlW2X1s1emn7Rz7%0AX6+r1+ecY4zfz3aH828s0VNC5ElfzjwzuqSqNsw4KRQkK3JK2SxXSoaJoDCcQnvJcNf0jbkO%0AkeE9Ql4TsmQyoRVQf8uymmnPceRckyxiC1lpSpjH7cbwpFS3IXnbpW6BQZ1Oq96kbp/fkLwR%0AOeCpA/C4ecPNQU+FxU6lx45YNiI49N4n3xtslmL/4M6IcRtJUFy14kfZdKYnbVZdGXLqUAJf%0AGeSyZFV6qUp9qMJoGbVPHLXQSU2cJ1AgpYtegKDzZNPpiItqWVNWUinl9MrN0Lepov2m3u5j%0AIucUy0mA/DDgskCqpNBiJkNCcMQ3xgcCYIehEc4KKUkVYko1VQI7CS1tmY478GBdinK/HVHn%0AlEpTfR+Ryc/PwePDL19Gn48Ifb6ul9BdaOrrQ2T8qxlth6tS0Cmum+7UCtdtJG8pPGDSHRSw%0AK0dLSHlmpw/oLXxhtPB5o3CuMNvCCioN9iPm6EjhJsEXrjEIxmYVVosUpLLGZmgSXa6scGg5%0AXmGj8FXrbXDorKoBz4m+3a9KwZGkL7o4bO2iW9rOpABZv7nothx5nVER0/S3Zrl+ffPD2ua9%0AyqHo0ufTWOLofv1l6UzwoIkBXeWw0WW5D8JwUxBiWoHMLVoh53Dn7TpUNCmUrJm3p1RJtM9s%0ALCv8esANMkVN2BWQlhYRkSkbLAqbvKBKsv4tNQCbTJKyEtetuXS1FFTcoZK471Dk9CF5u6Ru%0AgcHfNq2urq6A9CSZTA7RnQzJP7QoY9XFKnjfI70hjcewJcPU0WU7lo1YNuLAL3WD+L7lln1s%0ACgjN/rIdy/SP7CwvsmkFHK0Br1uQmqAqQ6gXFT/TcT/eeKggvPwnbqG1kGpn3RR9qPebFycp%0AHvLfq3wSJZwEPhOLeQNGvn6EnvbozhQeAQGsP9kNo5mSSfF9e6MVCQ1+NsANZpTu6hJQKa5z%0Az1qktqDpmzYFt9A/evTlW7cg8vl7+tiugd22iy/Ou27JMbcsgsj3SyVEKD0fwStbstUWuNCw%0AJ6KNbapkRbmPci89RTzY6Go1W0HhRaWwwUWETULBUiiVEdEKtnOw2kDlC21VQEqZAEeYt+MM%0AuLHTHaqJUZKDVZutmIZv8mTtwhu3Vg07VfQNBj0KkGlMY6gHJwhToifmhI+XtXHxnP5KP3Ja%0A6H09clOdCb7ayykCMnq2iD3tzdZrEe4fENidar5Twd8/QVvshEk8sacvSIDwmCDCVWtZfGSl%0AwmMJEkJJftwn37qkRNZYH2+PpgaLjFhvFjkWpSXkR1sNbB0AzI3URWODohoBx17BJMkqoBZU%0AuQi2lAoFjEIQ2VQYrNzZkLxdUrfA4G+YVldXVzXdybsE29Xt8xsSJYouq6JThf+rtABnleNu%0AdINyC0p0ddRoG7XgMpDjx/UxLX/SomvUH9Pvu2JlqKOYLE7pvurRFw5bcljMrqMw3F1pkE8v%0ArhG7NjsTU3zCq9wx8PCbEUjgn9+RUFQjQXv5Q7eqyDyXPMgjv6+wwOBn5zB3crCVHndijxot%0AbImETpuwzACZx321YvZagSTwlUd4oB0OsQ1y2WxWIJfJJItF5V9OUQiAY2UTmTlvKh6p+SlE%0AeO2PKgxuytxREzY8qsc0mogVJ+fBSxMqFV6cwKvTQ4VnPkqfT390BBF6+/VZj/+cGcuZlmeM%0ASUe17ysWeOet/glCwoR/BTVhxbx1NErQ4MwmNI5t83to9nFdereFsCNhTGIBTbHKQuhMcKZB%0Afukd4fRs25j6Y+N3VbfwxR5O7QZjz7uwHHOnFT3fFhIhEpJgzpkoNlUmLvU3T3vKF2m5aVNk%0AnKwF2u5K0+zz/XII7oPIPKWwymHrS7jCrwphyo5a7UWNeDDfobXAdKHbKLzcpWi8j962Sc9K%0AYdPHhb4yIpSMw93M+aSzRAFWRsiYMbJsmaTTZtkH/MzTJSkreC5YNzGcdkpU0mtawqWrUBB7%0AAU1ntna5syF5e6VugcHfMK1EImHnyfq+77puIijC/I6Wun1+QyIifp+v0IndWewp2pmeqjmr%0AHLtM6vgXxtc0JyAgjiNXrfgLjSVcl8XDQgPDr7RN7lO/Wxo/wuITVYhPQzWwW7wf7S4Irqvz%0ASRtLAYWKunqA6gKopxROzQ2b2rw0UBhz7iD+IUUpjGcKo7VlT80Nu3KiF7CoCKSvvVbfVGAj%0ASa4DCUpTKMEKBwyvkIwjjxVB5JrMJgoa2D334IOIjOgvk5dz6X5w/m9rAbtUO3iwdS4rT608%0Aqsx46nV3gWdHDaDwz93rYsZf5WjjnAd5oZAIDXuq83dP4kHHBkQoW3eksimTpuIFwkzj9CxV%0AYbIXhdYCjSUN7AKHcgDOVvbTWNKshIUEt/eHGFFrlplYDNNQ+neEcW9K4QcKMy3S016XYr0Z%0A3GarqW592wYBKLHNr+0drnjupR3hXajkhvnj9Z8x0W9WBLTZ/bf0E2W9JnMLHnTkNcuMK9ye%0A02O6gi+o3G07A2abUQgnZrimS6aEWpegyrbWor5Ddt9fWGktu/Wsp4oURK43KS8jq84Nz7Ka%0ACsjLR3FbhdQCdrHlzobk7ZW6BQbx04qlHY69h7fsxlTWbeAFjqVWUUffjKvX7fMbErEMb3an%0A8qva6ESRd6Q3hLnb6qyOzR2nrTyNxSNY/EHV85UVX8FDU8qZKrF2SxQSh837Bcku7r27+ige%0ALGyK7FsV7cFZwU6mbGAJ/CTF3AzwdGZroVUrl45oErj59Gc16HHdBL5A90fGEe4h8Q2PH96Q%0AUZd48JCXdO3Xu9LqEuWvnSEqu7bDSiYwrHV6Ywnqt+ci2QR+IkGfJo8Nod6T/TT7r0xzBJZ+%0A61E29BdSKQE3n+9KpwVKjvPc7NsP2fEsHiwfHeCt4kTUfqbvMdpO886flNN4rnH5eDxY3YoH%0Az46iz2en9YC6C01PnoUHz/1XABYjChvSOqVgXgEPVtwWUcg5PNOh9+8NlVA14OaIdCbC+lSa%0A9A7jf9xQQITnheVGoQIQ5xxaCxEekArQs20bUsUk7FgKd6V5uhexIsB+ufZ/A90Gbo5QWbgk%0ATkeEtckAM4GEeE5ZFtsM90pQHywW7VX0BxTcJwsjreVVH9S7RWdV9xRDCNVtKcQBrAA8/eIX%0AVTXZgvYVAeH8uEyXoFkpLwrbOSJzqkqNBU2xmajqGkk7t8KS4G+AQCEVLXdml4EekrdX6hYY%0AxE9LIaQKePc2Wux833ccp8ILnKoKOhgCdu9CyVl0WXZ/dU+tTj1Ca6GC7E1vLXHADo9HtzxK%0AR5LFI+OhW1u2ZnRRoDA7g8mNePWL00FSP80mOnWPBmHtKRU2V2LSjtP1uUohjxteAgEpTrQs%0AfOZQx7efL56rK1VkyOGR6GTb+JTA5nNdgZ2JFIiOAmxP7fOFnhDYQVCmomLvzWazBHjaALv8%0A7bfcdj/FGZcLdLe0IFKIK9V0/OsP4fH97J/VdXO3TykmkxHL2Qvfw4N776XP1/YYlfGw0cXP%0A4HHg8pPx4IWz6S5EUlyNgm4PrKlU8NAKCx39FGyFYA/ut+Y70SAG5TqvAHbB22brtdJ8ZQMi%0AZIUJVWvghoXgajbF9DZAU3BchB4DmJreAHpbIyD7/MCKI1QgVcWWnVnjrNPNiy5hg+CBH53G%0A4z/Xd/rAjRrLVhCdqNzVs+2V9PGgI8l7yiHIqwhxU50zhZTlW1eHUkLRgoZpY2xTn0S7nhhy%0Awn0Gc/eYp2lMp1e/YgZ8zehvFAg5hEdv1d8P31DcKbiVNaXGRkd/Z9SJKaNQi/VVf2Yshdhy%0AZ7Vw4ZC8lVK3wCB+Wgq0VcC7XC5XHWP31pASq8lkjTHa9/1sNus4TjL66R4Cdu82KfYUUVWM%0AqhBbtXNWRKgKHasYoQIjhntwVZuyZspAuC13fk1gt/A0+22iU1MQ263/E1zxGMHeXxzTWqGw%0AhSmaPM9yhgoWsOtMBOY0ESkdeGrFCCriTSvbR6zMD92qeFOKJG362WAEdbQrnUZEWR9VT4ac%0A2gsTvp933eRTaTwUv0mqUPATiZmvLFcKfiIhQQTeFkEkueFFPD7wUgIP1iad3t6xi6LraQdK%0Ark1O89dULvjLlsIqh+35mgoilI3z1DZQ2qBT9QQ8IEcZJHSgeTFVcLM0lrQpyDXZryXL9vbw%0AdDy4phhe4qJ+ROh+Gc/U7wpg3/kmbM51WX8DIkwUEM4o0ZnQzmWlMKhdLbblHDoTB97QD8Jn%0ArX7Fq1cjJTNsw4WUsMWQzFWgkOo/lrwI96FuNnBUMXbB7es/hCyFW7bozpQVqBd8YDPWw4ra%0A52hbQiKuZJwBducrl3esgtksA36TL64VEN8PWYUdkWJRHEeclCAyIfrjo5jqWttk2DCNzCo2%0Az4HXWdWtEZFMRpqaBGT0aHGriFGG5K2UugUGA02rGt69XVmxylxX0VksFh3HSSQSQTWzIWD3%0AbhMFyIomcMo+pEh3q12xGT8ShNzUVcW4a4ZSHpPDF56vOxd/dCAkV93a4xEhi75Y0ZPoZNVU%0AStH8yUQneGh7xqLR+Wn0fUYfeo1rCRCn9dMfAXYemWVteLiu1umjSV3CbybbhgJsIbBT9iGL%0A0jYc9+abBbqS1uA71+Fx2V8PCYBdtk2/8BOJgxQwKiQChcbNc4OtMeH7UztH48H2vOYZUQQW%0A5V5E3Hw+BHbBhmovl8j4rgkhSrMD7zzwaNmU58UJvHAuHjw7qlLBz7A9z4abeEKlQjv4GfJG%0A4QsGnXQZw8nPNoSstorRRik8YOa2wAkfQfNOEJJCe4pp+XgfX9ECK/bOPUvUooHw1A1hKTC7%0AecYKWIM+g0Hpgu1WbUdMyns7y5HRJK6kbHXb2EdCwgIkqol1pzNyINxzLwlff25N6TwaS9hV%0AYicWWeWEXtRgBPvLcVc6XMAA2Pkmoi5bE9ipcmfNfRaddUHYZl5n5PrrBYSU5V4vhTVCxpiz%0AzjHnqsTVoJisKjV2UVJDvZnRH6uUVOUjR1Miai2vVSNmEGKUIXmLpW6BweDTirXevcVSC7H5%0Avp9MJgO73f8O2FWbIWPljd7DkPy9RUG33LacSLyPtbJS1ionuyUSgazZhquaYjzJZqNkDXfW%0ALs/wd2nWNqZRnVVbXbVT5x+UonZ1+WAEJNXy1+L3RmXbrPwJ6xJBgfMQ2Hmm7FibVnPAhdLS%0ApQoLqnG0/kuT8FCeX7wwHFBsjrrt+WU3ggeFhI5/6tum9trYQDodniUG33jQU6TcH27S9lZt%0AFD5QLuuAque/XbmXb8liZ888dTiLRtO3PQZp3ToPDzoTNPshaNiQZvtLelmCCLm2kLE5BJ3q%0A7ZFWsmp7ik5T8CBjOhPGzWcbmQJ0lTWhfmrk5x9n4hbG9IDFV7fw+Qgr21HlCP6zmYoHbedH%0A355W5padiHys3EvPWi4rh4Fl1xuQ97IgVvxcdWvctUsrT2utQzmHtcmI2c+zMmRtqOfBMULB%0AvN22QeOwbZZO8JiCdX5KDuo36Sz2c9xm0HxPFZY1H5WpIimr6hci1+f1W508kYwE5OVVAqwp%0AO+ZkBeTYURqHBYVhClbpsaQZQYkqhhHYT2xiFDW3bJQYZUjeYqlbYLCr0yoWi6lUSkGcVCpV%0AKAxQB+/vL4lEAqhV5SyRSChsN2Sx+0eXWMQz8NFYTSW/W/+7/x3GOvP5M4tFaTq1zCLLbWry%0AJM5/5k+7NM78Gim3qrlupAqZck4ZDHfqAvC0VSN2e7TfKU5jZY0r4agIPIcSyJzfVV4i/eWn%0A1ek6/rr2DqykvP/+AgEUE8jMBo9H7/mWGNNagB1zmTj+OdPuXbq0bUkyAGo3PaQv5DfrgMLM%0Afc4obywebJqDB+tS9Pna1bh8jL6LLkthzcX0+dpzFzSl0OezcU7lmm+YxYZ0qFAu6y388aQG%0AcLnKNGoWNtHsh1mxAZC6swuPgejoPPjV8+Fynt1HuymB0GfI9mwrVF6YsRl04YHml3eGmQfK%0A3NWkePsEEUZVMeoF06juP8PMeVRfzactQk+RPl+VzCJpYtGK1vS+ZoxYtZyzu24vtA1ydutM%0A8kRVZGGHZb8MMK5amZHCDtHwvQKsVwA7RQR4g1C2qvRGcVuMYdVSsP8ijNU/0KxbSiwroD3g%0AKAGZNy8cp1iU4JtYLEoiIUmz8mLsf3YkuU2MouZmvxiSt17qFhjsVstAtWLFissvv7yhoaGh%0AoeHyyy/3ff+SSy4pFAqpVGry5MnDhw//zW9+s3r16l00d71BOeuss4A77rgj9ugvf/nLqVOn%0AXn755W/NZIbkTZLVPf/Lj5Ozn1PdeZ9/30VrLgJklMgo8Y/104end3HA7T3dF1zAqkt+y27/%0AE/b+8xnq/z/2jK8+ZXS5qmvjcTUv0D2Jc87miYR+uy3BojMBTpgH3PkqH+0HoOtfUtRYE68B%0Ar8HJNSQ7Gq5r3P9YztmL+4C9uO/YXyAH7tl6pgecvbbVXaEv8ctfTUqw+XsbLgRGfq3/nHO4%0A774B1gAR6T3//Abfnz+DyYfoztWtnH4MwOevvSvQPHYbAIckRztOy9b1qtNdsgQpl04/XRoa%0AOgoFYNPuw/eTM5Pr18vxyPEc8YI+fb87OeX/Adz/gfumrOgE3L+c7fTA2sks2Z9nhgGf2O0I%0Ard2QANKPnt3UM4L117Jkf1Z+OTLvbZ0AS/bnpbMBPnwtByUADpzA6oms/kGo8MI3uHozyRUc%0Ath7gwB3seR9bputxPuIC9Izkzv14BYCj4bG9AJo3c/hkgNchVWP5jhf+3czZBfc9fH1P/fY9%0AcEiSgxLY638ctH4A4D44hzt/2sAxp7PC5Xih9SSmbue9wm7vYTdogA+WSfYCfLWPq4XmzeRO%0ArzEPuHsv/eLJ99TUeQT2OJiOlQyDg2AS3AsNMAzgyivhI5CH98IT0BM991zwIQNT0fVTlCRr%0AXi0iAl3w+/V0XkQZbv5lpcK94/WyA682AExcD7AuxdOwN+w7FuCC9TTARbAEDjAKgfyG3XaD%0AM2EL7AUN0GAOqdf9cKzV+QiMNq+XADz4Gps3m57V8AhcZM5tgGFsaoOpMIzJDbAvNEALM38L%0ADXASDIMnAQoFbr6Z00+noYELLgDI5fj1rxk2jLY2lizBfQR/M8DPf85993HBBVp582Y+/Wl9%0A/fXrAVK1PntDMiSxcG9gLmIF71RndWrqmySBOzj2aD6fH/iO3qC8ScMOiS2F7gIeqXWDf6IU%0AlUl+ez6/PY9Hl6GrsHVGGzaNoEeVc1WVsoIRvrnqm3js4e1RYapJJAY3EF619qrg9fpL/xaj%0AYFBA027TqoL6m31F51topfgTAgtZ0PxmXr8IURmyCPPPxeTMdiXZ/wuVl9h08JXaGucx8j9f%0AVqQnctllApJKqS+12DYAtL812WGWpRMnR8ByHJjx8DTfxPkvao+qwLjnE/nbbxHIu7oshEqe%0AEHDn31H6hjYE/iYbuaOI79gDj8lzST+us1smbFo9dlEVg13gh/XgxQkHrzytUsGzQhtjs17W%0Apcg7eLDwa7rHthBvSGs3370lPFhpDHtpw4JWEL5b1p5EZSiyW0+Z/hIvzY3Yh7bn+VxPqDO3%0ARxeK8CUgHQzrYt3TXznmjKV4sNHl+h46kqHndxdtZrXaxGJ1UJ3jCF80b90Yl+v48eZ1umoO%0AakFO3Rm5hO3RDj75j1w2yNy+LSB8okw6j2dVClGmzSDZIiE6P0YpGCfpqJ3yhW1VVdSiZjlt%0AQ/151dGMIDJ6iahwblre8DoP2BxH2tvDr6EKnJg5U/f4vu7J5wdhThmSN1vqFhjET2tXmE0C%0AePemzzF6xVpHi8WiIrp7My5dt8/vnSSqwFdFckOsDAybZBc4UAYeYdT8RLE4OLAb5TWz+CMR%0AcGNasoOWjvi0jBDbTctreNfsx1ahAMmSFcjNIDej6hKWu0j/H9wyRnlavukIfYkXvjUz0E+t%0AS9GZcNUerkLKrShupVX+/o8FDemCcDqitWvDe9+WQ+TSVzIaEokIZGaTWDqh9PWxFRuXwnkX%0Avb4zAHP2zP1m2GgqsBUSziuZkuO47eDhLESgOJErcpP0KYUf8+q0gzZ3qLdHdn1bexWDhVJ5%0ADPb6VDx9WyFoHqE7rz3FlHUhcHlxtf2AyAqu8JUyCCf2Mi0f0pQox+USFfC3gdaCTkfo3okI%0A/SUmFpkqrNipUUXAxDZjuf5UKCCVNYhKKfjC+O0gtGXZOo8FCTqSISdLNVBQ8zlvS8zfEodZ%0ALt0xvTHnmjZqsHzbD35QY46KOYxSKUQKY50kNPtsdCPAbmIRL5onK9ECX8HEVMWXVlNY4h6T%0Aq6ESwxc6WuH+gnbOqmSOkuUMDcasRUocTD6p57D3r4XfCwgFoU9Si2TePPNJ8OXK/ycgTBIQ%0AbhTyElJJ2+1aM3iXcEbY/9e/Dg7yRMT3dRqs3ZQDd2DmlCF5s6VugUH8tGKnG9v5FgfbvV1S%0At8/vnSQK2FXkN8TKwHjrye1P4nHk0qrykW+wKX5aj08u/SQe31j1jcFPmZHbxcHz35lug6d7%0AHtAv/Bt/JJBtI9mBNytUuO1+Ts6NxKPvhN0EmPNXPEYbHhCB7kb9WoXEJTsQ6P+E3hb8Pj/V%0AbvJw//hHIUJsr3cUyMzeP4RuA8xfFUjoNkkeQZCZBx6JTlShWIHtZ7B8JjwzHA/6/PSTszVA%0AvHUeHk1PaMvPiGeaMLXUuq5I37tq1ZmLmvC4eC7Xt5+Ix0GL368Gv/ax76TauXT+1eFMNtzD%0AYmNRs/dCFbOfc8K51dpN1YNWyZvJdTFHl94bjjC+6vRmn0UOHrxg6laJkBISwkv9iPB4tz59%0AWp6/Cjs2I0KpJ1y6AIEpIDipDMLT/aGCfUdPGEg0sMXuf37P7FcjyEa9uH1nzVOsphIzq5Yi%0AfH399ebDE6gVBVfmZP2RiywrprpxdfW8IclzBDf6pS4k2J7nUgFhtUTODRYhtgU6a5NhZqsI%0APdGZZ6yythXtSAGTSOFaiFC9LgnnmtXukdFZM1rwCEpxsYb2+KWwP7kLUYli0NsZBhEmEvrL%0AqqhVhmrIvo1St8AgPsYukUjMmTNns4kp2Lx585w5c1QGQ4UcfvjhA/h5h2RIdl2e2vEU8MH3%0AfPCm125qeLLh9OdPn7NpTqymjJLCpwqA+xG35UMtFUe/0PUF4JKDLxngWqd84BQ1wt8g45ar%0A/5/rfg64d/O9g5/SetIujv3fP770L98AyP8Ffxqz9ufKrQD9r3jA+vTC8+760aiJlFrJ/wXg%0Au19n0ktPA4vOKQP5Z28EDu0/FNh2HUD3UXrkV77eBrTc/i/AUz9tVJ377b7/JaeyF/dtHZVk%0AwwZge88H/e/dRENDd8Ppeeagw+l8+mDa3EFmf9AFlLtZ96vYg237ctxR57z3yvsaPPZJ8onP%0AQU8BaHr1zu9d8WegYecqdi8AD3dObkDm5POXL30YuONcgKOu+sERj5z/OFuAa/fmJ4csAF5r%0A2AocLFy8z58nH8L0PUx87cs3s/qbNJjgNXcONy5T8Yj8Yn+APe/jSRNIdckm/aJ5M1/oo9WE%0AM/70FoCjzmGFy9RhAOcKWei8iNbVPLYXPzolvL0/gQMzoQsKcCrcuR/lGQAHe3SDCg+7BH4H%0Aw3cDOLqfl9cBfOlyMqvp+QDAlpvCMW/9qX4xZQvATQ0Ax+zGKNH96v8792NTks9fDVD5JaiS%0A9z/FkmHh2wPMiy/trl90XsQ1r4UKLQZalPCF++6joYFKeSx8+ZOf0NBAgx27NgzO4ez37Xfi%0A/FvpXKU7tyV4j/neHQc/AHRYITcWdf8hSf75OrLHMh1ycJgZ8EO3AvQ4Ne+x3KsVdrh86GqO%0ANYsP7GEWTck+UAJgNXQDVsDcSgCOgtVwBnRDHwDLANgL/gQqLKhMLhhNSS/sRfpqABUcoeRu%0AUPe276vWlIrMugocgBN7WRUg80C2QJkG+PKX+ZrL9Sao9Xe/4+ST2byZCy7g2GO5ZKDfuSF5%0At0os3HsbuYjrU2ot1JD8HSW1LobLNLk2Pn5EKT/kP4THeS+epw1LIhNenIDHuJXjJM6wN2XN%0AlIvXXIzHteuuVSOozNn3Pfk+PMI0VfuPZrv60y6b95wcJyw4IfbQxxZ9eVJVGJlq0x+l1Kgj%0AzzJ3gkehNeav+OJEuo8aO/c/dNWsbFsMxfG8GRfh8anFx+JpN64y3QUKpSOa8rjugztjie2L%0AJGuF0wmk76J8oOlU5VY3atK+ZIc2qJQP1OR2eCTw81c0PXv7lwZaNBMyVXKc9b8cNyIX58ie%0AkVN1OB6dOp3qSLuKNnBWsnqmF74e88SDo0GxUQ+2P68/IbbOJb62PAX2GEVrPKfMglO15SnW%0ALNRT1owtnsmN7UyEhC+v7AThp+sigV/26cpTaUzIETuWfSPDhelCv2FInFvlKLy6rNNFv1ni%0A81U5s8r9l5ZZvlQe2vUmwo+iPdUftwqrZ1eNxNtYphW1+DsFkbA6haKy2ygkTNhf0CqMhWOE%0A6YLEUZy8bPqDYVVKcln2L0dHm2sUTsESmEgAACAASURBVNCGvfcHFIaq3xW2CyIkNAfhh+4y%0AChmtMFxERT7pWLq7rTkXBJHhgSldRESSSXl31Gmva6lbYFBzWm8XF3F9St0+v3eSqP1J8dKJ%0AiN/nK0rhauesSrNIb0g7K3V5CXVuoTvEXkGnRlqrHHej6/f5p6w8BY+mFU1qhDNWnYHyrtob%0AdsXmYfOS7Fq743+oVbIivtW4hJpBZjYsOllViVUhblmyzL0Yj9SCHyncZrfcNSGmTLUjqvLs%0AglMx9KZacWIxtS4VXkKBsE4UeMq2ccf/hGPa8/Gb6W00nQP4xUKnJ3icOz+EYnMyuG6YJzF+%0AfmT+eddlYjGglEu1s/Am7RTuO+mfRLE3X7syZsX+Op2JRZp9XJe2LK47bNHo8OjiA5h3ufZg%0AVjcVoWWD+4teB4mwCQY8HUrnlG4QioKf4Za5IMzr0Njl6V5clwWOXodyj66QUUhoKFzuZaPL%0AKkdH+N20KQRtv9wCQq6/UiEodzFxC8Rl27TGcRwmDaGxK5SFP8TBo5ZNIFw3EESTAfy8qp0v%0AiBz3lcHUshYCjm0SAtADD4z2VynvN13oEfqEgoXhtkVxnm99IOPKc3GppaAu/YjxxqaiE6hw%0AqsaNtrtyoPdaSNTmtXHkX7OCyDCRu5Vb9r8qFegQROgXOkRECiKjLZgYEKMYYv4hedukboFB%0AnU6r3qRun987W+w8VlsU4MtvrzQhJwqJgJFYLGBX6NaRoMpKN2vDrFFPHo3HpJd0DP7HnvmY%0AepGfRqkR1+XUBQ14DF/4eVyXex4ds3wMAW/w36MFeaax7b8e0y+OXGwhv2l5GkuJTgT8r2uD%0AVrYNgfw08MB1E+et6vpXHZanFPxmXbKiOLHhs1dru4SdrnHx4pkVV0/gK/RWc4bIlgv+BmDn%0AlEqIUEioOmMq4K9oIozuvDfcFbddhCiWYxs/3ZelZ32EbdiDpEmFgVKj1Z9zaPanNK/SKMd1%0A03SB0FjSSGh+FVldgNhsqIRwRBmEnAOiM1gDKrhAh2jFhQD5BVauCjxxSolli0JLTC1wM3OH%0Ahg4rykhc2Na/9SDCzi78deFq2wpdgi9MFxCOrkqqVe17ZY4s860eHdU3cHVap8pmVg1rRGbN%0AMq/PU/crfCQO2GVrX+jG8PUJJ1j9pSrNz8pZCWGjAWS+4AvPRvmHRwk3WFbV4FxlVJslXCsg%0APFzWpeTu6QWhsZfVRj8oF1Hx2d5k+seYbAzfYOis0C9017jBjCByaVBVtoaCigtUkotOfigN%0Atk6kboFBnU6r3qRun987XgKUZkt1HdjsluzYrrF4nPjciXic9NxJChQGp09eM/mg/EF4DFsy%0ALBasTHpp0us//JgQB7kWj3BWOTc8fkz3yQf+vYDd39SGLwaPRKf2z2pwZnCbmPpjqlMjv2bw%0A6Eoi4Lpk28KqX/bpBjVCkvxE7dItjo/TiYAqnvsVAuXd9hYilSd6QW17z10TFquYuTYfWu+i%0ATWDxtLCObfdpqC/bn5O/U0e7kiTwWXOxPuUPz4Lw+x081RWMkG1j2CPTKwePNV99vTv+jn76%0AqkY2C86MgDYkZhxnsPQLLNtPNeS61VS/iLVaJYRP9jNX+QG3605fuL1f23Uc4Rev6sr0HjT1%0ADDSHjjX69f238bMiI62j/yR7nlLmnB7zGUiE2cFfLoMwTuiXlUUBGa98iEGWwAgBK63BvuIA%0Aa2IjqtgSurve1NomDaIqVk1DBMe8mGsZ7TzwKBYlLPjmmwHF5FNXpA+nrGH7jft7bRKRb/uC%0AY3JcRByRjC8gTYnoc3etaynYmpXz+yUReMZ/LYiMEFnqy5lnagVldFRSsEYbQnX1I3ULDP6G%0AaWWz2SB/IpVKvatC7ur2+b0DJH6/H/BoRCcWqexCswtbBZVYe8fpKgiXPUapkUIrIxfH7y0Y%0A4g97zFIjJZzUCSsVuiofGQLBP3R8coDJPP5/B5mtQHFitK6XV/naBliqc+DtUTNNzL+II5qK%0AcQphEd7gNgNppHzUYUotMGSWTdwuIjRy+53g4bqMfz5x0M44z6mHgJPToYRBQOHS26fad1o6%0AWpedCAL+/Ga+ukA/xPzVZ8QvmtKdnXFy8ESLoncByVLFLKPMbCqY8jHNcpfuMna4MT262Fpn%0AQhvngmRnpXCZIUCZvaMSWwQ4RpXHUAoVXBuO4EiksCzCnwQRNr4UIoMdmyIKXj8vXYoHt9am%0AKRFjboxtBwkThBWOjjWsVhgtFC07WXWBWqfGyNXj2G8L5kTbQ7ps14bCMokFo4lwg3mxsoNk%0Alx75eWv8HRFglzcGvJz9E9L7mjYlzlqkH7Qj3GPhs20bEJmyQcb90qe0A5FjLi3bNcQiYN0G%0Adr4gsqzbmFExODIn+/xAQFiv9UVkwoSIghK/+s+DaBuSt0XqFhjEZ8WqghN2z+WXX/7lL3+5%0Ara1NvZ08efJxxx03Z0580uKQDMkuyj2v3zPA0fW962sdGr3PaIA3UPvkqJJ+UbyRY3/BexYD%0A7P4gZ59D7jH+cx8emsDhM/jT8poj9P1k8eZmHEPEn3mGvR5jOd+dPGF1274ADSs3yfH66Ffu%0Afw5IrUPVXVASvPjCoRfL8Rwm/6I65Xi6jk9P+ssjpVbkeBLbWN3KsB9y354kNwGsbiW1Dla4%0A3Y2AnsPw8QCJbQDCvoMvwayDgVLrw/LCwwfD+olc1EnDNDLm+O4vPQuwfUp4iged0AqP4Z73%0Ag53HffCmu2gzl9qt0wJ/jyE3TP75po+fcxR/8ttee/VKwNn7UjmewiNTOTL7zT+/rG7/vj0Z%0APp4GT88f+J9Dbr9vT4CLOlmRZK9lc2/cDPDAmVrht//GQ7sDNL7CsZff/VnR/Ylt+NOQ41nZ%0AiU6GPeb0VDv0DWPftsOuaAP+L2bR0YvJkiaAT64FOPKD6tA35/xEK537CodMBti3jbG3Asz9%0AZGQZpx7Gp9ZwXInz9w47gzIqqmqF+iR/ZzWAb5073+SENvTy2EVh/58BOHC4fnsOtPSGR10Y%0AtRvDf8UowdmdJgBGKzBudFTxkpFXh2eNhQIqk3O3DwivwRE9bL2P3b/L7/fXw443S9kCOUhb%0AWZznAPAN83Yy3MdRKVjFQOLAidGew+G7AOwPDXBN//mbtvF0VCdX8ScIAC8LJXgegAsASMHh%0AsAJ2f5rrVrN9Pk/sZOpRPAdwxD8BsOUhir9h9y328JdfrnNgI1nru70P4HiY+BnO+DgCKnlG%0AlUiZ2KeW7po9ePCr+7F5by4sP7N7A6ZSxlxgBcTmwe+JwIg94VbYD4A2EDiJ7aoazodC3Ztv%0ANgrAP+lO+0+qIRmSwSUW7lUcUlUfbMriYrGoOrPZwVnH3gFSa6GG5A3KxasvxuPQJYeKiZzD%0AFJ8IkifwGLN8jHKk4nHEM0fgccuGW0R0WexCK2OWj1mwdcG+T+1by+K175P7Bgahf14MHpfk%0AwMSoFSey8YcIXPeIdl+m2nXawdrrECi0nKByC+0wrB+t/pEy+63/9z0E1nF9aNmqsg7aQW+x%0Aak+03hiYD5VR6tQFdP0nAq/+AhWdlujUR5V3NVAu/oxEJ795POzp+SJ4TH+YCU+El8jMtvZK%0AT2dsBITD6bvMJYxOnpZKQ121BLfQCdNAEao0wjTopMsoCPjganoHHHDBB4Fr3U8q+9yBD3/V%0AhTFHawU1ggrIW58cUV2R4owF4FFi0syHwWPy3EqF0Yv3Uw+RWZ66NX1nFYuvXG+FBF0nx9j8%0A7hRE2JDGg41uZAR1om2wCZxrO5ZoE0vXc4hQ7gsV1pRD/bRldureqjtfMwrKw/i9sv7UBWeV%0AXqDcr1/3C/8hIPyqXGlC27GWV3vBVEq4RcgKB1kKn+vDgw2Wr3mfKmtQsaoH2XvvAY1qfpwx%0Az6rW8IMfxJw14k+GLTlr7qsgeFAwkX8FYUk0WDBvvLrBI7vjee06L0WfS3fBGJJLeobG0KVv%0AcG/zFIIkZWMkG3mPgHDVNu07FuM7/kV/xPSYl6Ov1qOND4yyxno3aqe1OAiOjBYpiIwcKfZH%0ASEQXkwj8yCJSFHGs0YakfqRugcEuATvHcYAA1SnxfR9IvDtSruv2+f2jy/Cnh9eCYqq1rG6p%0AdUhEhx/nZvCg/+DIZSMHGGdKLkzD3GdxOMLr/3akwjQB3FFIQqUjBHuIwlWiincZT9wDd4LH%0An3I/zj6exKP/iLGBM7S6qfA41Wwu4qA9eNtH1YvjFzPhCZKPgcddD8VQmai5BdcqTqxU2HkG%0Af731c3i4Ltc+otWueSiiE1xXeY0rLzEcgeKYiwYDdjpxlQ4D6WxppIjGtUUD6WxxQLmAnRx0%0AwKGnVI9Ah56S3xw+wUSnJnlJdNJxB5k7OXVB1SdnHn6zgdHtqamdFlazNYOkV/VXxKozgmVJ%0ANBc0eviNgNBYCt2R6lyFIYoWgFAo4WJrLScWVVmOSOuLAsFCgj+WGFnlwFUjXGYRC1e75I4z%0AWKejTFs5cmjtej3hK8yY9+tDBx9SBuHG5XjEZGYgXG9eqLIKU8ylA2qSGcYFPLzqXC9aSaJW%0AO1HPvOlfezSYC6CPCDuX49GxwA/1q1lXSuasIAP9laJ+ygkTw6dSIm5cqudfXWUkaEHwH0Ky%0Ai6079eDqlnPRRzzFUrZD6FRPRa7GrZbfueKU4K2vN2M3quCLOCLJIWBXl1K3wGCXgF3F20H7%0A33nyLrnNt14uLFxYCwklConslmwsuV0FsMu2cdTSo/C48KVwtMOePsxWDqoyVA5iUI4Nd8TU%0ASA1+9ZV57Mk/jip9/MtB5/SHwePLXV8OzlJgS1mJNF4xFxo/HzxY/LF42DfbxPwtPrHi0JyH%0AEOgbpcGNbflTL6Z26mRegVIjL159RMwlFo6rwH/Vi6BG2PxNsl+AtqgaAGfSrL/zSd7X8UGs%0A0ZRDybV6pgNw9cHnghSZqRSmf0fbBZ0cLS0KGNYcwTXXCnr6R+pV2n6Ggirkp0HOybZx/UOV%0AsM+hBOJb1G2P/CIJQmvByXG7+4Gd3yfRiS5vNVXwYKObLIZhhZlKj6Bpl+hiaMzIgdApYZGD%0AuZaaBzkH12X78zxs8F+QK6Di9pRmkJ9howGVM/uJfhaNC8esAHaNJX60QwexPVEj9VUNgrCz%0Aq5JSbtdbgEti4+oqiOg8C0MP3II0hah9C6kaJFA4sQxCkw5VnLBDQK6f+3KorzDlFAE5enS/%0AqLOUCa3Pjy/TfIgFxTZsjFFICX7m049sDY2sA7QAtNWKirvMUqhO9UUOPjX8ayEpomwnwR8V%0AjiOuK1Ezy5C8PVK3wGCXgF2tGqyAo2rNvNOlbp/fP7qMWDpC/SIf/vTheOzu7U6UuC4AHwHC%0AC/yzIqLIdV2XH887AI9Xfx3PCayaogWu8OipH8tqYGd3qkt0JSO/vgrD/XB+ZCiFuu6cPXY5%0AmTb3fDzSd7HuyhOaasBKPJ77LQLlYfvaXCqfWgwe4xbguvQfE140QHVBcxaE045tZyxAYNt5%0ACHT8YXTkTtv1kvrf+rBA8r/BLI5twgyA3Z2qR8nI0Vgbl/7FMK3UiIlgpHjUv4dnVUzPOqti%0AhIrOMp8VWHsleGz5OeWG8ELJC71Ue6SCrX5k5EFck3Lpo5Mn8lYWQPnIA5voA6EgrC0gokhY%0ANCELSRDOEK5Yw+wM99/GyX0g/GyDnv9daRC+WK6cuGHg0+26F0A4rU+jovO2gSHGU/oKeKUF%0A3yJPScneZ/Xpuqiq2YhH8TmrCVxZA0AkhEut1IrkxkEQyeHWjfyTBVMCk2TAz3JMmZH9IDQa%0AwHFS1Wgtm/BgXUqd1RjUHytZpsrLNoBwS29k8JLxmQbWtSBB4YV+XWvV1R7bOxWlSLNPZ0Jn%0AiiS77EuI+pBmjUPWMyzTYwXkkPECMr7DYCwR1j7H/beGT2GqcJYwO0MhwY6NNbGaamcJWWGN%0AvH9VFNg1aUD8qdNUHkwI7P5zubmdCsTshMCuKNJaZVV9d7jK6l3qFhgMBOxSqVQmk8lms/l8%0AHsjlcoGC7/tB4N1bNdW3U+r2+f2jSwDs7HbY04cFCkFnxs9oFGJ4TESk51dTxJDr5mZoh2lF%0Aa3kipjNo288ZHmzkCsfYmEagdHrMT3iRZNPCyqEkAF5t2VvcUcMscLbpx6FaopOO2/Z+6bf6%0A7UNuBELlZrAyFZlGiEIODGmEK65bifZyXOVOzjYvUBm+2cD81uxzlzY4MDsTnBhcYsfp8ACp%0AdooTIrNSoiq30wmTJgE6tlwx+n7mowAduC4C6btINgKM/AwC/fuc5ADQMuNuFap4/UNc+wjA%0A6JEIvDp+ulMD2J18JAL9nCxW4GPQlB851R5TosMnoYx2dnOrqDX+ddhOEHzhOcllMhIt0aFt%0AchUtKDubzfD97hiFe9aF+7rrhnFdFfaeYOM/sTdUuOGlUGHVYjz4P4tA+HVZo595F/KpfhCO%0AKPPy72MclEGroEn7mOXh/VQZhM/1amPhsCpsqtrZglgsJ4Fl7prnaSzRWtDuzlk1JqDSrk+I%0AduatMLWj+/lNTxgqV6GQiDsFAclkzb2sFX71fOV1V/cgFute2qyt+Q0BIVEVh2dfQkHzPr9S%0AYdBWlD36zet+mdMboxB4dUcYKrv39wsiX+sWEfF9mZAKzX4i0qVuxJGZBRGRQkEcR0De3UUD%0A6kLqFhgMBOyqpULBcRz/3WERrtvn948uARZJrUul1qUUFx0eFxYurFCwDXXBC7FI1GKbzWmi%0AMIfNu3vCcyf03jNHDdLzOQ0RApclVvhasNnfdvuPdWGGuC+Iuty35p1cMY0N343Z91ZdAx7D%0AO0NAU/ghguZbUd5VPC5YwL1NAB1/0nfx8r+12TeiovcU0FQTfv0iBPpP2FvpBFF0i5iHQRML%0ATntALV1sjF0QTo8HnUwAIG8cpjr1rxkRYTa0wgyApp/TcxSFI2AiTAO4/pQzBLZ97CCVaXut%0AjthiG/z22wDjFB/eoSYVd5q1btM0eAyewgmLeHGGduYq7KsO2dhUNYWwlZVOwbsEfgzRSWAz%0Ae0lSbkGgkErZYBcP8sIYgagNSZ07O8NrW3QdCARHuGINCOOiHLlKuceEYQXKA5t/HFOo7agy%0AGBsVQnuKfcsgLH8NEXqKnL0zfoSKAmIfFhBOtXoaa1OlqJaKS574yRa+0qtBmwgVRLuKNcY3%0A0Wxt2UhYW2OJxc9+uK9cCXe2R0PfeooxeKhlIwitBe5K0+wbrPYYHrpyhmrT8qy4jd6qS+zo%0AqXzoCcuH7gtZKRTUj4rB7qscXBmzVRChXGbHa7rTz4TWUzO+I9KySUDO6AsvKiIPihwpgshH%0AywY4WlXOHEfOfVIXKzOkdfLQztBcJyIzTdxeAORyOQHJZOKfWoVks5owb1AfrkKQ1VIoSNr8%0AQZJOD1W8CKVugUHNaRUKhUKhkM1ms9lsKpVKpVL2PTiOYyfJvuOlbp/fO0CUjzW/PZ/ekMbj%0AqGeOwmPfp/ZVR4Pf4umvagba2NoStZrfTKmRcQtDYCcwxdR1yMym0FqZnRDYfpIdlWTFAvte%0A8rIuzFAb2FW0Ix610GG7+2Db6EQna39qcIMXArvSgaRu053K85ubAe0AKUMX5zez6lvTQ9jh%0A4SwEj+uzGg4KrLkCgfK+IertP+EA7YNuDi08Cv047Uma/dvS09dceqhA/6fJ/SqcEh5N7aRq%0A/amHMPJBnhjJ/L35Ak0HWEc+MZaRDxas6gTZaP6EAxjO5P6vUmiFtmgGRiO0RbJYnvx9lW1y%0APqtuqcSmL04Ln5dqiXumyAB/A2zoJyv+6ETJcRK+b5+rd+7uAiuNS1Qd6fO1UWdZVhu98rWj%0Ar5R5L0AYqjMrrBG+UxXOhaXQ36vXLyWsjB79jz6N6q5aPRAye7GP8weEbqodUcNid1YN/S+V%0A9Wr0CapCjHIZN5sXYupYNMeFtSWEdSX6exFhe1mT/NnL68H2vAZnPWW2romJewuglQedCQ6M%0A3kJSeLVX6xSEJ7eRS2rPdXCVgVswH4X8fmn6g2i87kKkFrB5+tPTphhGRUtIMhmdfLQFxLDp%0A2hZBJYWCgFx2WfzMbXGr2AcdJx7b+b42BFZIvoo+utYI70KpW2BQp9OqN6nb5/cOkFrpEeqo%0AsyquAJRRUFjwQf/Bzy//fLVCUHcBj2xbZXQdxnma6Azj5176dbipT5kLHrc8ENEHYaI2YhAF%0ACjkyweuAssR1odUglYVNIHQk8Xj4iwY3WPgjBczRnX9tR6D3sM+M/AwoHOmBR/Er/1o4IgLs%0A8Ei105UEDyeHN0tTt9gKtbYvPONtNDa/Gx8AD1UYy/8WeNw/W09feSVph8v+Ym4pq/HN7xf+%0AjI9Vwb6ISSFTdXjqD/XcyodRMGa/iMwAj2emaTufk8PJ8ZyxvAYwunToKcFVCq2cNj9y13go%0A/68Cdk0LWXJjdBEWLeq6Ii3g5sMKGfoQxotXSOCZZE8Vid/sa7Txw40xS2vnE9SqNSzGiXlx%0AjT9Rgh29IMxezfzzdP/881g8L4InXKHPqs+xeGQIIAK4KcLGGgBOtQEyRu32yTKILkmXFuyv%0AcHv0u4yAnPl4OlKs7It975vZVQnj1Lm3P6V7HnVZPKImAmvqOehnmwaZpKmYVwv6DHL658t4%0AHLo4AVWO4IT5SGx0WZdCTMxcle94P+NvPVc9qS5ZtsyMIILIPmVBZO8eUXVETuiTprvNkxoQ%0A2NnzT6Vq/rQq/JdOhzhM2VbT6RjlVCpcHFscRxxH2zJ9X6u9OyKwBpe6BQZ1Oq16k7p9fu8A%0A0ahom47gDELoVApFNexbtXNVoFAL81WjmdjotEe3PJoo6E1XxbQtn6ajuHqbwOOyxyJwUKB/%0AxGfL79VjnvbrmMsptBF4Dzu+aDCKGiczx+w3OvHWDhrDGLHwOGeB7rzsA6rWKZ8zGRhBROBv%0A/woep83Xb4cbGpet52ro0/p45SUqWnIuIAr3XPdIeC8qLK/QSsvjCGQIye1oT4U0uIFfOwng%0AojGlj+4JbkcTrhrzm2+8uhdOQ6D8flI/BZh8kb6KD+n3hyOIYZxRZHVax1w9MLK67Xp97Cei%0AQHbfKG2htMn89B0NWqJjZxfKLDRzDQiLDRFGLST0wx0aWyiFjkcGwW1b58UrvNhHqcxaQYTF%0AVaXwthpsp7yrC/8zPKQA6KVFHSWWMWiDaIW0sQbnKYRaC0ipNn4bCGdvD09R+kEdDru1p1hg%0AknlVzzH9IDx6ZSQdxFbIzCHnsC7F2mQ4yCBPpkZrLIH4ff70p5bEKgR2rJrVWh9Yg8eH/5jV%0AOKyn0rH7cX8LHqNuzYHssYccUmWiO+L10H05aVJMPN+YrdqnqXSO2F6poPyw9pyVRS2ZjFjR%0AMpmaP60KhFX+3hLTmbOq21X32zBO0ey9O3ImB5e6BQbx0wIcx+kaCs40UrfP7x9dGrwGPBZs%0AXRD03LvpXvWznigkRETlTKTXh2mG+e35QGFXgF2AzAJX7MprQx3lh1VezvIHEVg+Q2OaGIW9%0Aw9/+Atx6Uczl7Nca/kxEox6jmZvBuOYwlk6M/xfgYa1zfm54xW6j9F03rKwV9Ki3s+4Hjz+2%0A03ciQsicl5/Gju8gsGbixCB54pqHyE/DddnxbX16/9GcP5EPL/hw+i59iaW/R2D1DwAm/H/2%0Azj1OjqrM+191xdfb4rJoZFWC0QgGCBokEAzDxTEmhEazAwgmiGY2UqijDBJB6M0qxiFqQ8wG%0AZRw2GhGoCCQsA+Hi2IGBkE4yU9JoorRJhB5gSRMTmkuSzmXmef84lzpVXd0J6yqtyfM5H6g6%0A9dSpU1WdOr95Lr9nhLnBL65h/DWhUS2AHsYB8MxUBwz1RpFfC6hOBexatC/77LHmNTVpBWs9%0ALTvYUQhD62I4LOiKPPypKzltdURt4NsIDI7SwM6mkoRTlT0YcCJ7HXk2ZthS1mFYp1QlT0zd%0AHnohA2iq8PMVBLA6pRUyVZaYl6IKmIqimBh/xea48nzdubKNANYZ965vJrb6fFrKIMzaAoLv%0As6kLMXFynnD1BvomvwKEpIiRLX790vPsLoeULgHcXyKAYlpDw//W/3jJCDcvB6G9yOrJBDDr%0AGRA6CwTo2MFVPweTYBHA+J0gPPskASg7vRrhpN17QJxu63sZdLKwGJNVvAWkqklb7riDAO65%0AWXulO/IRKr55u3j5jwxWEGHXdrJCRz6GO5ufMjTCO4S8/NM/VV3Cied7x6YwUi180VahIuRr%0AhtDF2istEaDOcqVUEgjdxK4obKrMdfulWhoWGNQEdkoymcy+E0hXRxr2/f2ti2IVPnLNkWp3%0A1UurFCOdXphFCtsLBIxaGybPus5Z8X13vXcZQ2pBvXILh/aHPb+d82aBDf/xtt9fl3zKljbE%0A4St+8pvMM5atf18KPwdMoYXq0++HFuihAuWW0KJm2+dWagilwIcPGKLdymfeWf0Vj8X84Vjv%0A1K1Vu5st7BPD37G3q3omU26hMhqvVztJDcpx0KoywqX1phjC4VANMkspXOqgQOdd2LPsdr4j%0AJLrzNZEdo/oZ4vWeAYXph/VtKgDavBr6xqhBNlwbCXMUGHobr195Bteue7FVH4pdQv3bNh5P%0ADxvBqWbV6+ELzTtBaClzQ4FgYuQJr59KRz6MALt4iwYuanfdRJZ0sfISAng4jWd4N5R3tanC%0A1TtAePD7WsEiABsJqXI/HxtGALNNOF3GWLms76+pCl/aEimfrIBwRlWexDl790NQJHmt22oq%0ABLCzpMHfKSZB4dENusf3yV1CYIyIKuRus0+v95prXwJhoQlgUPpq2s/OodfTWSlTdhJAuZst%0A5nJBVQkQO5kzhjSPTC5FQHePc9en7whPSbwR36ftOb09ehBkgZvt21qakesKL3fqzuZmaW7W%0AR9VGf78MS4klfFYez5NPDnXWOiVxrT9U7c6Zo3ero+JsU0txuRzaAkHyeb2rciPqi7K3pdOR%0ATgXpSiZLxhXPUMZ0d2t7oevY3S8NCwzqAbt8Pq9qTuxTeRKJ0rDv729d1m5bq4x2bhvxmxEW%0A2IlItWUubZw1YkLd/9fN69U2FDH8EAAAIABJREFUuVqR9VZBDLyLtJyxRQE/ShqhDwLtx8zf%0AnqSQg1ZFmEblrZqdeFW3g8YMhNo9FoGf/KJ50uoILnFbdXmGmAJzc+7ubsYvJ/B98rcwdLQu%0AFLXd8+xy4Ss01gSmAphGsUsBPtA0IbOUQpgVEZmLgrzK9akU5s/PjL5cM4TNox9IGe1RqqKo%0ABUlNFWYtVyO89AVETaPXO/4bhmAsXWBpZsJqCPj54rDO/KLuCLATlSOSm7Htk8mpLVc8AI9M%0Ap7XEXV0EYOzB+nEFIKJdsT3p+OmrziFvsEXR499e0uF0u516CS3mJ/pAJmKlyxmIhvBARiuo%0AU640ORbdjr77bLduI4D+YWHPiTtDLrRDhvhFVQaom3xw0BCtL8YVRCIP3+LC2jgjxEnl7mTi%0AXzvIigsJErhjms8ZDIFd4ggILdsJYGNGA6YAAt67bV149QBtp1StbFBaAN96Juz/7zv3cCOq%0A6FmnVJfi+PznBWTsWPOgqs7VrkxVrk1HwMYRGMicx2pe3V1ga+lYKSXVeVMtBtpiolzP+XzY%0Ao+yCisosdhXbk8lELrHfD2ulYYFBPWAnIuVyWeXDAl1dXXn3F7EvScO+v78DOaVwCgEK3h3w%0A6wPOWHdGaWcJUzFWRCatm+Supv5m31Woj9tsxJ4L1Ox2KseOH87+3Z1NhbQGdlf1av9m7BRF%0APpLKMSmHr5IhWkABBd+USXVsh/PnAxxnEi88qBhnokVjeYx/dglU1T0X48k935SG1zNvLVnY%0A8egtb0wkK6nTtlwMvs/qCWr399xbMLa0O/8bgaERENC1KbIiKduZLQthM4LnmJ5vnTLVqJQj%0AJ3VocGmsb3GFBTTrAmtXTEke4QrFSKvwZdXCvzSDE2M3NCJusRMTiifGXjjH8BqWjTecvomh%0AQzB6btgjJl5emfRyqeQHrJTXRjtXpwjg7lt54nwC3vbYMAbayArn7IwrqPSI/mGsbCMtiLxp%0Ak4nuOt7Ew03fTv8bNBBsL4JMu9MADosJ/rBAz6R/ePI8bWCcvZE/FpP/EW15KuH0qselkRkG%0AQbaUmbRD9b9h1dRQx/dpLYFw6k4N+x42cPnhy8EBly1lWraD4PuaLvjgIb74slJue8ZYN2Pw%0A1CZGqPxcG1D4+ZfiCrE2UxhV899NEAjI1KkCIT3eaafJJz6ht9vb46co2ft/mnsEdi7JSAzY%0AKVvdwIC29tVyzpZKkkpFki2Uq9r2uDN3e9zkCQVV6wT27VPSsMBgD8BOSbFYtPAOyGQy2Wy2%0AWCzuO2a8hn1/fweiCOr8zdqLUN5dVj35rfm9VIhJuDZHL0HAlosRGDzpI7HotOvve0fmAX1W%0Abi4Cj/0oUmrCWZkIpcWY3AIdPUbAsP4DCKAFToQT7aqDZwZRwCikwVMgA7rAh9LpCFQU7ItJ%0AAAFffvgTCbBjT+H/ttrU0EFcuCrU/3E3E1v04Kmc7lTYyD29nFTpVeG8CrwAK1ozoUfWSBoI%0AyHfw8E1UmhjJ5VVjpH3y6R4qTXRRqB4B0odcqRdS5aqb06x3VRkJ5XcT9JuNva9w1/dVsYqX%0ATe7wHXccIy6p4cpzk2FNDNj9oZmYfSjW/pAKM0DfZaDY6qTM7v7xPDmkA6qCJIXfjkdEwbsQ%0Asf3yhlDh01vJpbh4C8ihD7+ECNu3h4hNWbW3LNOX2DBIYNIRTtkNoo12q0/Vt6MCAVedRUuZ%0A1lLzw5kLVXLSvT/Sl1Z4S3mTfcdUpko+WHSlNm7JcYihRFk9jQAenKPx2eJu8h+MPopRBMYV%0Aq3peXE5AJM/DNospl+RIOXQniZpnJdBHT55cpdlc420mtsTSuqoVhbJwVgh99n7YsDJHjXbv%0AvXsYMJWS9esFpLk5kmahP5tlSaW0Pc8y2w0fLmPGyMCA+XIiICJhooZqa9aEX1eFKffXvVDS%0AsMBgr4CdkmKx6Pu+cs668pef5Ksv+8htvipS3l2u5jSxMG5vFGISQ3VKrPfWtnQPIrJh7jEC%0AxXYUsDujD7UbI7cLT2yPs5yELQcBs5cZfDItBEwuMgNo4qiPAXCrPrFgzGBjUm9IwclH0HYz%0ABEzsYdo08w8tNpOqlu9gCHx0sY05D4TgpmdB/F50uoaa9j0QzSq48sHj9LCff383CJTBN/DO%0AM1UoBPKXTh9669GZi7MgUyZdpRRSBvbZuU35UTdIG7rCxLjRMKsZJEWFgJfP1/fX3o47gurU%0AkYVNFZD154esu/r/AR/s17GGu8dqouk4sKtP+BJAdh4PXsmIoZCww4IMFRzWWgqzNZeYCrdf%0A2USvR6/HkVV1Wt9nUN3iW/RZv7xB92wY0MkQG41zNqYwe4D+NgLoy4ABdocNgfBAhr4JWn/V%0AZcz/vT7l+cd1FkVnltVT+c0EAnhiesT5u7PEL+7k2vUaBk3ZytIMK316PW7YwsoLCeDmbl0K%0ArCOfyUQj2FQigooOtDXTVncRQM64XBXwVaf4vsFtw7FoeG1SwlP/2PAqAQS8rxJGwrXNd6Zx%0A1R9B6MxqhJqvirGr3aQ2KvrnCcJ8AWG5YYfpTvKAq2b8kp5XlVSraFAuCKFP/NxomZBUSkql%0Aen5VNe1x4wTkAx+Qn/2spo6y1XUlMSkqiJlO6ynVYbbT/9z2VL7MXnS/NCwweAXAzooiLs5k%0AMp7nNeyN/d/KPnKbr5YoI5xCb17RS6wV6zZXQUSufPrKQx47RB06rXBaDNgljqCj5muDpGH9%0AeKvCb1t4CHigxlkLIaDdwjiMp3Wh2V0IAfiO2c+cOPFqxvVFzrOXtn7P6m92HVKyoYMQ+N3C%0AcP7r/wsxnlYCBo9EoG+e3p23jJ7bEBh6H8V2bME05fEqOSPnv67NjYVzENjchoACdoo8zJ0G%0AAT23HClwybQCSPDpDAGn9h3mPrfMUnY1c8ZbK0QX0mevAISmisrbtS/OXkIdNfBr/tAHDo69%0AL0X7opzstR6UPl0BBZe5w8bG2bKhSEjA25kN9ZdmONEJ0j9jO51Zbd/qddjvbBNhxwAB9I8C%0Akw4pTgWwjKPw+8nJCEM5bVVYXlqomEKoASybzfoU6yYTwLIb9CW25hHRVMC1YYQewfcjnaMF%0ABF8TsI2dtWdi8ISmhlL0cv1jdGdxAU/MIYAVF0Ym4PyzPfMHxkTXXlSQ9J8+/VJoNE0CdjGo%0ApKCMC2hUrsM0yzVYNOGJbgaxWR3joXJRZFPnYdqjY8fGz7XzUSkUiQmwEyfqQhH102MXLEiY%0AycSJ+r8zZgjI1KmSTkupFGG2q/czMJmwlgPZZchwb38fl4YFBv8bYLcPyv6n8apIcUdy3I8+%0AXCgInPfH82JHT+n7h+e/eYqApNN/6PeTRwCBShP3Lq63Go3vQ9DcvwYBJGuqeLgLOzncTX3N%0AGf42K53GdWshZifAnBH4SwBGA05FL4NgkoFdnab4TWx78jp2NSEqxi6AgC1f1odU6N7N91CZ%0AgsDTV0FAukcb8EoferOAC0y8XrZWXS7VWgS5tc0//6ICyLDxlba2vKDZAQePeX+qqYyyvc3N%0AadCTLtDrpXI6L/jwuTmQ/5qQFyi38Mj1TPlWHmT6LJ3toaZ9zSP69WlXrOGhzVz1kFLbMSVU%0AVlQyvq8L46qckucuD6etw/tUUz6+6gyJ2L22lljSpYFdRzFCZTd5CIRzdnDnLRr/5VIRkJQy%0ARMexwT3NgqF3y8o/axRiwO6YIRBmK+Q3TPOhlIx+38msvpBej8s26wmos578MSLsLtP/4Zq/%0AmqYKK8/mkUsIDPmI28bqlN5ZXX8GsFNI908D4dwWm+QJhdWU2/p/SgSwajoB/KcxB3YmodLE%0Ad7QXbebMENwksqLEshCqFVwr114218Jnt2uNr5qy6tUZ8+1vD2cyYkSyzpQp+ious139qSqx%0AmNIG1VlulP0iDQwM9gO7vZL9T+NVkc898TkCjv3dsWq3baCNgNS6lEhYAYeAd//m3bmXciJS%0A3l2++qGROMFzylrzvWUHCTzfebZX9LZc9B73A6brpa7Qy88Nv9T9A7NpWwEBmQe4444IVru3%0AHaZAC4fabIlebvg4wLyFVevZQsQgs2K7Mdo5bZGx5914LECzwXDdxu/ZVQPYDY1g6PBIj6Lw%0AtW3owPgpgx9i1kN6+5EJCQa/naeint6uo8LObufqWagcn7AOKGAXa+OnlpRHe+f4M3RnLGqq%0AqaKwl8DUlYSGLnOUzqxV+EgfBHy4HxYq57CcPUsv+dlOtjVN3nnCe9TlXPiuEplViolNi1F+%0A2zB5wm2xtIDV533y2t/VBHkxy1YA6yZz+iAI176cAERsOQTrppxiDln0VjDUdDFgZ8lQPr5L%0AP0mlUBLKwpRKWN9ixQxaS1xajsz5m8+Ebl9DLDJ5ZdSUaB2sSkFVfe3IX3qpgHC88JyMmCLx%0Ah2DvvX7z/aN2lCO3r56e8X03/9IHoS9DAPd3EsCddxLAqgkEsDHDQ+nwdtyRf9pXH6MkNuV/%0AVNu2HkNbWxzZqFCzRPuWclAq6FNdd6vWRUVk0SLBWA1VTy2KE9WvrG4f/7ju/NSn9Ai2dXVF%0ARmhq0vY2lfMBctFF9T6z9n7tCDZRw2LK2bP1R1cZL3O5/8PP/N+wNCwwaNBpNZo07Pv7m5b7%0AyvdRFQwnIm0DbcMeC3n2M8+GeVyqp22g7emvvUUMlLmudJ0+nM2qcPjh/XhFz+vlZ/dBUrEB%0A2xRp7ZdXaIOW2wZmQ8Co/igTiq0PBrRqVKck3QkBl94KwEKO7dN5slljtEspjjofgZ/cDdea%0ARFqjYHMHvjucBAmYvDqcnkpx2PT1sCdMBQhCe9XQP+qj1lYn0O0YBYcOVWoHvNgKAff+AoFd%0Ah+mjzzLChZW2kJObnvqCOX79t/Qf+F8502try4NkLs4K7Dz0PKUw6vjK/PmZQhp6Pe3idL2f%0AVXQYzM1lOyl/EYFp1tLZmaW9qCHg3Bwm7cP3df6yHfBph4l6cGT8+agWx3YrZsR1+odz7fpw%0Ad1EPd98XqTpvmwKFChVl/hjiKlU04rbf6p6eND9aS+AwEiuFHQNgYNy2tQQOBfFjjoJqv7qF%0AANaOoiSkJUxfUG7f03foyahwukOHwpHV6Z97iV/NJ2Dc7SZaUiHFl51X8MB31NMumDxQ/qXq%0Alg8WBoT0K7fhWff0I9MJoP8d1UBQK7gF2dRZ7VFDfkcRRKXQioQgzGYArFkjEPLJgQwfLiDn%0An693L7lEQFasiGQMKHCjANPllwvIqFHywAM67UC1QkFDnwsuqPWBiTf9HasCfO6w1c33Q4V5%0A8+SDHxSQf/iHZGWbMJEYcudOQ6LMdtVHJclNvN9cZ6VhgUGDTqvRpGHf39+uDOwYUOgt1j/+%0A8fGxT/zw3wy3Rwl4ffB6C9QUgcjINSP14XRaoiUKpq3U0KrWF04Bu7vu5MV/Q2DogwhsnAkB%0AT84JkVA4H4zVrRdmmc4mp3ZWi5NdoZCETdlTS1RLGeR8Vc/05xYaZmZgY7kKRx+dnnPWInFK%0AbwF0ZpUH0E6+kGbD9/V2kUyXGaGLQskk76XvAGV1C1AYqAjdzhMggA4kH+Fvs0F1Xg17Yayp%0AoMHtILAKgIEzdfWFcgtFXXtW1kzKhBftSYNccISx4nRmQaZ8Mz95FQRMv8f78kUFkHE/yp6x%0AmpL7CmxT0NAJ7KuDJPaokND637q3mr2exnOdWXo9Zj8RSRRd0UYAK9roFraXebmokyfuvlU/%0Av9VtBLC2DUwEnlLYfKtGY2r3ifNBuHgLswfIGzuWhkc/IIDVkzluNx15tpZRtfiUy7jX4/pB%0AnfcwZrfmGblnAQHNq5180qxxB6tQwodmYgrAVL/zw84w2zud/A+cILlylIvE9y35Myvajr44%0AGiR3zwJ6HYW+caFx9zuF+ENG8AWR9ItCgGZFcRCJcjiWyxqWaZqS2m2UITqZOTMOj4xjINKm%0AT9cbykG5NyUiFP5TgDKxTZtW89ABB+x5fJCJE/WNrF1rvpa1la24zHbVR2Pj7A0H8j4lDQsM%0AGnRajSYN+/7+diW1zlD8O6JseMMeG7bipRUi0lZsUzpfHfgqAe/97XsxfrSdX/+cEJLSfeuZ%0Ab6ncC4XqDvvNYRPXhRUCli3SG82r8f2wWgMBqdUQkO/gumUa99yQRWGLjV95vTqr0rSndd01%0ABTWF1CdYJOGuYe52EFUwrZlK2VQVUNF7HiE8clWHRiCQx4+NkDIjDI6m8nEEKk3kO3hkMYqn%0A1VazVVTDKtpsWg6Bp8Cahqw1Ue1uA1VYdsO3x7jXK6Mn94IDBNVB36drCXbmkaK9CIiC3aM+%0AWQbpudpzxgwLc3URoQk8uY+ZC0PitFH9lFtqUkyr9vL5e1DYQ3vqkj1jOzVbRcZrY/VQWa4H%0AV53Spm/UE349wGNVpWBXtIHwz4bHrv+guMJvx4dvoH9czYkhFD2dn7EpatsLovVY5wkqSOtX%0AaVZ51g7XrNx8r4+CA/szzEdtgZ4uaU+2KqlWhIwkRDEqO5xVsCa6WpTFGV166/onhQCadoGk%0A0xqBzZkjmKSERFg2f77IXsTGWfK2IJBDDtGdCjmdeqreVbarYjGZrGTevHC7Dm6L1LdIatoV%0AbtoPf6hvatIk3XPOORHj3KhRsmCBlMtSLEYKhVkTpsJn5XKE2c7iYFdBSZ257ePSsMDgz5qW%0A/oLvA7KP3OZfTW7YFNJxuf0qiu7WzbeqSmKZjZnqhar9YQR+vmqC1DXAnPT4SfVX4urqW7F2%0AYQ4CUqvD4vEY/2Z0WdIAbrSqc5WGgGwn+Q5LdJfK4DiPqqedmwyVIhmxEA7xCcN2AMikjP9T%0AdfZ970tFQ72QopIyI5Txvne4HmFwbPxLXBnJiyA46BZoCXl9M217ts+tuxKBncP1brYT+j9Y%0AhsrhEQufVlf3qAww1ZgDKbfAg9+2t5b/uj7q9YbIrx5qqRr24L5jZj6E1wuLeqz5touCC+yW%0A3jwlFpCX3O67hcDJ4lRt5TSe25PzkSismT3Aijb6/4kA+kfx9PcjRCQiPH8//Udpn2z/qLAK%0ABUYhIFT49aiQKsUlTElsVidvnJhLnX9WsajH1hK9Hj1pWkvvulJsOKNqrrUm8veFVLVS+F7+%0A8SABQwWicLvvu8klb/rnqML9ZX5tFHp+GHq93YJsIpO3mUsk/UitO7K/LDisbOoWtGHSsgrn%0AddmJEAXWdYwmtpEjX/EpFhtZiFbdVCxgosK6dXrj7LNrokNbNKKaxGT69JDZTiG86ksrf3T9%0Aye/L0rDAYD+w2yvZR27zryNrt60lwLpc3UPKjLfqpVUx4rpRa0ZNKEx4ffD6q3ohYLYpG2oV%0AmgvNIvI/V7/T9cPapjiHxYmXt85Zq6D6P9VH+mEImLlSJ098bzkEdC3RNi3vIcotlFpZcA9T%0AVkPAL8zg16poLd8pMqZ7/G5ylfHD5jyoFda3RCGF7081MC6jsZ2kqNjPp6KNu2yUdpCqzm1H%0AnnMzAwI5unGA4LZx55WjI+w8UV/X3nU30B95AhqhBnvleI2VuwA5ePwOkOvO9GyY4NrPpEEm%0AekUdxKbi53wnSdnww+k5NFVAyi1OaZBeD2TU8ZVyC6wiQiDijqB4SVSl+Tqtr6l7sd62CRl/%0A/O6egN0v5+1BYY/NPqf5xbDHi5SEJyv0H14Lo0Sgm9uT2AKTPXrvU6wb1JfYuZMXHiVAp6De%0A9zM9mmuucy15HxX1aujMjvyPF2ILeUnEEzm9MzrJvLDLuR3V2ZZ0O+r2C2bCBeFC06+wxSLh%0ASWG3GbAizBGUgXiy4MuYzbJAZMFu8wC/lXCJc86RrMh081h8gylFpChmhvZPJ2ch1D1lCUu0%0ARUGhEhdIpVI6v8FVUNav0aMFxPPksMNCZXeeliKuPnhyE2Nnz9Yb9bNlQQ47LJL2oWyQbgrw%0AuefqqyuDnzXpiUTYWKy+W7Viv0gDA4MGnVajScO+v79FUZBOwbsYsFM91lDndnZt6sos1fHv%0A4x4fp2JD3BX0utJ1ubkafn1yNQRkloYOR9vUCNWVuMotCTa8L65EYMPVmq947MK4grV7qXZ5%0AT1xhWs80kKxZ666oUjip5yKQ+cb2plJQHQoN5YoVeHrjVz6qP/TRmavQOmu967kVMS7a8BF1%0A8trTT8osNZ294Pij6TUuVwPsLMSI7QqM7/mgQpqWk/d5rlOpEoriRGDAJE/c2ubrQe5Jg5w6%0ApjxRGfVM8kSObj2HDj1CCN1UqYlP5wWYC9/Jg5x7ccH3OWMl9HrK2nTY9dnYI1XvhYCP9ml0%0ArppOXglI5ViXofR1Vvx8r/FZzHhsUebie0M8hBPXbxUUi0d7MRJ1V7+NrqI7Tj8PwlUvgNBU%0AqVFTtczKqQTwg6Iu2+W2zDoC6JtKAI+0uU9Yt8c7CWDVlHA0hcIVAZ7y9GVrAsquLuNI1ZeL%0AQreYuajimiolXo52pLDZHN2YxOE3RkZaEFmnlK2dbdZY4IbLjBlya6+QklRGpC6cshgm8agF%0ATNU6XV3ah1utoJybMWwnotM7FFlJrOoDSDYbwXDWCFdtY7MD2unNnx/25/NSLEbOuvHGyPTE%0AhCe6hjpbaoL9lcSqpGGBQYNOq9GkYd9f44otWxON11AVIBSriEZvzjcptprGOsstYbhbtf5B%0Aj/4TAUOHv91VsFVE3W2r4FLXZjuZvYwbu0N4d3I/BJHCYj7QASsg4LTV3OKzW9nYfA2nBG5Z%0Aokc4pQ/f5zKVfur7NO8ESVE535/z5pVm2isZThmkAN3kjLO1MPVwT8WWm+SJDOS2n5oM7DzK%0AqtOO0EVBBdgVLsbrZdwKAE7qtpm/yn2stwHwlp2HMWS6aLUa2KVgHlOAB9s/YjsHzvSGjY+j%0ADYvzlPFy8ZHxpNfxU0sCg0cjsKiF938+DkfeO70ksOOI04oXnMUjxycAmtbS6hsg4JTcJ/Qj%0A7f9/sV+R5b7J1OAgfHf/gQIginVP96+eGFETyXY6Izw0iwD6TubhtNdLfvYxlSNOFqh8+MT8%0A9O97PRNDxhDf1ya03m+EwK7dEOCdU1XzauygPtFFXSo/4Dt/BOHT27RCAA/M4RSHcE6D+Kx6%0AMvSYsvdXPgES8cCqNmZ3eG6ptm1ShE2bQWiqxF3ApnmKik8BOL9KoeI4N/NJ0DAXfQhdwhNC%0AporDz7aC8FgyrAFhooAcfIHgCYke0gvlUl8mTBAIbWmxpjBMIsUdDqhSMmxYXEGdqNhMJArm%0AapGbqObGuqk2fXpyzqwN7Mtk5KqrBOSNb9QjiHloqmqFaosXC4Y8xZ7oTk8c9hY1QiqlmVyU%0AJ7dWFdp9VhoWGDTotBpNGvb9NajUKFuz4qUVBKQMZ0cc2KW0SSP9u7Zq9Pb05YhDRaZMbu5S%0APb7/oLXL/sPq7zxtmCJDseM/Ov+dbliVwMC3Q4W+HyEmpUApKOPfYz8KRygDTRroqOCjvIJ6%0AzmyH3q03FF7JxMmGVStZtKS/sHG1SqJLVK8lTs/QockjWD9spQlWQSubmaOvPTXBJldIk+ke%0Ar3pcNFwN7Lxe1nyR/zyT/FUIDEERgCs++cUvfX3Nm00Fd0V0gopNBFpYcxV5/BmnlkBoqtCR%0AVy7R3hvp+yrA+lba2vIHn1SJKaz5zoG5ufArY2SyReJNPmz+2pE1QYnzatIPJR9tyX3VPiv7%0A9nW7c7HayKxfITWg4eUPxl9TpYl0DyEMDQx5hwV2iuSlGqeeu10zAyuzZbXh7bMvxV3SloK4%0ATlPWRJUM25nVRsTjd0V0Yvel0KE17FlDowJ2lec4aVfNy1WEirHeeTor4v0l+ZcnHCS33UA9%0AU+MhtPapttkx7OEUh/iFgNCtS7JiKT8ySTNxfcEiiLzmNQLC6+Ka48aFljClrDCMC+ysp9X9%0AvLm7SkHtqmwJa+KKfRGn1KIDNOuMKh3xStunPiUg11yjLXYXXRTnYensTL6cwnO+r0jfJZXS%0Apr4FCzTmu+wyAcnntdN2f3qskoYFBq9gWtlsVtUQAzKZTD6fXIL971Ia9v01orhla5QYAtBR%0Aa0cNe2zYwA5ddFovuiL6r8KC5jUoPRGojQN+fUBsbVZgy7oUbUKDUoiUiAggYFQ/BGy+DIG1%0AN08otusRLluBwNPfZWQ/BPzPPMSQ2brVCGKeVgLohQ5o0swifzglgh6G3vuGKw0DsApfUqcq%0Ah6NAGU+VTBhH1lVwUx+Ua/UccpnYNzgK7F4cxv+cUG+E24/PKXNjbm74xBJb8gKjDi3R4KyP%0A5TuJl0/XqSS1Tz9/CRYTeGcOVMaMielt+dq/EPD2+wAGzmTXxPhApdZ3EMAdmkRm6kr9TlkJ%0AnUxLzxAoj57GL5bXAXbV6Rf5DsotjO+HgDf3j+5aEjfohrApILOUyvhx8UO9Hj9ffu2vjiOg%0A664LdMEGE8Cnf4rK6tZe5PztITsxDlNxR54jhyDEqaxsDQ+5yO+knXTkWTWJph3gALtOQ0T3%0A6ST/rGof0Za5d/17Av3eokVRT7EIJ+lDyqKTWp/inp+D4AlDuxBhyzM1r9VtEjUwObaeMdql%0ABF8YVMx8zikbnFNUy5oMjFoWu/rNmse+63SWklIiviRj6trP3KYsfNVNQZ/u7gQXqpU6w1qX%0ARrXZ7x3vEIwdrv4Iiu44Rlwca8ViPWa7bLambzedjqJep38fl4YFBsnT0n+jO5JO26joUPx9%0ABrQ37PtrRHHL1lgBxdx26+Zbwz6FhxQnQSbTXdbFhSSrl71P/OETdh2VWqUCogqJyRMdDyOw%0Aewybv6FH6Pspvs+JfVrhyzkGOiHgucsjl7gmqzds8oRtqhCWQG6utvRUpnHnf4cYVMGyYrsG%0AVcqAJ7D+fA/kE5Qf+zFiUJHCZHkAlpEG8UyFqSHYwblqQylnHH7g56IjCJSYXzIj9LFCoFw3%0Ax8+yqMSa+p9Ct2lKasA8vqI7KY+YrtDSvPq4sDUEdvER8LLc50SeIdD2wAX5DipHhAOx+J7k%0AN96rDYHqveP79I8igP7RrLjC1fR6ee7y+OmqsFgdLKjbw+26tNr0D9gH4lanSCQ9DjXtvbsK%0ACL6vSfhO3MnhQ6HCShO9mvjQAAAgAElEQVT9Vm2rs0zO31kHxvx25+2hwvzfg1Pbw3Wzui1d%0AMOZAkxUxbSuBw8+yRni3Vp6Xl9zLOXq95q++rBbyn7ysUjSqogBtKzjmtwuSFKzRrhjtLCXt%0A1gF2NVCIc6dVELO64tabhYv19hln7GnAGq1WRVdrrqtzrhu1phIy1N8+CmMpt2kt815zc4gd%0AVY+yq9k2cmSEh2WPM6nutJY5tWsLTlh/8T7unG1YYLBXwM73fQXjysYGUyqVVGd233ixDfv+%0A/mZkT4tocdMaAkatGUXA2pUL9Kq5u/z64PV7Xn2j7aIVe1BQVHb1Fao7UzlmOr68xK9jpUlX%0AQRCVyKo2ovTIvq8X+x0nIVEjXEqXESu6nU+fcKza2GyUS6S7yQkM8j4vyT9rae2spfCpWRp9%0ACtAHAf98n/7rXqVGXjKpGCKSdzmO2iWsOKsLZORobREMPp3RliRVgcoVA9HQE+gqAgGn9Ojj%0AY1T8ou+/66ZlSkEDo5wZQfk6W8Mh6+U3AFBqTWKu6R8Ze3fVbzNYsFc/JyE0Ceuf8cJuezSR%0A41D9EvTuqolxhcTfjqugjHApxwI3bSuYILme2xJ8uB15fdbcHJ/ZGnaqjSVdkQv1DyeADzvg%0AbIXxFFv7X62m2OZ8A+AqUUsbhrUEIWd8qYWoqawWsHN/wo9E+9clzaQOLfA7BYSzBRFurHs7%0Ar7y9732vgNnELQ7rNhFd7iKWZ1pNSqLKvO7l5VIpOeeceKdLZWc+xpGZiPGpWEONLR1WZ3lX%0A3l6b1btvSsMCg9dW2+Gq5ZZbbgEmTZp04IEHqp53vOMdkyZNAm677ba9GWG/7NPywgt7VLl6%0A23WpA1OTD5wMrB18UHUe+JNbb3hhF/Ba0WqHmY3ZLyDHIsdGBhku3PgMZ/0GIL2FcgdyLCuf%0AYMbOUKf7ScasZfZBpHZSvAk5loee4mAzbGqQbB/nnkdqZ6iwvpfMRu46gMN2vsF7GYhc95ql%0AvCbgol6evoI3PMQVKyNTWkY2dqeHnac3nn8YwGsZsIfugs+AMNzV37wy2Drm34C5pmfV3D99%0AtG0csP0jTZ3QzICrP3ANnehr/MtkVeCMA555U+XtRuO1AJsPPFfvPvVh4Nrj/oH7b1Qd6WfC%0A0XIZirePBUobc4dyKXDHv13K9F8CFI8mWTyYAgPwhUMBePAgfeAfCgAckn/muhNhIM0X/vMs%0AAArm1HcCsCAcq/Rrs7URIH+/eZsCPiNP4M7J3HUAbLyRH5Uq7aS3APCade6E7joA/w/M2fwu%0AgK3/fvrO0+86gLOPCRXkWNKLl8mxFG9S++82B/75mqV86GPTePJe3VPs4ugz7YmPfmpm5Nbl%0A3fn7AR6dYnpeW0l4QgvvIngNP+0Ne/qybL3SbB8F8JHNtA/wYQF4/P8BPNYMcNDZfPtiWl+K%0ADPjG7WZjG8f9Rm9fYe7wrrMjyq8psqGHR52P/7hzWQ6Ad1rCbFte0HPOmRs/Fz4AwBvgGBsy%0ACoBaIopwArwBgA/ADxwF+zEYMhviHFUxrB+NTuCShElxDGRhbNKhjfBOuI23vBU+C7V+p/8r%0A2bCBdev2rPb2twN87GMJh5Tl5KCDAO66ixtu4DWv4cwzWbSIb3+bBQsYNgwglWL+fJYseQVz%0Au+46hg+nuZlUSvc0N/Ptb4e7tUQt45Mm6d0DD+Scc8L+RFFYoLOzpsJ+eTUlEe7FDtXSrDPC%0A35nsI7f5lxK3bI0j1rzRNTCPgPzWvK480f8WdWjFzxnWDwH/9aA2ZizeooPZv/cwAr7Pa/sh%0A4LzV5G+ZLPDSZ7TFrpCm2I7vk8px+50QML4PArxefvarozBRVq6lpHuhdrCqrAvfZ9uZOjxL%0AaVprnNvs6ba0vOpXZrcxDIKU8Yb+kaHDERggDZKhuHssAtd+JQeSd2gblCM1TZylasdr/1Fv%0ARu2F3cRHUMHydoTB97+n1ErnfeYommBP707KgrYJhQrO+Gn+BPJZHhMT1Dh3VgY0tUcYomEi%0AGhmrbt1bN9aJegQPyorN+OIimCixHNwZXjHBDmHD0ZYmHSX8FVmz3A9/atI/MdmjAYKZXoAd%0A8wMnVujIz77VEyjQJURKzerWNx6ka9HZ7iXCdtOjBMz5VTihSlNCSF9CUwkN0zfr81rK4SHn%0AviJ2LOUCLnpax81pwLDB5Q01idtsgFQqKVMhLZeKoQVBSBv+XsxQSzPaWLjUpMQ+94RW8EyW%0AqzVN2TRYmzxRiOa95oxOj4BwszCke95wRBUxitK8KOm9I6fOSu4P2+F7Uvizm61CQTQFtVaz%0AUitqLZ2Om8FsYFz45Yzu2h7Pk3Rak5W4ai6JiTi/KGsvrB6wVucrUvi7l4YFBnsF7Lq6umoB%0Au5TN5/67loZ9f38D4patiYpecbu66i+BJ6w5LtWnqf9FZHh/Tc3uhckxdonNTYBVzWYYqEHm%0AO+5a1b+5Xa/clvFYDBSoLker0I1KlbDswTZ54teH+S+0IgbGeZRVJJxNfbhBU9ol/C1mSfjK%0A4MMERgLDmbSA5jKU8c5r34Dxw/ow+eC3ATThq8TehbBiuhObf7P2AJMCfyLPmWA/r6yzcwVk%0AwaYFih3mG0uPascUswocY42GXxkQxuaBexczxSDyo/7VqF2TwYIS7azUR5Kj/TodmrrExTKX%0AUi9IOdAn3rRETcymix60cjIOnfXZs/IxhZOP0OXXYmGUBLqul3fTPOXITvDRb/ZxGI9VU38Y%0ARKbt7j5aJDBRdAremYfJzxysppTL0ZsN0AVVEU2ebA+NSno4I002g9rtTuIWsfwjClQVHP21%0Aol/W+lQYvadd8EbHM5RyatcFjiopNe0ofEwgymMnwgumbJonLDKnuKPtsQ6E53hmfyIgTDKo%0ANHDm9vohe8pxx+1pzOqWEZCxYyOd114b2V2wQMaPrzmCTScT84SVp1VEymWdsjptWojAXM1a%0ATYly7MayGayCS2LiDmh9r5buxIrytMboWtz5K367fZyyuGGBQT1gl8lkuru7s9lsPp8HcjZy%0AUqRcLtvAu7/WVF9Nadj31+iiEiNqZE9pzJTPxxfLaHMLi4nvp5dDwFsNvHttP99Z2VReMm90%0AbcCX2NS3zW67nZ6pbNG9UBtpTl7C8hadslCBvKoOAZVPapvixB7OaCNlQusUhBLYNNVLhakO%0APqRiCsreBmJwWgoYyYSrasA6EOXcLRk4FpUUlDDmuuqMJ0/d6emWPi1RRdKUKlP0PDGQwusl%0AlWN9y0yVS6E6xQV2LWUufgqcnE3LDwKMYVqnqWE1y2MutGhSQEWPrIFdu6JPMcDWGsmWQMA7%0AcuD7GYoCxaNn4/s64s33eWQ6/cNoqtB9oz6l12Pay0rB96Gl/K67fwLCsmvtz+Bj12VBTv7K%0As0K9vwr0G0pKlfB98h3QP5oA77aBwvXXCFGjnRcFdiK6DoeauQvaAvMYidZUdXV2GICljHyx%0AlX5hdwjLYinIwwWE3/bhIqeMA7AQkE433E1x5rSW2FHUOmVjOHRHdk+JbVd34lCcVIQ1Q/yL%0AAXYdRiFvciPqJE/UahYF/k5A+MYrPL12O7oloVOlo9pmy0IkNlXIQX0XlRXNBrHlTahiddRa%0A/VmJU5fCdYqoTvXptSQmLnMySKGglVUmhFsf1vYk7trkiX2JGyNBGhYY1AN2CUtKVCGVSpVd%0ADP/3Kw37/hpdqv0KrlT/nWhEr6YiuZdzsUV09upzqhfX9B9ndt4PATNy/L8qhPfb6yIj2KV6%0A8xfBGOqq0V6sxfywFej7qTnao2ODrMVJ4ZgT7oeALz08hrtv5dDLYwqnTIS+kwmgJ33DFemR%0ATKj+F/fN6Fdc/b8MaOJibuR9Kn82jz+FTuBQftzJs2Li1lLGdlg0QLCgxmkt8c1zoyr3aaR4%0AyZ041TL0mrQEjGmq6KC98GPxwDzVef5FBQLIMXYhRfMw1WxPvjUDMm9MQWM3W7y1FyCLDv83%0Al+CSScnvYlrPNIEeHqOpQnuRzuxb+keHCqs/ZrcXsQFkXOd9rhdVYXGv18AvtUDWeO/uDyOm%0AM66P+25HoG8BhbTOyFH2VAUBs52Uzx8jUDl+VOjkVSO1F71eCmm9e1lzUZPk2cSI9qLGxzcv%0AD38CAZFsUBdgjR/U40ehRtg+LyCcPgTCWn0V36C6RfWRGVIUGbNbEKGrqkKrCCIDA8Ick12h%0A+sckjYmQETZGy1S4Nr85js1PnXhhjTuq05rrFqX4v27ZbM2MCkVikkpJFdWPzJwZqTPhpuVG%0Aad3Dfj9a91Yp1CEx6enRI1RTHMf+3K7O23AV1F/oMYV9w6pTTxoWGNScVrFYLBaL2Ww2m81m%0AMplMJuPeQyqVcpNk/+6lYd9f40qpFI/4iImiu6thyldLVGlniQBVrIKAy6sIZsf0UW7BX/S6%0AOksyATNMnmw66l3d0gYB992BmAV76EjcUvGq9V+nbTmdPfros/+BuLR5aYBV54XfvClXAGAV%0AlgBkPvQm6woaeQKgrVB2BLtaPj5Xd3wCSmZ53Mjn3OVUiQ+Q3X3MQW6n/uwC0epkKve0G0Du%0AOzM3lcsBOBueVSrj6QU6+BoO34o+O/ZUY51ARyw90swzwOvVHltv1vKCCQErjCRz03lh9qgB%0AdpmLs4NHILCDf9p14FH66CNGwZS6ynYy6xMmVm91Veaped0CpVYdGui2zoVfttNTMxVTicSt%0AP5Hu7BQihekUEAeZMaNQMoavRBQY88+GaghHDNLrVZooa8uvU0XXlqyInf2tZ7RC1590T8xy%0A5nLjqZ5E/g6l1vZi2GPIeLWlsOSAsILeENXTbRNazbSz2tOq/hmXyyaEzgVVaYe+5Cjjh33B%0AUVg/hAg7zK6qTtat54YIJ9cELjXbtFd+yl60Aw+seaiaQ+7gg+M9Y8ZoMjzPk9tvr8kb57b1%0A6+tVqlB/Ndc53f5ZrWxs7hWrxSok8g+7I3jevk50oqRhgUGDTqvRpGHfX4OKLUNTR1RGReLn%0AwZageCZt4Z1tp62OLKK7zhue6CCLWVbcFVdtDx4R+QRaBRfYFdL8/juIib6ywW2u9a7cojAH%0AAoMfckYzCKvcwoxLiNFIsBBg0YnhCMqCZRVsMq018t3pID8x5rfYhxxIgUCaUkad3wMIH9pN%0Ar9fMOjukqGJoAAPOAEVgFHP0px8qcOAJFdgzsMuQXH2JgO/2ULh8NFA5KE5x/PTcdxBoyJnm%0ABZA8vooyTFHxyQ8egdcLvvHJtpSVC3Ja7ziQa6fkldVtzoORowSw6D6QLgrnPJJCWWpzKQIG%0AZjNnyVkKGpZa6blau57FhNBp1mX1p0UrAj/svC68HYcQpJndu0Z8TKB5Nc2rIeDsVfpHsut4%0ABAppvF5oqtBaCp2z1Q+pIxqNUM1mcuHze1D42na2F9hRJIBej0OGEq6CU8p2umEqToldwZWD%0A+ICrd4XGsy8PhjNEuKXMri2IsNVgx2uGdIier/+UCyPqbGGJggPUkAs3Gw4UhKOFLsOQEqMv%0AUQp1XLEqptDXBcTcdvS/VSnXhlCv2xP9r9s+9CF57Wv19nXXiThzO+88ARk9OqLvfgIVPrPe%0AWKV5zDF7uGJsQBznr8JYyp1qK2Qow6EqHeEquKI098ufLw0LDBp0Wo0mDfv+GlHc4I46omJM%0AVNBHTHxfoHv5TAJyL+ekrJfq6/q/+rzHU7MQ+MJyCLjs8ek4EXK2Dcxm1kMaBaqUWNWG3oZA%0AaiUE3HMX+Q6H3S2AgCt7ItFRAjub2X1oqCAmNF6g0sT/zEdg0iEIrPt2mH6hsE7KfIy/ORaB%0AP7mGn6UR0DbhUIApPgJDIxCDuk42LtcUtIETaa9D0HynxzcGOdFJG2AtUp3ZS8artVwDznwH%0AdpvDNPOZPax2iyoNVkfNG+uUwmAWJYQA9EqBYlP6mqye/GUP64d25+Km/+LXeaYKFJrn4EOL%0ANiUWp0Ggp55KKr+WplRIQ1pn8uKnIazNVcZTAZHlFp2GAib4rFdblQ556EKl0OwvUAhvQcty%0ABdOL06YpM6HKKdbuWjVIoFNk1nMHDriITS//wVsE8s3+zdMGBCqnn5z/3jCBHacjwODWMKJu%0A5Y3Vp4PQsp1AJ52oD422uin05glLNhLAkq5I5mysLoUI853qEe74Tbt4cL1ItLyE0RlVEETX%0ARaXcHQdAbc/pjV6Pa9eRS1H0GKxEUh8kpLLT7rycxBVKAnKMSjvwqpIn9r5tGmLtFj1IXtjp%0AcOl5pl7FtK105ENAqUCkdft2GaRYS8FpH/1oTbz10Y/qb1V9WObyD9dSdhmAVbPgT+2qOrCq%0AzZkTKuRy+hLFYmiKc4PerMJ++QtJwwKDBp1Wo0nDvr9GlDoRH66ooI9Eb365XJzfTBDFSQGZ%0AjZm5vXEMp+hFYp0f7dMOtWuXRQLeuxcmJDbu+qQ2yM1+EIFd47lkeWjeE3jGmQMw+iPECjN1%0AQyaKsejQGGvQgKEM3PRLR8FAokEzAnDaFaGCKegakfbodS/hevdoStv5JEOx8q5mC+yaZ+VZ%0A2B0iEwUvetLhtn0/LrD7qrbuXDDrURCMdw3Q96rpNrRkyQg8dlFH3LYXwFLeMnlEhXECP7kq%0AZPfVA/bgzmT8AqPQ6ylDUVbdVouTSBFAwJc/X7BvUyGz8F4CCFjzRe9HPG2vVW6J85UMnJAe%0AddRuEI/yA+1z1E9OjaB+e9v5Gk5Ss4CKIeuf9/BsNoMwWkpV0Ulhdq0IgxUC6MzSVInM0Dbl%0AG13YDVJpApGwGuzdJTaLToNtKdNe5KmZ8WerBlmRJXCqR7j47K5eArjn9oiCr3+tKYuZHi3y%0AYpZNm7l+KPIYneepW9E7euszGpyVhWeff6i/AtEgLd+4dC2DcTZ07DLPAVX/izaQBA13Rc17%0A1QoZB1PWUqiL0tx29tlC7SJjydN2FRQwrUSBqaNQFvElQcHmSYiIv90YOysy5dlQwUrdaJf9%0A8n8gDQsMGnRajSYN+/4aUep8DqvVaoi3bnqqb0z5WxNdYPeKmq0ZNXlVpL+pn/McZ+4dd1L+%0AsqYs8X0D1BaCw2GRgdtbwSkdW4EN0VvLRn2jNHHXxx0YBzgUdy6wC3s6DTurI73maNkY5Kwj%0AsPT5Y/jYZ2P63cQv6thvSk53mHwaeT8usJvjE0A/TOgC4ciKIjMrktF5vku6cJInivgCa//j%0AwtE2cHAZrGR4P/SqIMIimPIJBmztPp6SrTMRQI+GHRqB9fxQG5mcR6dh09KMBnO5FAEqIlCr%0AtJQJSOXwermA7ZYPpYy3ftoNhRkzFNaflBv+0ZG7OX63KswwrXMxSbQ1IG5NthO6NTGhCo8b%0Af2RFGX0HRyJQaYoy4W0vIMLLOebm1AxLl83gd2kC6BtP/kZEA7uuhy4WyPop5dYEIV2gI882%0A4XGz6quM163Gb5tLscoYKRVWa6pE0B7CMcpP6odgrtqkp4DIMv1eRpy6O0RgSzMgo6ZtC53F%0AuRSdj0XO7cgf+p0/6vi8Ok1hlJhFUKVNFGt32qKxMceuRCtelKL4Ke94e+1u0SR2SG2F+rew%0Aly2zJ2CXToCVB+8IU5Un/NwB3LZVhLT+cKZSYdZLRKFGRu1++QtJwwKDBp1Wo0nDvr+/nmSz%0A2sYWy9ey4paY7uqK5UwUthcIzDNUyfdRKTzXT6DDRrruH01AvrS8vLvclZvxv0B1mBD4C5PK%0Ai403IXeXP8I1D1BsjxhyvF7WLgQn5YIWLl8CQYS+LqegmDnr6vYISlIYa+eJlC9haEQVgHKA%0A3dDbTY+tLOGIx0x7ypa3ngh4hm9FyXyOEvB6JpaN0zYLFVJ5a/IL4MRdIAaLAnDIjgjIww3J%0AAmh/98sR7o+qZdvlT1aymdkC/oKzC2kEdjuTVDJGEbwYJpQtzBHYMSl8FASwIFBHFVry0KkS%0AUw3mDusFm1wNHpyjUEu5xTzj2Bv3fYXaF1y3UKDYzgz1uu/vPOn08gUrNNBJLU0ThKTWChr6%0APizotyGVIFNa/oTvK7B4yurhvh/idZsIMjI3QWDTTPSKu2MXSDadFVj06KNmmTeikmE7TCbN%0AuhTLfEYqS64fUgxO/DG9IKKY895//69A+K1y5mdpB4QlL4a4LZKDaRRqATvFbDfS/AwsjlUB%0AhS3bQXSGCgIyqrl2rdi9bN1C2uC2GK+e7ez1eHknItxmJhbAM+k4TspW4aeKIPLWB51fdTUG%0AkqRCZ7Un/La37fWtGWBaM+mhUAVM84LI8CdNam1BEBnzR5k2TUCuusrAuIIec8F6QaTL3IKI%0AZI1CTNT4++UvJA0LDJKnlbDC1Ja/8oxfFdlHbrOmVH+iUqkItstXZUQ6CuXd5dT6lAZ2Nm/e%0AkfKz61OrhlGXbeTPbwL5m5m2cs+aj89NyKNsMzjP66UwE4HsSRpq/OAbAD8bR9FkP8yaAnDv%0ARHacTjGK+cJ7BGDoLWrhBZQDNz+GmcAHOQS4zZYoR2VQopd5gOFAGdZdch7aIgXAmzwQeoyy%0AXcXHq5AsCGmQUwBfLE+MhJ/rqUZuX3lFlYuwqaI8pB7l4sHftzdSTHJlbT4aYPi4YddOCYFF%0A90J9dOfw0wkIncL3vctahpS59EXStJQjkWEWq7VrAwu9XoTyrbohCQoPzaS1RE/65D6tM653%0AGkGkHLB93fZ2kuvSrk89slgr5G6bR8C56X6V/Jspavq3NKXKxDOKX/uetjkVrbnUofpzW0+a%0Ace3EZMkUfXSzr1FI0TPMMJAVHjK3aWFKSkIFZZSyD9AFNOovsvlRoFMwebKq6uszN2s65dbS%0A2AVPhZoXadDf7AkjBISuuoVcbTvPYLJYQVW3M4a3Arh4S7xTHI7lWuBMjOWvlo4Y0r667e1v%0A34OC7+v5f6csxx5bdzJo3uBYZ2zb80z8nAgiqZRks5IxK7fSUULScu4q7Jf/c2lYYJA8rWw2%0AXuCyjvyVZ/yqyD5ym8miIjW6ukIkpxJabYiviKRSIf2lJd80GfOWYVjEqaTjSCZ3VqggVRaX%0APbW2Yptks5kV4+qrVZoidCd1mvLHWZ/apFX4PjffE1/srRXrwncA3HBbCOzWfwFgzBlaf9Tx%0AEP26p2zZ+wDBQLZefPL/c+gcgd9wG4YGWaGo/BE32n9zOAjMu2it8hEXvzguVDB4ix4umWST%0AEkqA10KxncpJb9RZsZetdOZVAsaeVBcnGZSsWozUo5vPqVE3XB1f0EofOt0+3t3jD6te8bSH%0At9cjYNzS2S/RrvIhZressVY0r5f04h9QRbM3xe9UeankUnP8Nud+dHU1OwJ9J+L7n/94qdyC%0Apo5zfZQBPDZMvUdrylU2SLEMxr4TTrnSJ+Ca7D++RLtA+TPDWZ/BWDTzHSDilcsVUiXSDAg3%0A7373xwY12Ep6sN0/6KbbJzCu+T+uYJMpzfII5L/A78ZYQMlSmN9ENa+yCstbleKx+Sw9Rscm%0APpMm56Tfqvlv6mJnSZuvysJxVem0V++wmOltX95aE9PsyeIVUbAOWeUb9Y0RSwWTxTpF+I2Z%0A1UFD4VD2b8nMnoCdW1ojUSdWFS1x5rX8qkQdxIPCjqrRkkZQH9FLL3V0Bs3RoSqQl9RE9k7B%0AROwp925KxBfZV4jK/sLSsMCg5rSKxWIqlUrvMbdx35CGfX9/DVFQLCYuOFPJVy7xkVOPxmUY%0A1ppRYBdRcEStqeXd5eKOYuISaNuFfc0hpZxpymH3KSecrlqnVrP4zK7oYpZhz2RvqM7iDyja%0A9NJoCVclqRzdC3WWaMk5um4yAO2kVobKdoTtn2puOjoEcTm6aSlfcAfA7KO1R/jUowAKdNGx%0AXEUHLp+lr6nhkRKfptvuBCFV1t7Rw29UCp3/+nYA8kx5ESRDcTln63M6swRsnvylOmt1uYXb%0AW2+P3XV5yifE3EvfAt05eMRrhg4Lddyn6jZbfk095+dO9G4alQfJ4w9yhMDuA0ZXmDzOK4FY%0AAyEK9eJnOzXD3AXDt6moODu2qq6Wm4st4ZW+rV1gYLbGgh7lrVyifjN39vx7OKm5Ofd1G0ik%0AJA3CKYYWuH9Y2woGZvOln11qX+Ufbv0OT11iFEZz/QWcoQqtj6OKLlG1yQxDpfv0wq+qFPre%0AFm4/ANWVbd3WaWIWE5u6J4UCd5fDzNCTzb3P3sH831vuumE76+K2jLArqf+0KECJHS0mIZLd%0ASZ3W898Vdafa7axzifcYINjt6HQnTcMqJJMw7kXAHDWSfJcZtLcreYRTBpwRdiTpbKmH24bt%0A1F/ZWgop+51OJ0TspURq8Ivul1cgDQsM6k2rWCyyzxQNqy8N+/5eNXHBmQqtSyIuiTEMC07u%0AnIiI3L7ldgIufzCy5HRt6iruKFpo6AK71/VDwAF7UT0sXIZNO7jGWTqcy8m3ff7CyNd9Jwis%0APx8CMkvJLMX7bwQqIyDguTZT2stBANor2qTJWRZ8UgGocMy8BlB6V41gvX7eT+5mFsAYo9B9%0A0WzVk0eHD97yzrcCbcyZ/YW71S3MuIRw1HSBcfepOdC6QgMnfZ07lcK5Nxkg2FwAuYMF+kYo%0AqPyDOiu5AmddS8KME7fF4G91qzTxvQfwFiwQGEJz9s++1S2/ZlpHniD0877AFR5lkC0j41T6%0AXZ1pAmZ/MRcfoVWDgq4lJBD/miZoA57irquQyuNrSpfVWkmbvkIRjY1MG3l3iNEnrR4+ov+Q%0A8GgrEVHA7unvI8Iju+Ml4tQpK6F/NPPWgdCyRjttB9o070kOlB9Z+Wx3l9mgLd86wcLGgLYY%0Ahawx/rUXub+LAJ78AgFsuiWODHY+T08axeJ80q6Q/XjWJn3XNuxSxeE9tJunHbhWEf1W+wQE%0AT3hBQoWvRzFTt9n1HOua6lTMKQr3bBJ++yzPDSVDGcux4r7WrPCCo1AN7LJmtlIV6ucCO5tX%0AkY6e3iw8J4hQkPecJCDHbEiGWW8ZkjUVPeDhdwpZw9Uigsg/DAmDwja9e4iCtkNVyFVd1BdE%0A6NJ/caukVx1j50upJHkRRAqGeOqszYKIu4qriL2u6u/1fnmF0rDAYA/TUj7ZYiLZ2L4kDfv+%0AXh1Rfypaa65nIsYHMzkAACAASURBVHi7u3U8iPHbxhiGhUi+vr9Zs+3fs7iG2ay721V7Ra0a%0A2FW3E/rBhHNZx6tFV09fpXvW/ysCW+DxueTmsuh68p9GIN/GHXcgcNPhAO/8DphzVQYrHXq0%0Ahd9SACokalMJsBZlKP2pX6cMlbdfVBk9bgEJooAgAeWxZ0tSndcQbejVt/poOqIQxu1pGfPZ%0AEK8MTZigq7KGjHsCoth3q9umz5ylNvId5PExa+AQxwlkKI46dufKkcsHGVcL8JXxfPIK3nmU%0As1H3WC1AJpAd2VMLsVkdrzd5BNV2ME29bjuBNKVlPOYiVP3LKc3PzeW+xYBJOF3Y/bnlrQff%0A7eQ1B3xuFQScvfotBJzwvjWol74UNnVx5ZUKdY3sOQfgxOGM+Lx6vy9MGR75lS6DKVs5dEi/%0ATWVgi6JJLYOV2M+b1VEFkaMevMf0GLa/VaZox9Y8u4e0hamygbUeyPunCwizn9A6SzMgfHgI%0AHHeq4gsUg+EQ0gWtqaxr6QIB7C7zbJem9Dt8iI8PsuFhWrfHX4QqI7u7TLeQGoIqe9jzuyM2%0AtoOGIp5QqXqzZaEibBQkatVD+JqjtmFIK7jnTnYyOY4UEHJVib218jAsin08YhScOFHmZ5Oo%0A/l6uegjVyDV2CRFEfF9Kys26OXwOZ4kUbeRz1TKflYTO/fK/kIYFBg06rUaThn1/r46o8BBL%0Ahak+Nplo7Hwq1V3uRjEMi6n9mstZfWuH63mhx0I3jXJ8CMj0eSJS3FE8au1Rdq1q6dNxTm/d%0Ak9Euxlf3utr6Xm9IU2xbhLSil03vjiuUTmX6IxoU+n5ojzEQhDSwEAJTfqAlrsBZdMFLtidm%0A0YmKB/e9J9ydGjHvoEHDLIPbWktntl7OR0YDHAEjDgUgFZoIA+gwKORUGAMwftRbfFh70d0g%0AijjD/9E9ClrlIjwq8vv5tfFRFQJ7jJ5Y5w95rv7p3eSemRXvjIHL8IdGxSefSSI3Vm0UQ3oC%0AS5NHUE0UbmstxQ8pbyw5EG75Fet88sPC30YuRWfW++Kan00D5yWmS6VRzk/ufTdcBoZjOYBM%0ARpvTOm1FDf2AQj7tVcYal0sRcNLjJ1mApouJqULDFre5PSrBJYb8ej0emhUCO0yGcv+YUDOA%0Afo9n0uw0z8GlNW4pa1jzxGAIjwI425i1MqKTXVSlitVySo/JffmtGWRkjYzaniLqQ6Fgx/0/%0A0ZDRxW1rBvlpn952sZSLhNwxC9qOpRUqSTruCBWTQXKWMRm6mRztgggL6v94zTh216LJsoAc%0AdZTpsc7fjUYhGz0l78ytEFVwLHn9GyUlQinBI9x8h4CcNhhZ5ovmaOqvvWz8HUrDAoMGnVaj%0AScO+v1dBSiVJpSKsl3qBdZInurpUYa7MxoyISFFjOFf/yqevtAoqZxbHc6d2sy9mCRjzu+jC%0AU9XG5PhjO6VWxvRFDyVK0lEP8mgvYJlI8QkLgLYYn+xOyBsGWoUIlcJbDws9pzcdHt6Faoc/%0AqM1yBuWEonoyS/HhlBqzHqo6KyIHQQ/M9EZ/vARy5NQpcYUpLDdsIFNzSSByLrfc3CTwk+PW%0AgtCR93r54Vnrrc3M1kvddcKb+36KwAutbH3PlwUyFFWuQFg71VnndqLNeBVmiCkImycQGGTc%0AOAYVqNr1zjN3cp49/fnjrlQKyngm8MShGZAMRXo9Tt2paOFsrdUymkWFuTl6PVGF2uY8CXL9%0At+6vkAqBXdtztBfpyM+cuVb9kTAsO19bkpRX8bO6jup0tqniZizNKMT8ttRgdV1aleQLfP3y%0A8HcVW+3D8m72t7cUAi7p0Nwrb+wDn8XAQ8dEgB0plhtS4iXQAvcs0FyAqyfr/oUGHa74cgS3%0AxX7qTRXLNcPCbo237CC2PXpOiH6UB/bhKwkcL/bVG9i9O4RHuVTEqarmphKo8xHaQjZ1ES8p%0AV9U+vU0PFcD9P46gJXXFjZlkcOYCuyOG4p2JLXEET3BTX1UU4F2OS3dj3fkbV/Inbo6O4EAx%0AHUTYJ2eoYr42Z2JXFJwZ5DptmnxlsQNMFeDzBZGL+iQtMm3QXHezUTDMfOm0dEvoii1KGG+3%0AvyDFny80KjBo0Gk1mjTs+/triyIriaXUqM+P668vlbxeUquHl3eXRUQ8rxrYeUUvtT6lFbJZ%0Ad2lRNcRSObKdpJ9Oj3t8D+muBLqogJv02nxHMgRyq84nyjHHgw3IcwCQnraDO5ffjIRkElo8%0A2PZpymMR9HwyS7VhL6YZG1mgBB97W/xoysm6eJmZvLM5aQyY/G2tddYKgONN/1IOPuEA4PXX%0A60v5LQDN51KGUivHnLveUOBpo5dFaTg5Ctv+Lb6I7eQcm6OwjXYBS25n68au547q1a9A1+N0%0ACzzDAtWX+fEcnORTkI10uQo7PkHm4iwIc3On/qILZOJ7K1Z53Ru7xORegJAuaMx39BDtRa+X%0AMQwKpszrrE32R6K4jj+9CsVRrM11ahsB0WXKOlRI5Msa6Nis2JbyV5ZcRcB9i95679c5rW90%0ALWCnRV33oZHAyKXfr/eTtra9pdP3+OPfc7OTSjy6ZmS4rXDejqJ+k+pms04JilrNFxRMaS0x%0A//cgZOTUh8O8KDqzjKhKua32Y6YdWPN5o3CnsQi2lNlUTIBlrsXu09t00bN7n9oDsKu+ri2S%0AO1U4NAmWqVZKegK18jASRxBhkoC86U2vEHeKHJbWJTTGbxNPJC0SPG8e1GZBZOIPQ30lWUnI%0An9gvf77QqMAgeVqZTKacWOuptpTL5a6uv9twzIZ9f39tSafF2zO7edemLlTsmujUihiwU5aS%0A/FbjzDXIj4D0M2nlmc12cssvx7sr0PRHIGDiqoTFKd2jo9lsj0ZRNXIP6zedTqFyC5pgJcf3%0AQ0DbMuhgxVkarinuh8dgvs9B/RAwLAc+/S2RT3LiJRKXxy6zAlvHpzLydUGFqQIPTDhXKaxv%0ARuBbN8BBDrZTDrgOgLd8OEQYP/4PQBEgC8h5UwB+NPdAgUoTL7bSyTIAfJoqbW35FyZ9VuDy%0AQyPJp24bOuhggQ0sNnDzuwK/5x7MctRNroz3cm0goMLssraORvSZgKjBrYLvG1jWmVVuvqYb%0ANbfisbuS0zW1c9bYqIrtZoRa711lA9SHR73NBDB7AP9GchPqaObuuUfgyuWvI4DCxyKMJIsc%0AkDcXSvP5OdxjMiEC6HQU9qa170lfhQG0R7PLRXi8zINdceXCyQTwTJqXV7M1T9Fj3aAGdi1l%0AS85MLoXv1ys4MWkHgSli1pGPH22q0PNDbVjKmx43eSLv8Jgo1OILv3uGHbtCBc8gzhjdyZMm%0AwaJkYF/RuDLtueJUnnAVEuFUt6P5bA1NNw/DRY12YkUzwmB0BKuwy+yqtAk3qM4g1xkvSKkk%0AHzCEfOovbBUao+ymdg3GcbZ2JwHH/fLnS8MCg+Rp5fN5wPf9vYF3pVLJ930g79Yf/vuShn1/%0Afz0plcTzJJ2OlZQQSeBDqb8O1cI6bvOfWmA5R2KNICz/qilRqutNBYbydy4ErL4BMeWeLkiq%0ARRFrysD2xL8CxiPmtBl3Q4Dv/3/2zjxOrqrM+1/HZV5FRJHFPQjDCBGCBgwEQweYBhJjIZlm%0AEQmC6clwXaJ2hgBKyTBMbKMUZGIU2tIwMSyFYBIo7SC2BbaEVLarxQiagihUQiBFTLiELJXu%0AqnreP55z7lJLd1gtJc/n+SRV55577rlL3/OrZ/k9KHDpqmOU+Hi/qQBbhUITZCm2Q/WgMKAx%0AkgQtFuGFjD0+zvONJ4nQLiNOhDUIHPspgHM+EfRU42W8DZSAF4D4A9GrCnFw1lgK3DlZkFjs%0AeR+ogcQorWaZT1wXrqC6mykLvxv3gd08NsfrzBpLeAzEYWre8OGSIqefS23kLjve390HlKl3%0AGabf6v4WqC3b/c8TKiCHHzeYIlf49CSk3rhhAvKUOUU1O4dYZ6EW3IS0dOKIoYBd1kRM4kJ2%0A4jCP0NBPeBaTBgFArFQyHCizQrsP+zfyoVjkcM1+wKw5MvI17BjVBX7HpqGO4qUpe5QruHD7%0AfayoY4rOxlhWF5UY1nuLQSKFH1p57iAIU3YwK5IcanRDEwKRMEIq1jXWkA/Xj1AMoaghOgyr%0Ac6O2vbCOFEoWlm0LYbKcBabassGiN0dYH5qA/j0VLHasyKw+u4uO8Ge5+mZpX2L6j3vevG8V%0A2MW3CSK6Bmvea0a3iiCSElGXimcPl3kFV4vXirQsMGg6rWKxGI/HgXg8nslkCoVCGOR5npfP%0A59PptN+nWL/e/x1Jy96/V0k0vaoZqaESqIdg/dBr0rDATuHaTT9v/Gb1qTQSvSZDoiHjhupN%0AX4Fo8YDI8m+Xw+RiA5J2H8vgxxGo7ofYYLt4H14HuW64j7MXgyW6q2C48WJZCl2QYnmXiXZa%0AHjf0xSbWsBeBnwGQgbRNfUiGWI5BQhkRuZD9DtrMdZuCYTThiIXzyIHDZabh3P+GuMPX8ub7%0AlfZDFCvcP91Hg3La5Xn64qZwFgBe2cOlfUkChK7CrKMbZCQ4F65rdrV9ZLaM1U9xi8BK+iVy%0AgkJHph7zqYZD9OothQ3TI2Z8xCvFYsVOQMIFKiLmuk0JVuXifUz9tAV24SyKTpOynetmwike%0ACOkHQVI/u0Pg7hlJzUJQN3FQdmIVwAXfCx7aG3/BznGNYdnEVSMKXZRg2Y8Zq2Y5e8EjJ+iX%0AoEDgdgvFwIV7rzUMOX6H9nwDYOena9iKF8xaz8qzDQJbkI7gWt9MFf7r64vT4bEpQe+zhhh5%0AdwEROotaGjhwQ8+3GcG/TtbfF6MTKyS0KrEN/7//Tyb8zlfFPSWLljJ1jbsCHhAKIXjkd6iU%0ACKV/BiPXD1vTp2GHYXVmE1epr7c2waNDUxb7WbGJJh3sH817/2NI1Gs9wj6/iSNClJFYO9R5%0AXvbKC5aWBQbDTCubzTpOLSFCWBzH+Ts21PnSsvfv1RAlKBmCqlo7OI4pTeF5htlOc2BFxC4e%0A9gsSvp6FgtgVy4yQySQXGzD0/H+dLSIzf8NBdWmtiV68Dk5bFSCnes3B5z9fu4L6qrjt2DXQ%0AC1A8pbbDlX3gsma+6ZlKGYugDyUVWfpGrDTGRpheYBIydMdFi8h1W5dZKsJTMuo4i3vcxuVi%0AgXMhlSJO0XzvoT4pNrLMU4cwjOiqrH/RRRATUL840tnB++jxpfzM8eGL4bJMuUh89Ja+YbIm%0ARqxm2QCTBfxMizBJij9ElvT6t90cozQ1lDSo/ztfeDh3VXu40Rxigemw8k7zIWu9Yh7O7PNy%0AIOmTMqkUYHGGxW1zR1vo493zvt+PNnioJ4PL7WkE1p/pTInn/Eann3mXZEFGTi88/AVHYHln%0A4tDr1pGN0ZsI327/kv6iJ/JAGnCGIZC7ZMU7tT38w+MZTbDIApEs3+yc6OO92EK6O8GFBfPN%0AHQ+Qn/Cr2cHNjc4kWOYRi2ILPLY40gfhV08HwG5VO67NkNARlKVoS4pflEyjf+hpz5kPfqMC%0AaIlGmOVDfTSI7S8ZFi3jiidNh45dpLYMhaLeIiCcWBecN8am1ooccECIkfgl6keqEMKOlnOT%0Aq+2HC0OoK7zjx+Qd4eK82sFHjYPC88JFdR2qoX/9YxVqR3jXgLmqH3tczrg6tLUZfLQeYU2P%0AoG6Zp1HjXnkR0rLAYI+mlc/nU6mUGudU4vF4KpXK5+tqDv+dSsvev1dDksmmL0Jf0nW1IaNA%0AcChgl0gIwdJolu0OU9erZsF71xpwOWjNG7GFv/puB9fwyRW6GLXGjDBmegOE9J6ppFKUPmWW%0AW0VdMx6ELtTssPskChallfx1dJFZ0UttptGU8IpS2oaj+swCD6lwJdC64p8Ax0eX5DrRv7of%0AM8NgHprgvybAToLdYFyJthJXTQWuOmbsLB4G+e5B90w/NbSXLu1NCphrFqoZc0gGYwGnHw9n%0AOzP8fWOUprPDH2H+j273uzsh55b+b1CUBRC3LkWg+m4zVKYHQ4ehfGz+B9dGdKUa0B+euyra%0AEh7Bxenn3SdF7UlafdUf2eXwJrw5p6/aV59AvYyHrDnIt8BdsPJAvnwYkPn6RFEr73xYuR8u%0AXgcFQOMHHojitgVpXPgluDbqbtYDqFHtowNMLpkOYWCn5sCNcYOoNNl8kUZsZnHhgVCxOHth%0AcQn4h/1Gsca8jXG07JUaRLXDnX0GALmQjYGwJkbZQ4SkZbZDggwM3VEEkVxO5s4VEDqL7GsB%0A2X89X0s0kxS6C1xeNl+7Nhv2wzOqIIyqsiIOtshYWL+31Xz4aJMHsyP6dU4do/W5A+bD5FB6%0Ah09fF7e2Q/2qHdaGdq/Jw9AODwojIh3e/JwddjDqqE3ZESrmBXn77Wavcx+T+Z6AHHlO5CUK%0AJnxQvaueJylbkM1Pm4i8jUXYS3fycgi0KDBo0Wm1mrTs/Xs1ZIjFOyy5nKkqEYtJXbWSZsCu%0AOFB0Ck5QmkL5jWMxweC2TXfFR685DJeuFbX117XDtk6qR5r5aK2thko/dNc26tKb6zbJHLEs%0A05cjMHCy5TFxwaV8LEJQuj6MQcOfHSIlKAws06Lyy2yZ0SwzrP3Gs+s1PdDrgEwge9hhtYBN%0AQ+33O+Icg3lUxqIpFrfTZ1pG/QJClcQaAjtMIYcJ7/+H8CF872yhiybXL1ih1ZH6MH0gykWi%0ATHJeJMlwqHHiJ5hqSt/+/B9M435VEH+E8OH089zReXxAabe2rTKf4502Nv+KZ/j1bOPsawS/%0AGmhNodh+x0DbttIxS5YEHfQR8rutARdlqpv9a9MYOLW7wGXTV4L+035ifPTJxXgdUHBY9Q1c%0AUimyQOZ8XLg3Crk6H8OF1W/Ahe42fmnD4/qvsR2ME5kOa97zdWWMVAqlh3xQfxIUuP3+gO7E%0AP8qqb5vP9cBuV7RRQWGoTu4h96VwYWkahCeeMlhwcZKLLDnjlNB97PD8orfn/3AjCKkU51sY%0APa0Kwrf/EnnYwo/NZ4RfCAivrwYdVLuiPvoTypFBsjGmbwXhK4NB44I0BPXiaq8JQodnXM87%0AcoiwcfcHp5WgUcDcsHkYa2383FgJj3CQz+e83gJBffy/b93Wm8z7ctEie6BElCEv/OtYBBtF%0AJ0oh7xj0lrKeWd8bW+Or3SsvWloWGLTotFpNWvb+/U1LbkcOl/jGuPLYGeoTEfG8Yqct2HrP%0APeXRiE198F/B7avYFU0+fRGaqFkO3cAaZ7BaP7g8dn2A3vyCszXArgxA95drgZ3TKFfDP4TJ%0AjeiA9CydEfC+b7KpixAaszIn6388/DDFY5KwhsLjz7TjtwEkNlm05gYhdCBX35J44jo8uOEY%0AgBgsOYIdU/A7D3XBXJx+cqSKxEdTSzMbo+QHyTUjExZw8PLTpgl8jdqESt9oZ1ZWt3Y+Zuv+%0AVRB1vg9zh91oukB3zmC+zmLEntcXj9ygnoweyzweHd5xH/aArs/N6RxlwcGV+cjIYe0DKE6e%0A3GOB2siokS+WhUeXN/ajhU+5G7bkDHPHQJFw/ZVV7eZElLhuWybYt0Z31I2QqaNZeWxScC5q%0ANjPALh+ZjwvPpsOBjGRjsS0Z4xvvKhjU+L+rI9e/wfWJ01Yy0X5Lb+Udze/dd4r0OxwStckp%0AjGurK7MR7nPnbZEJ6C6TdgWNvSaKNDKCmh4RrtoQnGbBMRcwrDWEJvV5GM+GTHpOow41I9QX%0AorDkdsWijBolzBJE6Kt1AfvSIJCOwN8ab/Sw7ZWXLi0LDFp0Wq0mLXv//nbFLyMrtmhYcrNJ%0A1fceSCd6qc+KbbhODLGwD9tHt2bnGD+s12FcrmoLrL6F9AKwwXwCha6AKq8G2CUh4wM1F1xb%0Aq8sFl4szCMw62qZD2kME6K1XDSHKUedByZaTDYkbqlgFV4/xF7NQB9c4fC+/VFM1cPpZfwIA%0AR8/SVe3m07JqaUuSVyOZYsNzxoDLkWsiuQUOXqm2iBI/2PdxkHYC08hkBkBmsyUM7BLB4lar%0Aa/kJyAiCNftwqiCaAwuiB3VC4E87rP+nn+vXIvGiLY/2uhl1lan8Jdwub0EMk69zsv3/e28E%0A4YXi+v98PbhM+vUMPZEBGF9fxzaE7XLdeB3E1Z3ag8CN90Sf1Q6mdljD7cOJ+oU2BOwAKBZr%0Atv7zlqfp8NCfCv2zQMbPfPqeFYlg36euMRwZyksyUDsCT26P4K1cjC0ps8lLG8TT4VFw2F1g%0Aw5Wmm/oQi7ZPWJ9II3VVtoYAdv0ObaXA1lhwzH15Q51HVTtsjLNe+Jjwetv+id0gdIesdFlh%0AehT5qS/4iOhvj8XNkzy0Skc8D3Lw6UJvCpeg/+rV7MhRHjR2tYZpFjV5GMujBSoaJojUaMom%0A9paEnK3GNtFuFWsFbJR3NHeu6RABdtYjrB6U+WXjk/UJ7fbKS5eWBQYtOq1Wk5a9f3+7ktxc%0AR6A1JGIbmjekoWqiQ7jFmK1CWoUC+B4gJVJx+qm+0bTU+H/jvZHj1syhGAJYJXDAuSPg3c3H%0ASSyBFeYQAk/aKR3603tYHEqDNYCmGDRc0o6rYM5KD+E+o44jH6fQ5Ufg5fyTtQgxhbHwxfxD%0AjDixVB7NookA3/qIPc3uiG/LwcuRUqQ1wDk+t5ymjMy6w3FOfCZni5WZyzJnLcgsC8u0ceA0%0ABErEcqRmsxXkDp7wD7GQJ0HSZAVAcqQE/GEdPN1l+gwTiXX1gu3Jz24wk5z3R5Azjx8MzDMI%0Am0IWNV1KJ9tVvN/h2s0gzJNw/Nx7Zj7rn/W8X4HLOd3LQLKkNWtkLnkTzXZ1DmTGlMK/r+Cr%0Ayw1S/7//Pp01h+JGnbYBpiHTael4nvwBIvHnnnP6iWUDvh4f2B2feQCR9mKZguP0M/O/thv3%0AXEK4fyYurPl3kCu+vyNWsvYkT3jafwyF/xtE5ICB59TB9+9XDpoRSiG7YDwK+9ZF2UxW2a8a%0AEverEDnzFYOBs3JbBk+4cQCEMYMgQY0KjbrzB3z0aibv4l+3R47S1aQWnG7dlqHgoOa0a2zK%0ARXfO+FLDqhVpEXoThrBQGYZ937HbiE4PWwMtnCit5rowRZ9/xV64vv/9L2avevU8meWFXMA1%0AmhNCJHZzflPrEY7FxKe12AvsXi5pWWDQotNqNWnZ+/e3Kw1R2og14OKsGJ3ZlhGJeB183pD6%0AvbZ+1fTZfBkCmR6cfnJHIJCZYxJmC13GR7bkPASqb6EyxuzlEDI91WE1ryOIwEsvoBzq8LyF%0AfX7nXAjYCeRh8Phgq+KpWXeYDp4f3OZjVt8g981DRl+ji9DtASqbk02HcN35t0Zg2/wxiHoP%0ANcV1/0naXggSaPMgMUrzuACYy3itl3UjP1HjYhYz7ZQhFsnQQITu3IgTSyAepOzgMYMhrd2l%0AcxsIZ5nrmvH3taqVxIrE/RHajffWWFnqC/h6OOOP2l2znh3wzxUQRlVA+PqmYD0+cSDykHyt%0ADMKaBralgOtO4ewH7Cn4uQJdBfoYgZ6yE/PTLxAQsT8Gpj3wXoHsVwOvbjjNInGdXp1DC9++%0A2uAVkS9tyeKS6zbkLM5Pn9LOq+mbXBxAZJ9tW+mbd/7qOFgQlhNKuwK0KhIPG/Y+qycVB2v+%0ACSc++SPo7loHwgv16Snzg4dwYe04Ns8nnxwGzSgmLjhkxFx2NZJ952ndOn5drGvAGuf6knR4%0AdBZrHd86lCaCKDxV7OKTCfs9ezLEt/CJKghpIS8BJU6HF9yv+4RJQkIYqLLtaQo2k0MHqUGE%0AYs2uYRjXLpwcPVM35Kj9q2u7vPnNArJkiSxfLh/+sP1b2F1rAP7M7kjm2+zZ9t27d+F/maRl%0AgUGLTqvVpGXv39+b1FS2GO4lFwZ2uxye66ztUD7MJs9+Cy3JsON9ZtPgBQg8fQRAtW7MZkdU%0AfKn2tp02DMu1WbExTIZjmH4lHye9CFxuPAtg3rjAMOODtiV3I9BzDMAHP1iHps4z7lHDTfeB%0A2u2nteP08+gN4HL9UltpICSjLjYraIGE14ArxaAqnbaDejZTigUjfuF5D+Ey9aosyFH7hp3F%0ACkPXQnHiu+tclmaE2ss5beSp0VmY9jPO3aYXeQPz1VK462NTMpod8q+733XsQOObo6md+tmP%0Ai0+FwpJEeLoQRNohRx066N9xEG4ZoC/ur+Xj7ouvGp0SyH9jqvPMM47nRTpb9RuNH9nv4MeB%0APZWx4AKDVDQqblukkl5ExcKydTv+4cbVwfzDeaYi5My7CbHVEbL2fKU2HisYwZ/hx6uNvaie%0ABbu9jWMlA21oBlOcPSVkmQulXNTu7n+eKZwhvMl+fZ/wiCDCFc8MM4dUyoCzhlsHrZt+9UxW%0AJGtthCJDTW+0Hd+1ZUv+unpocH0OPNAmVbwQ1bqPe4HdyyUtCwxadFqtJi17//5+pK6yRXGg%0AaLJcs9lmNHVhLf9r4/aQO5Oa97dxs9YVrvAPV1/ZQhlS/A4ahKeQ0cjtEKIuM4f4DbisuzBA%0Aflg+lGNmGRyZXsAxKyLVaY1MBJe2zz+DYog60OYTphy5Cly674d+4nact719Et8MYZGbyUIR%0AZgclZxOrRyM2L0RgytGNQtb8uCiXi/qBDNGYs0uOzQBJmD/HYWKtaa12HPMViEEBFx6aZxvz%0Ax99q494ajRCj5OHMmLNLQck7jqq8e99ohNaoCt05g2wWhognyh65/X3gro3GN7qmi4KwuxAc%0ANBQHKVCKxShIcEO1ed5DuKzXihGrPuHgmdF8PKRnUZzrM3nwbAEXSgVE2JJiVx4RKiV2BEUy%0AAmBH1C2ojZ1FXGK/+Te1V4kP7Fy4zQt29D8khDUjzfEjkXz25G4cNC0+RPt9jHUxlqXMiXy7%0Aggt/GB3spe2dzwZnOnOT+Xz6YDBy85sY6aApnK+rC7N7Y5XfCESLutbom6p28k1cup5wShWE%0A7px59vzUCuzVaFYYLfh50AT5vcJ68skC0t4uIK9/fe3Wf/gH+Zd/keXLhxph1CjzftWvicRf%0A7QX/dyktCwxadFqtJi17//5OpFFli0rbkQJbvhAAqUIXyV82sXDUmdmq7yaVMsvwlD7O6Sb8%0Ai/sv1yEwGJh+cwAAIABJREFUL1QNLLmYx643yRMrbjOsadNtTmu8j1w3+bjJk/V5VRQM7ZuF%0ALmIwr8sc0Y+r+6EeImtwxPoOvrDYYsGOEK8sEIc+u0l9sqPG0u0DR1234srbYp22MTq/Eexe%0AQ7GmEnV7vfcBCFko9f8CeB2BW9luTJ9IDwgnDpxz0k7TGCSr1rJ/HfNpk7TbnvVH2GxnpmzN%0AEmcbSMj4wVwWGvuZH5j1qfnhCYPQVjImGZ+LJExU8b9NatLGhUoJhH+vMKYMwkN9Bp243H/5%0AQ9rNsOVtX4WICefCYI4rfwMujuflr7pKIP31mwWuucb68i7ZoUOZh+TPt9Dh6Wj3dM8QYIwJ%0A8pv64LvX/SeiTttMEpdzdtrKEGH1iv5jPNXbiUhbvGLMRamUiaYPuyYRaoDdhhQK/Ts8BgbQ%0ACPoPV0DS6bX5ZDIywix7oZ4s1l7wTQk2XU/B0Tt14MeqIKy/xcykwzN3cGnKWL9ObsQPfHwZ%0AF5YsaXx3fOa8lTc3zb1AOKGJ6dHXHzUPnlNNCd9sYuJVHSKp4ke/ojdhsHV9VF8L6NveVtty%0AyCHyjlCisSI5L1QATSWTiXzdKy9OWhYYNJ2W53nJpInmjsfjDctL6NZXcnqtIq+R0xxKMhlx%0AHMHS1A1RRDifb/zCaDaCFq6YOTOIB0kmpVAoj0Fgw1X4tpNadv461c63LmXneUH6qq8+EZ3A%0AwMkR8pSwqrGt1NZgBNUa8+G0ukh5n80kpatstvE4UchVAhn5dueRiTZxck+0wyM73mC4rsdw%0AYcXYZp1HrRoHQiqVj7N2DptmolmlX/xYkSuC4EUxxbs0Lq6R+yntu6Vy02NbolsznPROVgDM%0A/xTA5K8rVgAckKnsBAkZSDCR/mENZ8loS5hYRF2lPr4MO8gWpAPkp0F+ia2MF7BL+1XPUnwG%0AF3oTAR1ug3th2r2OoH5doD0ZugoGjNYTobkcs+Yfe+7F64BU4xvxgTUoWOlPr9Spe45j+NK2%0AZXCpMDadzSJCQfjBTrIxNiWCFFeXyasbArto6sN2O8LCXSBzbvam79gRAXY+44Zra8Kui0GU%0ASeSnBbAJxUlh7bja09kYpyDcdTdXWoNZpy1K0f8/uHDdusagxL+nR4ZAoQjPLTef2y0aGwL2%0AjRQqg8P4i2PCosGhtnbnmhrk3mfnpmkioYft8MNfPBoDS9H8cuthh9W2vPnNsm5dAONiMRFT%0A68foXnkp0rLAoPG0PM+LxWI1Dp9EnRl3L7B7rUh9HYJwklVYPM+QDA87gr7eCoWhKltENdNj%0ArCOLfxVCUaFi9sXLmP4guPT+3ACs+UuRUALEE7MQKJ+JQCxLLMvDN5BKMWGlGe3KBxDIx4Mq%0AsY/+KIK0li6qnZWSpKi5K5blZuuENfxyWXC59GemwzkP2qFWM+7DHG47WKyTa4dHbgCXN2t+%0A5dBqV8c4xVN77sKFn/zYlB/od9q/WAAZ9f6Ksjn8V/wBEDo87ndwmXWHo8kTLEjPeDAYU4zF%0ATvM6/JK1MXu6AHxCnbAOlnDEvxh860DtMoXMuTxszSHmVVGn0Jtg1Rn0O0wKNfoJrdqiAEJE%0ADKGMgOA4wXUL8+4q1cWZO818EO7O4cJp0dX9a88EgzcBdkJT9I/LPlfmQcZ8P2NgVlQnrqSr%0A07/Xx9d3OGD5RblQiiOP3ooIZQ8/4bqG/Kz0TADLvLQJtkuEgJ1SnKh5qd+hJ1M7QiFq8/PN%0AYI9NYFuG3c+ycDdYW9qmBDtck53wQJVRFuJM32oOsaqdR1OkhF/OxVWOwEEQlt4K1uHuI6Gx%0AVRA6BhpcSe2gtMMiPL6ahSEX/xurgTXunLrYzUeEbRnOGAQxRSzmRTscUUFC7MHTt+DCuh0B%0AWMxL7ZgNVX9I+PkTk3ZzcnOwOJz69O3H3vRQzaZD/7nO9qlJ3M1HO/XU2pYvfzny9aijZOJE%0AueACAclkIqgurHvlRUjLAoPG00qlUkAmoxVKxPO8TCYTi8XiNXWi9gK714LomyCZDJCc/gBM%0AJht0TiQavCfCI8SG+AE+vG6ZjsAvbo+sDWFKYVU1tvlBY0KkxusfFhjjX7iIp+Y2xrK1I/gd%0AaqrE+pqGqUAHznz+fA0ClaPYNRmvg9n3wzJwyfRQ6DJpnrV2x3Q7LqRSJ2vIWodnKP6XT4us%0AfAgnDkIobilsLsKaQOrJI0JsDicfUrsajaaolax88+TDNo+CWtFdwp+/E03DEBAbI2gXY5e6%0AvSI3CoSld9DhEdN82EKDnjUuy4wNuvIfJccJQMyufJAs6c9hY9xP/zz89OrcmZs9J5Ismegl%0AlbNcvgiN0nJFcV4qxd1348K1G0FilBT364NRPGKmf1OuX2z20ucwljXUjIUuWDMSl0/H14Q5%0AAnX+SiJTJI4jH95QRYRydfSfdwXXwYVtGWNvS4WAXf3ldSSgOMmGruSvqjjCE0+B0FXgmWSt%0An3Fbhv4ELrVXUrXd5hMQNe/pVgVzqWiU5LuqIHxlO0dXQXhjlbEV0+HEJgjpQAHhnCouJhuj%0ARs8QduRYPZbJ9ck6Vj9caXpx3l4lMaSTt0Zr/hhfss753UOcOPDWES9TlduQNiNYSaUC0129%0AxuPyGqj6/jJLywKDxtNSc11NY7FYjMVijuMUbXj7XmD3mhDFalE/qfkcllRKxo0L3hP1I6RS%0AMnq0gIwa1diA5+vxxw/96lJzWiZU+Fzbg9Ax22iKunaZRv2a6TFGuHoOZKkboaaxHkSGt2q2%0AbPXQph0UKerMc92UxiFQGndwrjvq9VvxxWAtcYPYsnnYcKgrn8aFB7r06+g+hxWfxuVDU9aZ%0ApNQzdoPQVvrgfTFcTu6bddK7SiBcv069kDFKPyQ3aX8m9YFr+dVcrgyKRjj3cokaFH97hlrm%0ACpBhnA2GY1EI1Tkgb6e05PLx4Nce8GlkqLPtqVoXmJaCQGz6bbRbGNU1fHCeqQN/S0JbXRpQ%0A9f5xIwidNm9AiXZDIGDm01mnX+/RMQI7Pnmked7qac9ccPFwDMNfjVVMkyRcFLGZlu1ZY3ir%0Aj7Rzebj9zoszg3iiqI6tW2/6weMGhewu48Kf86yvav9kPl8Xq7cxfHGWxtLx//sDiBnBJ8gN%0AV9QN+5fTQqWEC9fZHwn3PIELq8dYO2goAXlBlLI4XFVC9XM7QHhvI/hycBUXU6r1vJ1BKVXV%0AN1TprCDCcw81zkj9fcVcySFeFe83V4l+h+4c7RUQJlV5k6V6aQjswlVx/efTNwbXq/r9o3ro%0A1Cak2a+wnnjiMB06O4famk6/mkvL37y0LDBoPK1miM3zvHg87tvt9gK714oMYWZTidfz+iPJ%0ApElxLRaHMdQ1OcTgaacJVOs2+TVe1YeoNTrDHWpgmW4NNyqKEkgvoH0V2CKezUYYotHXeE/T%0ATf7uzq8RKLVRvLh26/OTFcMx5l74gK3sVG8k0Mb7unDh+pDL0gWXt7xng0VaORC65uFCaiHI%0APyrMOuVPpKj8s51SdIINJAX9zvTpaoFLcdDJ1koXhzvqMFxu/rhDYLbd+fs2hM6xNjzP+naB%0AJDwG0jalSG/CUpAkgRF/nIgLu/L0xQ0c2bUFF+7oM4e78SFW/Qmx4V+jBMTDwYVNOxHh8dB5%0AbcsYu9jDt+JCwWFX3oCbb1pOuG0ZitHsS5ELNpjL2/7zm0xjv2Mso1+xlebP2B0xWSVCwG5d%0AzHxWz7JG9WlLtYoIz/X5aOzAwarxlmLLj4b08FJ1wtpy0KG+RFUE2KX9PusWWif1nLWGGS7s%0AieuOpuK6pvoCGWtqLYRA6qpzgnwLdU0mJQC4/U5tVYnbN+DCF7Y0+FM4rcLYCljnbE+G48oN%0AusUqqHv6UyUQrnmSKyxH8furuLBrPSJsywRRmyOFd0ZBpBbjysb42V14QqXE8j4QLrNYv/64%0AqVQkG6PDY2nCzLPhX3YzjuUWU/1t/sEPRhrjcVm3TkDmzzcdCoWm68BeqZGWBQaNp+U4DuA1%0ACZB3HEex3V5g95oQta7Nnt34bSHWMxs21/mqoXj6wpg3r/EIEyaYQwwZbBdmHtnDGq/FTgSq%0AByJNarzWjOP7YWtGUK0ZIayltgYuWmW8y8JACCOFdy+1mQkkbp2uLrmbG2OrOvj1eT8r9nS6%0AoT/coWJ3KYCQnAE1bA4VYH4IXkESin5M4DCHrpV0o0OHJUakJmysrkOh0SEk3gdbUpS9WRkP%0AsZ5EBOSyDz0jUDrl4NwPpzsb8tHdBQRPuCb0dZu1833zSWNFu23AYLjedebu78jx+IURJC2S%0AyuUE7u+aDXL0Oytgyxv87JZg8DlrzV5/uNRkOYiw5TZssg4YYHTdpM1cXCG9EKKlQpVpT2uD%0A/qqs0PDoUhUNDjtptwKyj5criPBg2cC+54R8HjK1KHCFRZx+cfoTS3TnWLXLGKjSAjIez+TH%0AJJNcVAQhKbiw9m47MfuAJJNhm3GgNR5YRa6hMh6mUbf6hj21nCH8pwfCviGjXVgv32actpdI%0A07p0nUUKDmJzn+t1RAWEERabKrPMlhRf3gzCL2+pBXYHVSO/o2pQb19Dk3NjPeoowaYyDPGT%0A9k1vGn6oYqMaYmG97LI9ndWaNQ0a83kRETBMU4RCAPfKsAItCgwaTyuTyQDJhkFUIsViEYjH%0A4+Yd/BqQ18hpNhZ9Mz38sGCz5/WV4Edk+Oa6o46SESGHyrnnCsgxx0ReJJMni+fJggV7+jay%0AqkQSf5yHYF61PudITY1XoUGN1yvvM3tVjgxG8MOevA6Sd0Eoc3bYKrEC1UPMh4eSCBRhMwjs%0AfhMC2TnsHmc6+CBI0WflOARS3EeHR2oyLunL5gksaYKtQhiryKF1zW3wHjjGdw4mTecvPGzx%0AX4JxsMB2OOcbDUb4Si3SOtUWgWBE5ayztgWFKNRlDHBVBJm5dgCFy0unvveMGQCkwIPMkW+9%0ADWDKDFxNyP26mVtwRYtBiwsuH3zo+NSjGURYWwUZ/+HdqWj59FLbwWaNPKjO2XeyTatU/+Mn%0A68PSo2XHapCKSFfxeYGFR+RA+MZguJKs0XaLb9ZcEhkhf0qsZ1FuMqXxk/xzuWLOT3Atxd0F%0AAiHznggis7dudTxLRNeocvzlhefjFE0g4KMOYxLBCYoIsG4b+5fMlWxYez4ASdng7p9qwXfB%0AYbNvYAuJS4NzDw9bFDp21FaV2L7G8DDXXF51aH7aktT0VUB4cxWEO1eGGG1KILwjZEZVdGju%0AXQ6EnkwtOHtYOG2Qz26LwFClJwxfgWTdlUGMBzl8jteuNRNuZKubMUNAeHvtc3XIIZGvHzvl%0AJUXRjRw5TId99zUfjjxymJ7z5zdoVIoC/SwW4e2VPRRoUWDQdFqaP9Fs3rlcQDr/is2theQ1%0AcppDiZrl0mnzs27kyGBTsxfJ29/euP3EE5tuaq5KtBbUB4tmRWz+VijE7S1UD2VklNQt0ajG%0Aqx9jV/qUGUdHUK2pElszgsCGsxHYDfnPDTVz32Ln2Gg/jb6JU4Q0HeCSuOMCgeV1mC0qYkDb%0ANZzcsT5U0IsT4frrfTqurOk8ebK/50cu4aIldtH60DjglH+DryY08QPYdz/937fA6chhY9sU%0AgIvtBfGrn3WbYfsA+MBh+4aWcO1hJjmSduAsg37l3fv4BdL8Q+SAI774FbMqt5XozrG7gMi1%0ATz559q4tiEwY3H3Ln/7EQJWKZO6Kezgg047bxR8kKCmhRGs+StOV+4mngsW+qxBE9xsUkjU7%0AZmeaPmvHamyccbTlLF9a/SFcWD2mFr6s+QAuPPoHsMimJ0NvwvC6nVIG4c7tVAURdkomkxEo%0AxWKTGQAhKY/8/vfff3JTGHwIlIiZWMzOREAQ7QO7M/2ixxKj1BYvm+QJEQpyW+oZJbhh/0EQ%0Abl1mo1IdUinT7Wp7L9begwgTtcMGnZLBcEQhqSLtGTtrr8CzdwVe6RXTydpkoI1R01fU/U3B%0AMcjv30MJEzmhMkC5GoROXrUBhAt3IUIp5MaN29yOsIHtMZtyK9Z2W+fsBmFBevhKGyE1eCiV%0AYvrWYTuPvbk2AbahHnt69a1vfaGvxhemBx3UdJP/Lt8reygtCwyGmlahUKinOPGlWCwq0d0r%0AMKuWk9fIaQ4lCuxuvNH86duMaZEosLvkkshXLWR4yikCcvTRL/GdtPNM8vMQyM7h7p8jUDna%0A2Oq2X2iWk+dnIJDrJtVnMiROWk16AdX9TQf1zNZANFXT4VCT3FpTJdbvUBmFwK8vpVFY0PAa%0AFCHwvZ92Mg2Ls0aBncFSR+zzuZpt53KzHViHXVjTIWaAmjXVnNzwED6w0991mtBQNjQj2tAb%0AC3UADBKapt8u4z13TbPOX+gJpp2o9brmAd5wMBQO268KhRFofduoy+9r5abBZEXJ+Ex74YD9%0AGvPbYAURnrmvcYcbHjY+yrjUoj3VWevN4RTn7cgFeEVVK4Ntsdio7LE5ador1aA2q85TA93O%0A3QnC4mTTUxNBpERsqA76KNVjFINg/ECxgSA9VoS8cO8ztTdiUgwR7go1Fhx2edajXQHBE54R%0AegSEewSE+KagvwgbQ+a6TQljWdQL9Q9VEH60AXWJ+nsdaq1Zb/TpTspDMQbXqwR17kE4X1gv%0AJEJe4PeKuR2qHx8E4T0hqIeAOBptabODDz54j46eSg3vKgV53ev2+HQu233YUS9/nuwQ2t8v%0Akyebz3lL/rJX9lBo1YvVotNqNWnZ+/fqSSLKfKAWfBG54orhXx7Llr1c76HBkxBYO8fkGCqq%0AC+dGVG1aQOVwxHpUU6mgxuuu81l7Ld/pM1hq+xeDwc0I72h86CeuqrXz1ajXQearAIUxTTpA%0AZiL4h8MhdFypAXb7R7nclCtV7WQ9AHSGvKKH6z6FYGwiJWUteUkqElzXPhs8UilG53UyHHYl%0AJsKC0Q2BnwsLFulRLmjS4TAWhWLpppoZBuctUGROP1e1N9o/zoK0ur+PuWaWgSYZuTadnrhq%0ABC4fH7AEFtsEJEbJ4EUFdo/MAiFh0071cN56RNiUw4U/Hl9D9kt2iqmv+ucCLqwZxVOzIoht%0A049N53UxfI9eGNhpvYqyF2wqe6ZdBJH3r/yeOZHTB0kLIobyrd8ZGth5NO9QqpJulFTra1/c%0AZDPQyCebsJme9T5WVd9tWt8hJWQt0ckL/Qt2UZvfGz5QBeGYqoF0+u9JwiOhEnAvWkV4xH6e%0AWQ3ulBrkLnmW23KmmwjIt78tGb3Xe1wQdv/9BSSR2CMWzlGjXvIZvSrqx9TslT0UWvVitei0%0AWk1a9v69enL11Q3eBF1dw78tRCQWa+p71fI3p5/+gt5AfiLFwIls60SGrPG6YwrSpMZrrjsA%0AgjqCn4GhIxT+JzjoL+4Cl3Y7ghI/OJrw2YlAJh7BL+kFBoH5GaEZYGXIHQzA9211UannjmsL%0AHJ1G5wBwCgB+aTLgGt3BJ9AHbAybyl36X8wAOACOfLNCqyR4jYjr+OR7/I+OwWp90LMochQA%0ATrMfLufs6BinB8DOJdfNWYvPZ4Hf+2RIwSd1bhcw78nQ2YKNx5q8I8NZ8xcYjN7nPIQI62XE%0AMeU4xeKZ54JEHKM1FjsXyhWD0hpqPE+5bOLttmUMUFMjnBqfxMZpudBV4P7Zwb5rTjcfwrBp%0A95Om0ZFP3FeOlE/FegM7PDYl2CKI8NxzuqPApP2jQCoulIS/VBCJP1Jc+Is2VqYQIbmTTIaC%0AMCiIHFOqghx0wA3Bjn0T2JZh1047Jc0gXksuh/jBdhCHq3IBemu3xrwL53LC4QCX/jff3cKk%0AKghjrRM2I2SEgbqqIS9I3/gSTFN7YCcDYf9q5DFQ3DZxt2kJWew4fhCshxf5p1WxOb9r4Dw9%0A8kj54hcF5K67hD0z7InIypUv4Sr5+vq6y1Xf8tK0IQnpXhlCaNWL1aLTajVp2fv3KkkuErFu%0AfqU2pDip12uvfTnfPSBRQ52EkifUjOd3SIYYYv0ar/ou9CPqFPz5Xlc/IaPBCA+YDj024D/v%0Aox6tb2HTGsTSHTv9xgin/FcepsyUjgm2WoAL3TlpiK0AmAXcaJk+anq1WQOeWaUFbOxab6hb%0AB9wVN4cdRqSRT9gO28V5V8HiJL3wuX39zc/ZDzFrNvTgOs4AmAN9NqNCtQe6OO7DowDr/E3o%0A1QiHX0FgsFymX3s4NWtRVFxi47aJcQnH6f1WU2DXm8ARHm7kZvV1rkfeOltrVDMANjbBhbb4%0ALCI5peJbuI2BZ3AhO6nnjCff/5mdIMTzPL0hXiwG6b3xPFtSbBJE8CqIzN28WaAykhQ5A+8c%0AoSTjny37PMY/vPE/KZV4vmDhsvXtiszLbLZ3SkAo1lH3lQTNeAsAjX/Twlddap+TWMxQ7l1s%0ACVDyO4yntSRs3YrLlzYnEUmIXLI8xaYEiadBiAmeNLD57SP8UxWE83biwuV1tVxfL5xQYXuW%0A6iAiphbFV0IdfDqS/y7wueebvipuWhkBdl3hRB8BOeEE2/Oyorkp+rXfGYLEpKtLxCJCFQOJ%0A1CLoRwWEOuyzj/avgvCGqj8Nr+w98kho8NfZTfuEQNuXnwPhwJcBxvnit4QtjjUntVeGFVr1%0AYrXotFpNWvb+vRriR5H4SE5rSivbcI22t9e2jB//Ut9GdepXrA9rTRmJ+g5qrltiYZka7cJ6%0Aed8xIAkKzUYY2zvrYEqTyeVoFxtllibAajWKG6CwZh1wFUWK2J7TAZjBPcysgVaqaWpkTviL%0ABtiNBSVoCMv9ekwAJsE9Ho4XbP0eAJfbo1ThCYAOOMGyEx9/cGS8rsjkwuLg5Uhpjisd4Bfm%0AmgMLwOXiOUtLxKzbN2OK0naFkjb9+hz2UgGHLAAX+uI4QlzWnxAvfNoe8jfgwrIZpqxnNlZb%0AAPQ3NgIscx0urIux8TZ+NS+4BTVRejtyPLPIB3ZtqwPgOOe+fepD+n609J+8Dujw2PG8AsSb%0AUuTUhjqtjMtod3yhC0T4WhmEBWl25Sdk1iLCVkHkVw88EH42MmROLZbxqiBfImsIaQoFRFjt%0Am10DYEepxMSHzd4Kv3I5HId/y4LPfpKHhAFkyO++92Wuv9D8QXQ+T1eo7EehQF7AQyuGz4Gv%0APxWMXKMDRTo8StYQ6MJXt4IQF0S46266c22alaxJJ49bRl/dvVLipm0B/lP+l9Kzwfie8C9N%0AYM2idON21d/lcGH/KghLbw14f+60P5O+utV4HdxGXunOIj2ZcFlYfeclk6JozE8hm7+4BMLn%0AdwT7pvtAjv7Sc8WilsiuQpUzKxD6mdxWOueGTRKCWbgcf0YVhAtDpMdDlhR7QSpSa2UUkUWL%0ABCQWM8TzjvPXWmn+9gRaFBi06LRaTVr2/r0asse1XM174uV6CQ2p4QqtTn9AdOJrsTOo8Zro%0ADYx52VCqZ67bkJj4FMdJ8h6OGkjqRygRi1MEGfjHiRLCMd8/x204yVgWBR7Ncu3oN+kF8ZBv%0AqYndLrCP6qqubjCLjfxcCieIbzt0dnQENcyoFEBilIrE0XTWQ9Utm6uZYNA4PUW/f7gYpE/u%0A+JDZ3sPveWd4qiAOXrHTRx8IxDSLs9/5Su+XSsSKxLlrph3NA+EjZRAPR9R13nuMyW1MyEdn%0AzqQHXGbPToEQl9lPFopng8vbKhVE9lv1qQbmtHBq5EqnQYffXIoLj02qbV+VQqRtyy9w0bTc%0ASasuwIWyd2Sl1JN7Oqhh7zKmUa3Yr//mcH2cQMhJ4N717UarlrG7oIOz3SKYagWRWKl07VNP%0ATfO8eLFYjMdNNklPRp3CMzblcjYhFuqQ1kBVYWI6a2yDmR5G9E8DDf4r83jZ+FIRgdIJnIM3%0AggFTb9e/XZ6t2NZTBGhvB+EQW8ghba+qYyFj1YbuIbhw2XN647DBiK+vhgITs4LCC3/afkzk%0A/vYQlRKbEuxahwjl55ggIIwpg9Dh8ePf2joZBX2oag1sYRa683aCGEpkhPN2mfKyp5VBptzW%0AnF7YhX6n80fPmq+nln2T3vveZ/poveurH17WeASlaFEyl49Xj79yS4M+nYFHu+shizjDKDP4%0AefNSVUSmT4+0/PrX5sf4woUmQa55wuReqZWWBQYtOq1Wk5a9f6+GvNA3h/95WAqmv4aGf/hX%0A/98L2LF83GiBPGeXOVVgy2c+pcvgKSSX4QoMHjWSE4HEbiYJOLfMnTfPIJsnm4xpRbYyu6Yx%0ACyWmhnv5cd1qskuYVFU1ugWpDn38OITkVPx6D3f53Q75aA4kSd4u50DiRCqNJijKHhdE55mt%0ABYAO6EfgKEbYrXkQOryYz5WmS7WhhwjFNnXnggGnF9S/dv20v2i0GWwyHrec8Jccz+d4ehDk%0AXVdWEbl39WplimH7hgAxuLBrLSKUPZOk2ZMxeax+h81Jyh5ljxXW8bptGVtS5E81X9d/g7LH%0AQJE/jvGBHdbfGtioXGOpHZgwYXk3k1fa8dfFvvfgl/QCGSwrcuz2J1htnbZfe0Yb2ZYxgzfS%0A4yoVcw/uvRWEtpLpXBlAxHMcaQjs9kB/9LhBJ2Kh5zJS9KYiwM7XkRLcxIZPsRMa3BN+uDUA%0AJV8RPi0gHFRlugV26tq+zD5p1w2YjN1LyiB8yQYF3rUJxAC7+7aD8MUqLjx8OFtS7MgxzwUL%0A9SaWQPhsCcQUlg3j7KW3GmgV1pPKTNoFwpcbFAQzaszMayHqG63TQkFuv72uvbOIy+GrYnv+%0AZjrrvEZVcRGQ/fYTkJtuapBjG3aK3HVX00NMmSIisn59g9DAKVMkn1fLomSzf9Xl5m9KWhYY%0AtOi0Wk1a9v694uKXhQ1ndp19tmBDbadOjbwh7rlHjj3WfL7zzsgmzZP429dtE84V2DX+YiAH%0AFT6u7aXPggtt5LhUIKcZDSEvsGbm4pIkL1BS41wHF6TmPTTvDQJbP4cz/yI6PN/1klDw9AWw%0ANHgsptjZoICDgWbTKbU12QZn0e4bBCfbJTxuqewAfqnWzC2QG8dTwNtIZMhIbckIAWHGDAA9%0AKStj/a198YsURrbHdanWEcLMeOqrHcPnzrmiQC/0O3d8eF0eYyHOk4xTnHzdBp84o+HtMP9v%0AalgMAj5sAAAgAElEQVSv3vZR8486WJX84vcxls43K3fBqc0bLXs82h4Gc+PS5Sn9Y3F52Ok7%0AaPtGA8tcNsZDR9E0C1uyIpibCCmJUxw8CYVH7f89iIjfXzWbTs/8g8PA04hQqSCSyWQevcH6%0AoxOCyJUb89O8HCIU88Qxg6s+uotsjIJj6pU11GrVXMwnt489Y3tTU5AW2NDPKTG39s9N8mf9%0AOfx0fdMcW9VxQspWaH341oDrRPXgKmcOmqEK0ZE1iXh9CF4rsO7JMDpEOnRGlTDbUsSVH9X2%0AMsgwrHVPDg5vKkuF0i9qdEzZ2IwzQ45g9W1vG77PZz4jvIT36N13m5f6Y4/JtGmN++w1170g%0AaVlg0KLTajVp2fv3iovjSCwmEya8mBfJC/Lhvlr6EiOQS6Np5E0xmp0D/Tj/PqvEaAkhOfUU%0Ah+PGFN8UO403WWuXGc9vdiK2lFmOuAlQA+wIsSzrz+RcLgT+kTOAN3GqD7h8B2gTCYfoCcgE%0AZR5WpMdsEGY/gedxgcYQ+ka1T0R3zDNtGpiYuZJFaQ5wIfQ7M+/iunEAS6ZPR2T18uU6nM9R%0AFiTi9oCL93lWz6+72qPGrph/DM8/gMicJ55oeM31/zN/e02zm1Jq24e48PtGRSZ8jYeY3rZv%0AP3rlpU4/6UVm6ydv6gULFHoThsek7OEyaWVg/TCmwXIISCEgZz00gP1inJiZBqhLABe2VOo3%0A+ZpLpaofIFYqNdxqDiGCiON5mUzGlLIoCTnhng3WqJlHhKc2a6RdrXZ4ZGMBpnlyE5ToLJJe%0AAlG+wFUxMqECuFN2gBz1nT8HHnBFD9+vsF64sAzCJ23nhqkJ0wQRHh/EL8MlwnIB4cKQJ1fs%0A5/paZL4qmUt/X9MOQ+upwi0DQ+HUiQLWofxy6EUX6Yfqv05r8Io68ED5n/8RkPe/30Q4vwit%0Al2IxeEknEkEtob2yh9KywKBFp9Vq0rL375UV/aPXP/f58/eUtTOsWi6xhXVbXbHSZqo+kk3W%0A5rTLtu+0n5+bZlpKH2AD5OCxLnCZ1Tu2/P/aBTaRfOqsSQIlYtrhhsXgstCmfcA8TZu9ymbj%0AFplMFrLjFQJlTrpU00svSV0NgGdTOOYpqMp1hzM2QiH2OjzAIxi72jIoHsDnMLTAfY0Kuab8%0AHacy+qBxddu/fTUu9JrQvLq0DuKQyWQQWbdkiUB7fT20TnyfZuXjY0qxWKJQUIxSnI7A09Nm%0AKGBa2z9PoDLqzVO3F/nd7xBZ/H9B8Usd5GNbl+qqP7djzfylNm5yMRD45nStXtcxc/pPQom0%0AWlKi38FlwvIJ8T7cG4hlmXUfuEztH5nCxmypJU8CnHGzrTt3uBrDNsjoigFnh19rFmnNyAno%0AlPONYdkQkG5PdPgRHnVwYfcG/XryYGlaLjfLcQQKnRfgQvqnQfggAh7X3gg5FicNV8giQYQ+%0AS+a8LGkyJAbtrUgIM3aC8Kc/BdasrStZeqv5XIpU/gXBEdYLFwoIZwtIEFBa9tCYsDuslW6z%0AZXXW+fxwK/+7C4Tbd0bG1LN4JPTHrSfVfxd/aOJ7VcYc/dywDthXBYRLN9MwJSwtefvibPYW%0AicVERCJpsPuaAxV2Fxr+6nzrW+WCC0QklMDbRIf9Hb1XXnZpWWCwR9NKpVKxWDPnT4ue2Msr%0Ar5HTrJWh3xP1xSficcnlTHTuAQcIyJQpZpMfwXHGGcMM+1fSKib5bcD8GEeIRJypy8c3EWjA%0Ac7LZHwUULXkeC9K38KGYBTq50Ah2BW06iGifnh4MGuPU/Q7UeLpltts7uEIJSmIWJFmAtUr/%0AOz0wqF0JUg/ADucKEPCOJflxv/VLfr4hQEFnESTaJnCXGX6Qbr4P1Xe8s9gJKcZdABCDm4/B%0Aj6l66hbjKvXroDkYWx14LJ/+1A8vFvjTzT0+RtHyboMn/KPGlnnfnuLfi0IigUjCxgn0X4+y%0ABz98Az7kcvoptVmjKWKsUNY4KvDY9b7l6XyyMT9LOt6H18Ens4bU0MedprOecgjYjV5Ndo6Z%0A0nur0ToZeal90NQWJdHa9t25WJZ5f0zU4jDf7PfUYONNIoiMLZcm95PoNXNooH4c3s4NATmz%0Ar9YExAOh0hHhx1KfKwVSWlhMXc3qxfbsOJ8MndGCNOtiZvLtwnwvqCdxn4DwTgtiFidN+sV6%0Au+/NuwNEKKE0i3S0lJmmuPpJHp97NnKdXchG3aDLbzLPQP/i2puiz2YqxcxNIBxQ1ZvCvT0m%0Af/YQAeEq4YMB9vrQhwLj2cFfFJBCQUQk3TcIMqX0J0Ti/mxTKZC3/lMUuvU7at1MJMQpOMf+%0AYOeb96laeGd67uHL2HGG6aCYcq+8vNKywGD4aflFY5suP68BeY2cZq0M/apQicWG6dbaupsp%0AZV7AKRT8xx4EHmvyR5HjwwK9Clw+MaVmq4+YTs1G2eZCMs32oR8+cnF9h7lQ5L3H6JcjLgL4%0A7sUGu5guxmK3LgCgPi69T7/HrFFuJtvN9cDhW0AfB/vRSyard1kH1FHANL5OzZ2eo0uV+bkN%0AZlxtXHM4LqeuHplKsfZ7PwljprDrLR8Hlx3MAGuaan4Ur4PtUxFw+s0Mp6V6dNM53ctApnas%0Avz41zT+Fw6n2dN7nY7jL+wys9DrQoDTPMWmtn3z0KjbGkRBlsQu3Le/LujrPWKlUSCQEColE%0ArFQiJ2d9ajdIgsLShX/EMdkGb3+kCsJAFTH5EDzXh8j5pWcRufrZZw0g6/D4zVrNls1kMkqv%0AqFg5/kw259d4LTiZHgvsyjsaYDtrpUNk/8ogIpQ9nkhQKiGSTyb9sAH6LLzTB6Qbtmd5bJJx%0Anp4j3CAgxEJ5MJ4wKNxueZgT9tZousz1Q/IJ6wjFUO6nzk0/L7fHCkCqxbja4fEqCB8SEH70%0A22DYcA2J9w8Xf9EoPvN1x1XG3frEnr4Yfiog8+fLvHm2JSbTU7LuL9vM9WkrmTyPsJ65U9OD%0AvvHrdbhcdNnu+pHD4pW90f/zZxDixjjoeSbU2f+VrRVsUynxvNqWvfKyS8sCg+GnpX/fmbB5%0A5rUnLXv/Xm2pf9mYUtgvQffd96WO8MrrllAFU/2D0M+K8xT3VEMdNPthVq9hD46DB+kfwvyJ%0AMBdYAQKbLjPAbjrn62jO/Ivo57iRDXCep9x7i5O3j22EBLswcUUu0sgrquZCjX6ay/hGQ6jU%0An31CHVrOunWUvZOf+KGxfBSciKsrrM0hVz6ZFBg8fWKxs8HWg7OTlt6/sBSLCeTjJO8dx/JL%0AdKXXYMR+Vml2RSkWG+Iomq2ijmllqKHDG7VyXOP+OufFySEGxMVZ7eBy6hM9JpZu/XR/U64b%0A9SAjkkulBBJQ6OKKFV/SDj33UOxkVwcBQGl4FJFLt29HZPbWrYhQ3o6LnzlbSCTil/C5PgPs%0Apj6/NlYqTR7cjcj3Hs9lvmO83pS3I3KarWZBdQARE1enWt6OmOQPbZn/eDZgbVz0YOSyDDyD%0ACF66cVTc16tkhJ5MX9ljdAwGIzy6/yJkBDeGC+0hFuLMZg6y3SolY/9TX+0BNvNDtybsvy4M%0AVMluB3sNJ1XAFoqdIkzZzpkhb2xOqJTM7v1PMH1L6Oj233q7Zs3ZvbvKLQ8EV+NDVbBUxr7q%0Ar8I7mr88iiHg+L4GEDOVElyMRbOtZJzIfmLH4qT/rk1oAlBd5F88Hnkl1zPH13TYKy+XtCww%0A2FNg9ypMpZVl7xUwou+JsHheA6NdTW7VzJmvHOR62bUCmWgm2yDnhmtCOZDkbv08FwhZ4FR9%0AfJToBU1lWBxavO/sAtpt5/FfBWAOpbZgBA9+6Ie8aYGG0PIf0IgA8JlPQ0oDydM+sBOAXMh1%0AOt/OPZjhEMBuAoOw1txM5gvkp05NFAqPzZkntk+8WLRrobFjJnvAJb2AAgm1AH3+PlPGftfU%0A/6i5zpopMn25SSaVumofAiVsedZNCd8UF+YvzMfNOONXvQ2Xqx80l6jwlZECTj+JXvIkQUZl%0AT8WFlf9hLuPq8dy9CJcxK2O1j0Ad+bBRfcxjQko+uebLNVsnbLwdCfjhZnTX7j42O/bk+Hoz%0AQl+TQ4RwRiqXY5vhrqNaNlZDaP80bC8E+Ezk4Lo02FQup4v/9N9240Jld50B7zlTaNh8LZwb%0AomuJADsd3L84C8wzxu++z002WK3DY/G00G+fqKqbdXq05bydtd1OKoEcNMn6srFXG2G54Orz%0AESOxxDo3BYQLBIR1VR69leseM3sV7Wk2TJVWDvWcmPRr3/SojENLb43kZGiCsNLufMoQMUZG%0AG7b+jg6rebjTt4KYgE4E5Nwrd4uifD1EKlT7RHefY9hHskr154JL/KZt+tJ1HGlockmlzFvZ%0Ar+m9V14JaVlgMPy01BXr+Ybd16S07P17tUVfNjWyJ7lVbW0N3nkf+5gwjMXuZa6GuGe6k88P%0AsbUEG+xnNYxlYNBEfSMhfITro6U0QAfmxQ0+4TCXHQrQY2CKQOkjY8TG8OkgsSztWuahwzOG%0AJR+C6VHM73uiwE5AZho/bDC10CTNx/C0L3VXGPLbeX8G4Y07NCjwidNOq70OsVgsPQiSJuDC%0AxaYA6+epC+YTwQXggiOO5+lUn+geQdkbXR4ItroozstfdINA9toxhJa0Mdlaq9uKnyAWFI5e%0ADZsSGnuXnzYNW2UOpCc1GRfuvpUUZOHmZXov7rmsjvPCAjulrS4SnzgiWvNKo+xXm5n03W7T%0Amf9sbFoCY7PEsizXUhNl74J7ZlhoEjrEE0FI3GFhcFYuIxIrlShvCxPd+feIQgP2uw/aEZKb%0ANiXzeR2h58lHceGxMylvCzpvy9ALbdCPiYQLWxBpQhSy6K5aGLo+VE21vn+9HqWseEJR6G3Y%0Av8KynYhQtdGtR9qiEf5BlQavOsimBP+xq3aELzxrTHHVMgWLwH79fFOQ56viznie1eNx64hU%0AEKZvNx2++8cGu1/x3DDnfkIFZOS9N7fPK+Dy3tXto3++BOTy2QMiUhwoclHzwmhh7S5ocOGI%0AEQIycWLE6yoimYyJt1NIt2aNEH1hDzH4Xnmh0rLAYI+mFY/H4/F4sVh8pWfTstKy968lZA9f%0AEqmUXzFRYrHgDdRcq+/ck1fdHumwANFELO/XYNNOWMKbwr/Td/NWfetr/mnOBrHFbJKqejy3%0A2oVYoZKj2K4GlnUB/JZ3mzC44z5EN+kengaxNWdP7nrMH4DO0+mPQsPsRDq2gkCqDtgV+8zE%0ASiBcupAT/a0OSIyS9ovZOfr+Nmu13K4bSlCaOPHW3/524ogRDuz+4AcFkvFNIAkyfzlhrKiF%0A0gXFUhpfGNSxBXjuqyMozjPHz4aBrxXXQA2B+C/Gp+DUr+6DC8tDeE7Lf4m0b5iPy9d/TaGL%0A7EVH+uVoFcylUpBKiZr9kPUdU/38CV97UpMLJEDGUpm9+OzGVrR4HiRFLlEo4KVxYfk0XFj0%0AC1xY34XLfbcrvDa47YoHwCWV4kkwPr4OD5f2VSMMilqRwYX+tPm6I4fIJbt21cO1MKoTv/hc%0AveaGHKF4J5WSsfP5GE4f024zYHt25FDAbu1nDCzGxsApHaBu/WR1ny3RAm4I6yVglRtp013n%0ACghnbLV/E8J+ApohsRPHYXc0xk5VhEqJret57gHjWd6RM+ZGv49veFNz3R82mrNY+VkTExmt%0Ad801Txo72VRhoW30DWbNiFR6HgLhtIHI3O7YGFSP8NNlzgnt5eerurAjZ6gE1QftCMihp9SF%0A370QjcUMtquPi1EmA1+GqO+9N7viRUjLAoM9mlYul6t7AQfySk+xFeQ1cpovRgr1kSlIw8vl%0A91SZMePFv8leXa1Ce12xLdWG5b9Gc6h29tOOFKVt0C+LA2BX/EKk4qovB3z2mF1cIj4THjmt%0AcmayIXoApnGf6dCdA+WS8GqA3cWkMZwoDadvSkqI7fAluy7lSU4bsQPku2wTULdZLpWaMcUk%0AgjieJzB75DMgzH3yKvIg7z2+ZEo59YIFecYNnYUUA+2smemY2S1QlBY6bc0M8Czc0Yr1feAG%0ArChqm7za7UNkhmcdmvfzlmutY3ddTJ3a9GRypASypEGypOnwSKVGrHk7LvQ79GQkoCDZ3hjV%0AWeyirwBEFj4wN2h/erYawGJzMriw3PC3qQHv8S5iWXxbkcDy1asDm5mahcSkPgwB6RQEmHu6%0AqUneqxMawUvrM3D/rbca4pVqhWKRjVfVAjv7BkfkjnvHmvZNYboTofBzg+FcuHkZWJLhshf0%0ASck7whhrvPDIHwl7VIc0FJkOYc00afd14w1NL4WqsarG2ZKirWQAXyrl1wTjsiIudBYpCD4z%0AnAtrRkYSL66w3l7VqVtBIqXqVC+xObnhAtr+jj6m/H6ltlJIDSndRRWIJv+WhDAH/KllkGRS%0APM9UANP36LRppjLYqFEyf77Bef4PZ5V8XrA1YfV9rO7au+8WkHy+wTt7rwwtLQsMhp9WOt0o%0ADnsvsNsrKgrXhiUs998if+P6POfrB/UVqWQtGYpPK5eBHMTgkHMAvmHZ7wrYqDsQNcAAsBDD%0Ar+sB3WYEgfR1usQ6ORYKWlS+SBtjv8B6Zot1QdaomLkN6gyTUGhSrlas5cTDObzOrJmgMPiu%0ACQI7Jk0SSCxZUoMGGru3TisCvv0sotEVMdNDELOv4O+RH7NcKc0ywLkLwOXi1Rms65bue0A+%0AcGgV5E3vrJoz7TKH8zpQxri68wVW+6csBHBNgZ1GVZqz7jVmP8VnB2cnEbKE7MDM9hOUtjgO%0AIo7nQcTK5fSbuzBzmQlZSy7G6+DTAyVEZm3Z8h1Fq905PUQsC1tSBnJ123mAsU6JsDmpaPUb%0AhQQiJmbuITMrk1gdBm2qvhu3WjUtdcAucVmjHcP67M8MgZyGhYXDZfVutgu3CRJicvH1YQFr%0ASxv6D8ufg87Zt/9VhFyUl1g9zqth90bTkhcKDiumRH4VrBmJC7n9I/vWHLSzyMZ7EWGF9fxq%0A50/Vxf99cQCEEVUQPhoNs2sfZE42XO810GOEsfbsQu3XPLIDhISYeicPhJJhNT9DkZxjeWrG%0A146syEyaw2XHkWyILFBFn+JwpIz2GTNmb8GJFyktCwyGn5Yy2O3Niv1rT6FVRX82ptPD9xnC%0ADdAyWn3zB4bpwIH2Q6T9T9aspaVbYwCMUtTy7sgPId/Il/uE744UB6/EOAmN4EDhIGvW6sZZ%0AOrV0xHgPYtbPKzbrszmwS4eWcAU6uxXIxShxXs7w9+5vSKQLxJM2/j1BYcY920sTDRYvTZki%0ACmHPPVeBYD6ZNIAGIeujJWeymganLtZD991u6jFs+drHDQa15pA4RZ86zteZC+bak4trsbKr%0Ae/+F2QHyOLnje/5Vj1MUWPKm6aas2WIKtgBaQAVsNOFHLeZSqVII2CUogORI+ec+pXdGI0g6%0ALbiF/efgMqdzadzCqfvjl0esXC641jEdhq2atZrN0ju2wSE2Rv5AIqR0LoUuBKZsySCyT7WC%0AiD4GAU2J9lwNbdAdgjhh3KZOQPtUtP9/9s49To6qzPvfdd91X311XVghAgqKRtggqGENRHHi%0A4hgTQqnZwSvhBTMbU8uadSdrXJReFjGbzUovMUZlbHd8EYVyRUDaDReHBkdiWpLUbkVBaDIQ%0Ae8IlnTBJkUySnkv38/5xLlXVtxmQSyt5PuczU33qqVOnzqmq86vn+jGkISKMF7tXW/cLnuBE%0AoTp0FDqJ5QIOJQpuV1PUJV4lnFvVx1aTnbRgVA2D2m7g/NEox27lgJaBiehMwQqMPnyPZoib%0Ax6nO7z+ECN95Ij5xtQ/9mnxChhcv/dmEj+o7xxvwpM3lBGaIbC61rCBCXt44vYmpiBthYseR%0AdFp32+KwOHONHA5kkbmhHBFPZGVaQOIWVZ5RoswLxRN5UdvRPyNqW2AwebfM9/mLmg6PQFNS%0AoK017seEUYq/h9Lp6A305S9PEXi9UGVSE739RmiXkG8rKNMHXADM+dNTb3zjUWL3xpfPLlJQ%0AOFK3FjFsAh/lwOgOsOTYc5ccdaRA+E5yrzuNAZctBrr1oxInRMDu3hPxOX4L71+FlgB+MI9J%0A2+WupawlWwltkFXOIpL1fhbfVRPuouxou3tbA9zLDSALpq03p4SiS6UceJ6yF+TnLiLuExvW%0AZ8Fn5X9e7lBeyWy6WKvEV31ZNgrAAE6e73f1v57q4vCgurQlLOQCYUh+NPgbMWGXX+d9UMHf%0AdZSKMSniVTwJ4nIIJL04loX2kktUDBQxwC5RfPDJr9GXTBd4qTgk5Zob8Vm8HlT4ktFiqj+h%0At7VI7t3fX0axSJdOMTLr3pWIUKkohmvXXFG8YhH3zh3sW6HiHiu/E1V07BKDeFR/vr0jquxz%0AXYHty/jzPMqMLF0samV9KlULeuIyPAV64NrPMvTd7yJyebEo5oa0G2riosMHXObVmYJ9aw8i%0AHCpoBpuwIV2HuuJwLQjYmY58V20ZyeuNrQaBuTEXVxVlRpXxaq1OU8vzKjxskF/RJRWC8D0j%0A+Bxw6TaevLdepzt5qKAVqX85oS98WvJx//lyLh4G4U+rXL0VhCOr0UT3NpLVIXxXWB4bCoz4%0ATe19czXa1ciY5ZhjGlT29UVOKiI6PPK55wrIkiXR6zaS1W0zG7HBt+RJbU5e5zC2e5rUtsBg%0A8m4pVexhr9gXugvtSio+ZhBox9iG7vX1mgMr4WvLfLKTlrEm9TZ8saaGEX3Xm13NZCSbGyG/%0AfuiCbuiHfpXXNcslu9hyggF2KTrKhjlV0+bKa1aC0Jsjr8F08UQEXN5lBRTjjiOQ8n31k4Oj%0AKhqcLVr7XCpFsrpkWfe2boaVAKPWq6STPh27xOBOpa+kKzTD5vV3fV/hV0Fb5t21aknUvpEz%0A6f73gM/blR9Jfq7aNZtKiDYsKr/zBJctit2LzON1GX3FuS6hmPbyZO22MjdUkj/Vs0Vd/Rq4%0AmAZqnHNTVjgX72oPeB7FInB/N/icNtiNCCXBEdLilMvLDh7knnsIAm2yVnRxdUiaS00gus5i%0AEchchBBFy9MrcbncFwRc67I/QKRjYgIRXGG/IOavyCVPFefkZ+KjkVNcMeoJKjzKOXP0rfID%0ANzJEywhFg9vUCNhQHcdUQfis8N7RRG7Zy4XpBrLsMcnTKmUOBOQdzTOS186tpZh9oYq0l94K%0AcNEuzVkSxhoBuzsOaJw0IRw0Klol2LPeCRLLS1FfVgVa1rh9sw4d3LdZX+Z7xjSDmnEfXl8F%0AYekBzbAqiCa6WKe3RThDEOHTAsL5BlTFoa11zohXTqUonW9HGR/1TX3eeQJy113R67avT0BY%0AJsuNqaKI5JLAriiCyHnpJINIFDTvME2B2hYYTKlb2Ww2lUoVXsTWlW07fy88pRuZWTULiGkZ%0ArITvGWe0fo5LvYhuR6xyr1HsOYCxn2ucoeUYI05TgjcTspgevfFaYgx5uAeUI+upK/UqkjNN%0Ad2sXBDqgF3pzsbSe2nmzFggip2S26GAcPUXwYBzEoewRuUSFULbCwpxeDRqrpVTpG2xcHy3w%0ADbxKZrLCArsQN9Z+OhrFGqFRs9JjRmwV9Nxs4XKOXLE2z1vJoVyGMc5IU4Shzjed2zljBjCH%0Amb0sDGEeYyHuhdtU7AxMeOnQtJCLBlbkPzbsyFCgKzzlji/hw6Dzt/0fgQbA7r50+rRymVwO%0A+KplUFAjVStq6gtMLtogUK3MMglnucc742VHqAFKNwp0ovHfxMS6oIQII02kZbaUY4F/y4JI%0AIZPxbjldd+C9dZ8tmzboXVu+wbb5DezJ1uT1teeErIAwUWlw3rES55dB6E8xFiLC7gz3JpOw%0A7RG++zgIt/6G8T1JadyEhoPqRTI+0fjqKmWKroaJZSGosCrQ8K4r1GLXYxqJ4NUXUVdId4nz%0ApxZ8pFm5TRAT24UYsLOQ2mLchsAuL4SG+fOmq7deFwHK3hz9KceRyy/Xh1iKO7NZjUj87atf%0A20lJoWaYIiA4TIbaFhhM3q2Gq1WcnodevuD0IrnMZ0IgsHXhQsBxnM19fRPqg9FAtzAMMxm9%0A1EYvkriE77d6gz6HpZL8WYoJ6kKTiUshLi9Wv7DhQzLr45o3o/BWc/qRNp9HZZ1fBZ8Aattd%0AfJmWbJU7DLBDQC76qrGrS0WVvcql1AZRM2UmJVhdMBeiajnHbPhwXWOXC2Wxl6aog6Qsvm7b%0Aq78BgucZ9wgtqhz+R+XwEX7oj76pPVvXp1kwCvJSjQKVUCwDOiaIXvNaAztVlH+x8n/sNYNW%0AS06WbIjrEcxlyEZ9jnbHQgbGBK56DIA44jynXNZyIHRmMC8IgK9+4RUauKsDlWOpWilvvFE3%0Ao+dFFs4be3y5mwpi8qc9e8Qy1MCUAwEe6+YvyID7gWjvYP91q3cGOheZyHH7QuBSt5/xyVBd%0AnfXbJ0dKAqkzY7KolBHRqZ82YnPu3/nxHhC+UNHtPP6w/qJYnwa4rwwxPezuGHZRZSjUDaqf%0A69NckmQYr0ZnrO/8SJ6DTyGxFgZjp1AiPeVxHHfTUf6zoWhbBYS+zawb0Whv4QFOq4DwoUMg%0ANn3L03hV9BTxPC3ItJNYnyZ40tJSdBcpWGdNhKF0dibTbhvLOdeN3qnTdfprHetObVuKx0bR%0A7/LDwO5pErTpgB0GdlOiF8llPgOqTyX89XnzBMR1FYNyvomvlr+jZW/Ma8FeTggzJ31C6qk1%0AtpsaqZzqJh6KHt3IlN70UUWqM0tdFkhDiHuV8nI4c7TFJRcNgCu+CQHKY4yP47pKiJUlb6Ko%0AlDpPHAfhAwf/YI3KZblThwS7dyEI3aU7vm0sDq3UoQ5o1tWrOyfQnrvdJe66SudLGHC5ETpo%0A2nE9OWlw38bwNC1snYBAucc6lEukvNhIigF2M/JaRyxalmgW+/VwwgnvX736qIcWKIZMLqdG%0AWUVjtkF33zL8I3zO2LfJs1JRBWr7V0yndMVp/6YV9BOhAVuhZhiYTRCo/K2IUK0suPeIWjir%0AdtmfSpWpNLm9OQ4KFaO+tBjOMvfmcIXA+GOWdSQOfUv71vV1px4Sq5O1LXyhAsKXyjqjV4ap%0ARVQAACAASURBVEeZf9sHyqgf5oziCKFQ3qUFVIUkMpvYr09hJVVXGtneREwC99B1WjgXxKSb%0ASgh3oIoIpc169BCGrERwJ2LcZh/+upojEN1UUXQsHnX/bN+PCIUxI8wWPdGbZ2oe9eHRFbM6%0AULeBRYcNi1LgSp0j8NHCpc31wvrOb7V30aIoQtTcuXUMjhDqj+W77mpw+HxHmCvE1rH4N7WI%0AhCKIHM499rSI+IC2E7Vpt9qN2nb+XlgqKuufTMaaYOZyOeJvi2ZvqXy+1V5VXvKSqeCt377E%0APSgDvHLy7dvkoGgHLF7CVQqFzOFjHkstqlpyvuIqRerBbgcPVgUqgcSrfgEef780hg67aoP6%0ANiPVaQ0pQEkYPczSZYBdlnzvsWZV7oD3aCzWpxWOrWYhZwCcMgjygoCrBvWeRkfEf4RdyVAm%0AqngRQ4sILLoFWEC9ZXo+R+6br3kZcFuTFm7mMeUnUSJ1NuWavQ7lLy46AIK2T9cMHoGCaRd7%0AC/E531snCth17dIgdZUZVK8TH276hv6ZMvaCa/RNMfTVLnzcAe7oMnN60xJ8WHOr7oZqUEFY%0ABcs8o1nGhYICXqt5LD8/fZJnLDU3gY+zCd6qbqciSALqDY/VQgoRRP78J195d/5IfP50ZePc%0AvrffqB10ImwXL2eMRzNoKxvKUBFuG0GEysEG8rZqBRH8r0BBw7LHYsaguzMR52OBZvhZjv82%0ARnjDHhMhhxSGM5h4uIlg8qmn9AhnRDe1ISmCVyZ6T3yXX9zHDdVEKtuaskH4htAVasuHH+ee%0AnjwvXh4RPjMlzje8YZIs3EcdJSwTSrHKSWPKnCcYr1ilsVWaXOVjq2zsGmUNOkxNqW2BQZt2%0AqyEVCoVsNptO15rvpNNpz/OeUxPAtp2/F5bUXNRURu+8ZrGL26YMs1KUvVdyj/pXhe1NoEPc%0AOXBOHXSILMwG6hYAaxUXL/2xu1mtrybWHR6kNNsVHQB8sE/9LH4AMRlXAeh1yJ09vawlCt1w%0A3Godns20wBqA8rH/SwzsMyWPAThYp9qupqvX7JWV+sp0nXefyuuqJR8DrgKsdq8GdouKWkKW%0Ad0guZQpWpiiFuGUcBrRRfzEy4EuDUdvFqILOX6cimHgExvXVUXGmbWSTPnbYyNMLGPsC14G7%0AomtDfY4KPA925kl7QCOG9PrYkK5ceUP29LpZ7omwbFfY6BSqhXKNs+Q6e713g8/F9yjwZ+9M%0AFJTxzEazkoK/uOgpkHM/NHIJxobsCw/jk7rH9GHdDhA+WcivAR+d0bXrkN7765n6qNvuawrs%0AVNGSSGMYUHS1nrQyqidLuXEo31UfdqYZK+mjyubwYZMHwiLXQYeJkHzd1Y2VcIWxXfrnaB3D%0AaJEBV6dqVWV0HBF99tZALX6Bj6X4TUu2+nrloqFu7bSxQTxqkpdTNiunny4g5l6WxYvlH/5B%0AQN74RgF5zWtE1KWZ79ApWrWoOHbKklZJ+DxPSiKOyOFgdk+X2hYYNO6WfkXFtlvQ89DLMAxd%0A1520J6lmNvu/NbXt/L3wpF4nMadpra9MpxvELgaBR2bOjL+E9k72Kqo22f4tSxWKk+SPjHSR%0AzRg8AxSUyi2lUUKtd6y207IJ1Nfk6ciD0GUUlFZKd41R6ilhzwZecpdeVHSjmYWKofyHRwuk%0A+nUGrZAPa8WoOst66OoDuc/6GfgA6e54/9RFFFTYkOJMBFI9Fi9sbjYwDUKEmFEy2MWJrlqX%0AEuCQklpZXX4531HbCoaWSGUpvYpzlfGbkr1lKMBSpQz3IkM6JTjM176RoMBp9gJjZ8zGrlrm%0AMj6Ta8E1kWqicvYVBTym5Y3ari6M2and9+uMGj6f2bjUZKS1jQOwSo/8afmzG+idu0I8b+6m%0A6fhw/yLuXEomo1Fm7gAi5FSUa/niHw+doBq82wSic/s5UX9O/DCVQuTERx9X7+JWBfiruuSq%0ACN0lZxPs38qBgPkVEDyXa7IJHh9G8gw6+ueGZfiwycGHu+9p0OYTGXz4Seyqd/VqYIcweBc+%0Ake+qVsVqL2CjLC7iw1CGe4xw7vEv4cMTGTDZw0SoVBl5RCOqgw9ouWBK/uygBXlFDRAHVkad%0A6UlmV6sHpqoUhPUe987Xe5tFs7NDVN/CSkGEQky0NskrJyoqkzb/0JRBv1NNdLpSSUBSKa2o%0AVe9dxemIgJx9tmAyTyifN5WsYktBnMNK2GdEbQsMfjeAnTLkchwnn88XbewMQ6VSKQgCZcvl%0A1cfaeDaobefvhSclZTHDfnBoSAtAgqA2drFxt6zMni2rV0cL+2RvuLh/2l5zCFGySWqigirw%0A93hLFKjWtwfJCkyYyMCVZAuVmC6yvgWDX8ogIe6NAMyuWdotrbICM5eTy1B87Zc/DMIHw7Uq%0A7smGbjrK/MCFuggpJpTGPNXUAGx6tfsBBMbP0HFrbclQIHsW9zZugRP119FyMBaDRVisNMX5%0Av0fiXhTNgV3DomCZyt/VyKvEAzJkLI+j5y1nA+SVSIkRs9ljBUZZBAU9ukiKklFsx5NGaCoz%0AQ1TuNaNV1Jej1121NpcT4xOP4tEVqqQXlo7v+EKuF1YFb6ECMuOl1biLRrGHr//ULPw36dl/%0APwDzzDW0GDRPuVB4HmHIli36pi4OI0I6PcRxdjb+Hdikoz0TmLAXrvQFASIf8vzO2IlSBGEX%0A2thLD0CZiGG36b6roaRyQDlU0G4fG6E3R09Rj8kpFYqfpitktMosAWG9FwnSaooPE0/pAQlU%0ACOIxRKIsGhjnjKLLvr1GS1tNSNd8eOzypqdQV6FVrsbXwQoFRbjlRnzoT837YqgM487etgA/%0AZkunpLzrk/L4z5X09TqxU3gxKXuL+z+bcH046mpBidY6k2y25Q8Lpz2Nh2sqpUXkqE5PQLLZ%0ABtm5UylJibgv2Prxu01tCwzatFs1pEBbPaSLk7L3cp6bVMZtO38vPIVhvQ7g4OrVIonYxSNX%0AXFH7RjnuOM0MYrBUFcrWles1r4nzT8TYBEah+od/qLYHk7talzjbPlL2rxikGGdQwO5OtOFg%0A1Zy6ps2x5JdOAjdcXQPxiiBc5vKVGARUnNd6/D2gTLIy+CpXAREDJu/qKv7jDd3qYJ18Ao2G%0AtCiuC25/Nz7knZnXfD/WgkUkZkWPgrSkMjfpQVCav3PRequzOw8aFFiJBqZuaJMpH8J6/1Pw%0A4jwpnjId0AIzFRvZNBhG41M7vJZhhETSiLJJ5FbUK/eavGpW+w77mGbzjTWJaszJb/v4JwXm%0AsQs8jD9KNTq73mqQ+SNP2GWU2kkqQNZ9MNIz2hIEgBuGNsGcG4aI4LpqNBx0olhnExTd+hYi%0AFw0DkVczDMJ87ZfwvvkhCOm0RTZ6xDrKzNwBQleY6geRKFGsKtbTJWfcIJQmsTfXNFWrioH8%0A65lNYVm9DV9Cbhdqt9Z9uQTai5eukGuyTa3rRNh6DD4n33ULGIeJoR78mGP4wEp8aqWSAy79%0AJrCzqimYSC41wM41ucI6hCUCgiP0xg78F7PxhuSVTmoG99yUuY6OUhCG4nnRC7vXE1ckJVJq%0A+Y4/TM0I2hQYtGm3aki/SZ8ltoZHPS1qduyLtD4MgyjlKDlbn06rdXuYBCh41ktrSLcrxlbP%0AWSL1TYMMGh4OcheeAk4q/NuDkaOmLmXloAkzNVrK6d8D0AsXw0lqwNIgdAcapdkzJJaN+C4B%0A0cBCReI1a4xKURDGohyr6CeCySiFFGw7uoUldRdnAYEHIRv/MuyK9qUNsON9eWqcGBYJf1I7%0Alkqv7REo5eku5q1mmYF32pHW8gyzuqE+NxU70V9owJcyQxfU8Te8pybAimQuz5BzaudqJ0iW%0A/Dx2KVGlgqIapaUKFkgJzOmJBKjqZphLGSuvzePkKfZQOW0mXaGSjKpEbZEyviHyKFcQOSGs%0ApnL75rkuhYKuLxQ6TSYxxyj6FRoWUN6dl9/b7wWBUy43brlmNOK7CgVurTN8MB6yMyfKiLY5%0Ae//PyZNt3L4qd1ypgd2B/er7QbuD+Gg0ZtWsNmPY6KN64zcbyBhDuhuGGdpbK67bsQIfRotG%0AtWp2HXrYSFi/hg8TY4gwdlCfayLk4DgiOrOteqB6itqW8ZGPKRmevmol0qtRrfpw5z1ITG16%0ARQkfNqeiBpcLq+sG2ZbfJmliDea7QjhBQPhb4eSGh1SNrmLsz/6sfm/9o5GP3ZIiIoEa1VLp%0A+V4vfr/qpS1pkm4FQZDJZOL2balU6rn2VKinwxK79qcwDB3HSZg5NopdPNrAU/8FK2Mstb+a%0AGdLV132EUuLBBoGlWgUpHsGVZlfGOje8VWGLYb3M/AKuTIHQU5z5JRJaofogC9eCD3fC2z0L%0A45QGVmdf9SPkIZifXaH2ez2xjA7GMRsCJ4HA4xeRO2fDhW69t8eUS0ODxRKpZjzqf56s5elj%0AB8giIxLt4zE1L5F3y0s0mozjv7wWIhETQwq9uew1CGTrVf2pUeWE8fk5h1QUYtf48C5av5yY%0A5l17HBsLRQWzUuSAAJR7gWf8fEvdOpuIk49Olsj32gR+vaZcK5f6fHoDWGHSg0Ax1pRAGee2%0A9ANNW1a+BeWYIVoEKAVXj1iZJbNLdWGEx8MZm6bv6iJHrnH7IoxXWJ/WMURGamWfffpEj2jm%0A3RmtJy0/rGuUwlQxqOyu1rpOhDDLljfjw+a5+hS7jY1djTTxsZTGc0UXBDcpUyRmP/ezf2R9%0Amt6cfqyOrPK5kta/K9H4prO589sLv/HEbCXKerf5aFEZXGxkuz7hbAFhfmwG3yIgnGh+/nWT%0AB+TlAsKpwt83ZrjwwkmczY49dpIHUDHMny8LFggI67TZXGjCoMTzPpZEOGxX91tT2wKDpt0q%0AlUqpVIrmlEqlSqXnSYJrbeyCIKg/6WEbu3agVCrluklTDb3w5vVPpQaAB5X/hHkh7VYJ68JQ%0APvCBpi+tjRsFqkccYWtqPCqoy2RqywTsSB4V/5hNUyRaChhhuVrT47AtTxbw4Elcu7o7BroZ%0AVKFsxRRsygNziC1CVqV111X4sKmTiwMQftBHEpzpclMmWplUNtj8RSB0l/gZdEUerJHE7rIN%0AAuWT57BJBeNAo5zrblGets4aXP7hlD9//wlKU5zApQaq3twsIvHkRf2zQMolDPAkGU1G/Rvk%0AZoECmRqefraCLKLsEiqcfW6T5G1F0i5hitJ4zPFBRa0Deekrq/Tmcr14734QxCMwln+uVlmv%0AeTDWGoC2o+oKI/GYGn+lHk1q4pQ+T0F2hbBv/+FsO6T6vioWEfnIoacQeYXyA8jbnVnVQoi7%0ALDiICIUDGnwrk7ticRG5jo499nb69v/buWBszAI7sTivGOXqEGPxSZ8gcmpx6ysq5XePVhWW%0A/r77sM5aEYjKulbIZBA5rlwlLZxaKabTpymhXUZC3JK96p7dIHSM4wqDohi0qlSEsXEWHaAr%0A5NZrNb/KMDuyuQEiVJBO5ZMY2VzrPCHGuk4Vz9OneNjs/dUJ+LBllkZjPhzaXttCPPyHFSUi%0ALKzT/3aUbW5lnY6vhuFtE/SndO4vBe9qGGZN6bl485vNdlfsb7wYWd3GjVHlwoUyb54R2plS%0A86VsXry1NRdeKPY2MHBZQIfUVpRphtqf84Xi94raFhg07paSvgCu6wZBEE8UWyqV8vm8kuE9%0AR+KxhtQaZSpyXfc5ymnbtvPXDlQqlVzXVUA/nmcik8nUClnDUCCEEwBwpk/Xa6GiFStEL3iJ%0ANbIZqb3jLW8JMRhNwDN6wUtjWr0A5pjtIvRyij326zG/DdXCkImNchGhwAMxl95p5qheCiA5%0AclGsYB8GXE6uQPM4FzarbLMcsjZULKKSnGpBl2EwGsB041OsBw/WGJ1x9DCFSbY0CBcPN1jn%0Ann5R/ayPJqPAnILIDXns1uPcYEOTKNlVDYNA0VikJ5xeFVCbNQ6yZYUrkFv5eXB0urBIIBoC%0A9HQaDOegqg4JCD1FDXljwO4kKupIFbtuDPput3AcYrrsUjezntpQI9Y6Ic8Pu9n3sbeq+Zpf%0AHkOELx00p8Cit0C5gFAgZ1RmMWB3h/9zRMjrG0DZBmi36GuFg08dv3cAkbN/rb9iPkw4/JnP%0AKKFdzz+X3Mf7Vf6xRfdqP9mg0yPM6jZTseSwFw+DcJqR7e0UEFYZDemuYR6tIMJ4lQOBBknf%0APMjgHZrf6kmV5ZwFEBMhw99lfLipXNCWYU9vVMdbsY1L06wb3U+BkCq0OhxhVXDUbf169s4Z%0ABWHZsP5plbanGJA0hdI6EF3rolRiK0Mh5hJRY8ysqGlNqu4Cidb7FkNxmKZObQsMGndLScha%0ARw9RSCtrfR6feyoUCp7n1cSxcxwnnU5ns9nDcexeEAqCIH6rxPNMRNjBoO1SqWRxUpxKpZJk%0As/FXlKKGRuiWlPhtT3OGmdHSTf1ngZLhWK1qg1xUsN30x+KOMtRjC9vJNGzABZlGWVm2vV+F%0AN+uCM8dA6CjTFXJrH5tn4/OJAZaqQCdRFnkVxK7VSz9DQeJazu4S7/V0vtpP/4COcgPpQqKb%0AlgJOnNC90kDCOI02ODauVJ1q2Blz1kSlCgHdgkegyrT6A6Nlj4xAlVfnAQIvUjGbC1fAbupL%0A6aqg8xglHSwtYevqhXs6TyyDvGV2CTwDnrTpfY6ch/ainf6usk424NfqYTM3oRJw3bjxYZBS%0AKqVU58pJJTYlArEkuSJOuWxvthW4iBBUALXuDq1EIJfLIUJO8GGTo4QxhDE3TKWXjMl4ctB9%0Ad28E2VWE3rhZmDKb29lkclX6MutWWWwEC8bM+BddHRb4idXRZ4MNQdxdIifcG7LZY+u0BOB7%0ABmWiAsYvtWHpSUZyri9lMwUDLudUWCYMJL9G4g9Uc+fTqExqbNczCUMYSlH1Lajd9dKXCsiS%0AJfoNbOunTxfzEjbPkSGVT+x5lMO8WIj4KLcTNe6WEsi11rSWSiWey9BxbUVtO3/PD+VyOSuj%0A9TwvDtSawypstrFMJqP4165dq145ldmzVZylZcuWAVd8/OMCct55iReYiPLOX2Yw08CRR6pd%0A1UaG9PFiUZr6qXJBpKAPJCYRLOqVVcM4B26FApmwYRL7iASk3IoBEKVcW3Q1wCv5C4DjOqdf%0AAQMwwHt7wbrMXpYEnn/bRB9qFkjlOSFG7+kSKqATvs2soOuaaVTjVA/+wmYpJZqUkUl5zFmj%0AmmS4u1Y8nbVxbGLLHpRgOmWQ9zSwEzdeyac8C3JH0K6RDuWVDIO8qc5xRGe5VfZk15gBtnaT%0AnizffQARZ3RUibWO5uXANPhQr7lwJXZVqthcLjFRaT1KGoVsVPduERE8nWhrfrnsBQHnVkG4%0AXGZSVvnEbuRh8tpTYXWh8No1FRC++Jh1mH3Zlx8G4cI9IFpiJ8LSHZxlBMxffhjkpPUm35cC%0ADRljFzgobBAQvm40rZsknzdx7yxyOlRgZHMUgnhVgC/0G91rMwdbVfZt5aHl0bH15dePQSxB%0AbU2571zt/fpYqoHyd0IQg9XUPbNWtKq3xf0gk0UYfvqhTHrqoN4rVCrYRSagHTZglICccYYO%0AHrp4sa658kr9ur7qKvOYGPVVMibVYXrWCNoUGDTull6aJj14amy/B/QiucyGVJ8N1nEche2s%0A1rWeOjs7K7Nni1YnabKR04gJhdzkz3oGlckpy1TfkSrSRgsGS0oCU+UEgRL8JtlIixY+QnFe%0AsysHcOYcGZ7ZC/3oQLlx6jBM6t+H6hhOV4Cg+JJbwY9loQC+CT7FLlcgoDfepTJOKvVDAB+u%0AS0cDud2gXN+3ATX4aAbk1ZRZ9V/sy7HN5FHrqYDwv5+JB7Nqwo2NXIqSJDGcTddmDe8WMmZ5%0AruURkA8zqgzdUuwz7TxlWqiC5MnuA3CJGEr30R/vzPmkwcE49q5kODxxMT58Rh0ybmbAU1q2%0AY//vvlkzlcTO2uz10wVr3FiSe7EqY4eyFgr+6CezFbK8KcO96/GN/zJpzjK3sIURjUnoKUag%0AKmjw0HyS/eodhBj8sb/YAMQcqoLwlj3MnKlr9owmcUwVTAQQi7GQKOqNqoyrYnuKICccrCKy%0A66v/8p41O0DY7OCbXLdK4XhHSWetVZpKZQxQ071R0+e8Q7CXqkSRTSKeIW7/DrkMCKUAHzan%0Aor3770FMYlxlxjexXwvkHjDeJDbopOqMkln2FHWq2bgAbIeSMpqfalgQfGMUa2OdKAa7XTFe%0AFAiOsFKYJ5zU/On4yBSeIM+EUHlGZeZMbcPc2dmY4cUhgXm+CdoUGBwGdlOiF8ll1lOzbLBK%0ACNdkodKkVoxmkdPiIrd5JLCUB0HMxeFO4OmIktJ6tWxcxvSqC8nQx6rsoUd1odYuLFbKChDo%0AVTcASVNYpK/ywwAUILfYyuGW68iol6xLxzHyk+DB/zkTOuCjah1lZfxa9UKiEKBjDfnLx88V%0AcHnE8yh3IFA4K5OixMxHFIMxCRphrpItlcAYKuXzLYfnmRdlOWf1ldYxwotNdWAMxVWskxPq%0AVLoqWopynv05hVl10jglzCv8gfZaObquhRQHQa7iSfVz+mRa46M/qcHf289IOmp8SStbj7lB%0Ah0Nb+KXHrfo7MPpZUoV17AZhTf6i9eu1SFXN4N+aOzor0igbiSHhEo99OUaLx41VEHlj/uAQ%0A4DjAEp4AWa6CMBuJ3Uv/y2xn5cZ3ng+c4rraCG+jGTGrZLzuIAju1kyhgMhb/yfJgLB4LMpl%0AbCvjZYMgsvzAAYFCCj6zP5HrFlnRNahHwx7+3x4+PHUnT44hQkUY3x0x+FAZRUwyiQ3LYtDz%0AAHkHhAdK+LA1xVjMa3jCeMgWXR0kpaihp7ZEFNHeL92lhGv5PbnEpa3bCkKpGlXOH03YlXaU%0AddBmX/uYg3GSTQlPPvuPT4PSIIjJ0ysnnCAgjnNYVvdcUdsCg8PAbkr0IrnMemqWDbamUkn1%0AFP5zHGfhwoXA6tNPr9eEqfV2+L77XKgmQxA3K2kDBDMa4EQJDeoXbbV8XgauEdfYBbWG0yJF%0AlxBcF5RC81rOUPwq0dV+5tqDVATdDLekwIEMHLCuiIiRFaZXRKkR0EhLLQwDbiqWFvbgW97y%0ALymA5Re8FnaqJSRsAOxMl0W4wUvU6LSwVqla4sf/GAN2yZIVvZqmJ3N9/Wk94p28uIRlakNV%0AB9FcaZ5qzNMvxPUI5hghmcN4TQs38nD88FsYrGnfHFh7o6WMe6TCWKcrgNhRpnsfxGzhe5r5%0AUgt/NcGsCRCmV0DoLnHrdZ1LoyQZ6fV6ZjeqFB3pmDgNE2okPo/K2nJhOhJrmUHq/FgMFT0q%0AiOBaWwBRhqBiUdfddxNZssa+rg4qGdXBMxkCA1nS+4GL+ZVAKZVCZFZ5nJlygmHQqNQTgXzW%0ASA09o3J1Y4DJlo3LuOVR7q1z0LFeDqo8lqpl2L+htinl6Do61ED6uDtTe3gcO8aLGsZfmEse%0AFUoTiDBeJRD+pMrXfsWAq/Swn/y7ivaBvdvEWCkLXSErdre6vdfEgubcJdwmTG/COS3aXrBA%0AuKou+YTCnecLSEeH8Mqn8YidcUYkkLNYLQzFWLjItGnS16de0bo8v3HJXnTUtsDgMLCbEr1I%0ALnOKVD/v8+YlNJOf+MQn1Mbmvj4b6TyEB5P+EMMtX2PjRtnW0NzNLvhBzKGhppilHcCF642J%0A/aWUbsGzaMg1UsVuHjcQoQzBO4yh+PUtLfoEFupepIFeHjTumXCy7a+AXO+9XrtHAFDsiUzr%0AUou3q3XLJVTCyjegw60xawICHQhDQQd16ldOsDmLD1vSfNIIJzYvwjepkz5U5RTVyYrJVSWI%0ACkkqINPO/rxu8JzYBTaU2UytKCmdAmchbq6RmFX0+DbmSVEqGOv0IulFyTQfKkB0vDnbZv2J%0AlCxzpb3LzhoH4fgqCB8yKVNPqyQaq22nvlkLBPn0NeDDgSDSNXer2BnE7lmBRESSYiQcIwOX%0Azf05MI8TEnZm+Xj2W4n+iTG/i0IESGiDjJrDC7CaPWYeS8TTxIlRUHoyfbSKSDjDbQDdmhen%0AXObHhSgtRNFEDCkubXzIrq/jw6BTC/vszezD3psb76qUE6fwTey6es6d6aZpKmy84j2PIfJ/%0Afl3l9ArdJcommexIXgP9ZXvqpluiGazxE3/d1B4KMUjOFoXMVk52YBMXjVNPlXnzhER2bu0b%0AARIEIqLj4S1cKMQSOh6m54KgTYFBK2A3RXqee/yC0IvkMqdCYRhS5zTT0Bl22tFHA9lstuhr%0AOBOtikmbubiWykKMGvO9jaa+BF5M3kZtUvlaDKGA3bI6XwEVh3YU7nyZOkMDZ4Js1JPG71mV%0ApcDS92IpuuI0zOUCd3cZg0EA3AFOWKi3z1z6d8r27hV8jobB26bvpVhkuBDJ/750CBEGHXwT%0A9w7hwVQE7OrL5SOIMGwR9UK95s2PaZ6nCuym6hj7gpWYrnAKZa+Zlrh1ZWLeT9eo3OxSMG7b%0A4rDLVKpg1GsSb0cQ1j617dKfSSPP69POPltv7Uwj4hTNo2Ch29f6MMapGsGef37UkshSlU/s%0AjggXas5Dgkh6PcCSvzSdtnBnRNgliJRSKUaLWjymYFPV+El89QAIjykd6OiHH3wUkY2ZzVwb%0AC2tcKWu0N7FP13jGJ/TgnoitptxjQF5llJF7m7IprFaP2FSNCrxyZ7UxZNScY4hw8NeUAhDu%0AlkRCtmqVcCs+fPDg5PdSjZ/szJb8prz5nc/o1p091Y8rkUQMFBX9ffZsAfnsZwWUi1qTN3ks%0Aml1GpD76/1QYPBFHIX4RT6Q+2JhlSIkET3u1aXeCNgUGh4HdlOhFcplTIWVjFwTRQ6r1sEuW%0AKDFFn7kxcrNnZ9auBT47dy5JJKcWKotf/mPaNLsMlpPLLLFYcQJK0hIajDgCBQPsllNUi6Ef%0AW5YVLSUHsoSSMUt3z6OASYRwPqhIw52UVc1a0nMpg3yMjFppFXK0C/OIUTIq8ZKlou78cbYy%0AV5MztQN6Ac67yQQ3gSNfdzIJUt0fnX7/XHwIhderWG45fXlKMbRCCIWJ8Iibbo20LKnlKwAA%0AIABJREFUsWEYifSuiC8PCjCPJk5hVW9xKCnJKK+/dVnaILnuc1NqUn8q+327qyHOu/U6LlC+%0AvVVwafKFYIpDh25Q+01fk4xdrMV1eqxv+4ipd930xo0CncCZx7N6NfA+YNEiAM/DdZUDweJ8%0AnrPOAti2LX5DBFZPapGfTSlWLgPsNDZkxWLxvMsRoSKI3Pbf+kOj2KNVsdq91BPlNht4UToT%0AjZDKj/DTu6OrVvGBJ6qnj1XTxWKfu4NCzA2ipoyYWwjhlw9GGNGW8eFouBpDsXFEGN2hfWyb%0AoT0Rfiog3JGsPGQC7O0QAn3INLUXk5MjXvK1syzaF7+uvCq2/dukDouVXE7YIPQ12jskIOec%0A0+pwFb6kWbQ8JbGj+cLl1I1t8ekwlBoxOMm0s6k6ht8zASItxvcFpTbtVrtR287f80ylUkkF%0ADoxXKnHdfQBc0tMThyfh2rVqWyG5mC0YEguMNtMc8gVTE3cLbPjeiouklDovS35vI36MuO56%0AMoADWdhJCsQj2BUtnZFpv8BGDUTzd8YQm+1VH+58yjYL2fkA/HvspAXDaZSyMVISHT8CdnSY%0AOHYDVjmb/Q6/4e40Pnx6p4a7XbFgwrUBhM141NskRSMaayHOvPWB2jFTpns3ZVqZoP3ulr+e%0AJErLq5sKIwMu02IbsUFzVvE3/fGbDviGGHNLXRkEuXiqzhpyHAoF7Rl69dUA+XzORDxRj0b/%0Am47K2HyyMHDWWUo1/5Ug0M+OyUuB5/3wc65dRz8Whrgu0L91a9RCIDjyNwcPIjJvrMzemxkt%0A3p3eeqbKPLE7Q/ZaHKEo3P4dDtXFEB7x9cbBrRwItMK0GjkidASivStsGjFVKoe0gBnBay5m%0AE6E6oX1s6zGfLZ1CxmwHWgAZlbLQH/sZGGPBSkXvFRPqL9dorptI2v54RnNB9dom9c+sLBeQ%0A449vxdPdLSIShnLKKbW7ZsyIthuSJ1oOF/+ZfjoMSpjnNT8kJ1pQp8R4Vv7XKjHo7xrRbHxf%0AaGrTbrUbte38PZ/UIBuspbT298xkMjaCdNYsdNQhOYH/iYEwS+lYzUmmcqL5uy2rgVAO5HZy%0A0iixWNqcJ/5KLgJIitJe+CKo43bGvsSNercIbAWJYTUM/5AxwvssAMuNGq+YDEv3LXgUBJ74%0AK7sjlwB262M4THtXuGDkTKtiBnCWbcCE4egos3pvA4ZaYJdkULiwIQMm7oM6yzkN5G1/MJke%0A9qgXRFH7bGTLAHkHJuHYyXVhX84ov/T0CgrYuS5PhHxqRKIbWRR4csplY2QnIIjkcjltWnDz%0AzTNHAhdS3/a0m/Ptt2vwoaRx6bRqQbGvMHeDG4YJ4OK6kdDOlE/u3Ak43RCG9MvlD22vYVjx%0A1FPuLx8FcTeEhd6v1rYpQrWCrzJxCRMhmzqsI+rR41UNuQYX19xjAqmREd2CQkuVMvtLURyT%0AfTkdbUT5xtaX8FatNhWhMsawx7YFWjvcUHQ37PGQEzGkBc8EpQuFW8Mo7djuDKNF0BJKDgpb%0AlXWgRFGdn5Xb72vP+w3fqKTTEgSSj0kiG5IStsU1pyTRwKQMNT/rK5W4Lu68UarDgr/r1LbA%0AoE271W7UtvP3fFKDbLAxsmZ2fX19wPLlyzEirk0ve5nAz2NIbmTRonBoyP6cccIJEVwC0dhH%0Ak2o3bvqkwiKrY75ijvsRnko/1czEPozZhf3IVMYZ4hDmMVO51eh/B6PIxloxezU4sLlG2Wo4%0ALA0ZRBsss0HO3NiFmmGInCcAXv/NCg8/qFfZHpNWa8sx+Ca9WD8MX48PdxgDu66QB2fjwwbl%0AxFdkbx00UUb6lyosmGJVEYzjJ8LFw8xuGha4RXlTSyS3wgSce2bl1Py8ROiKp1/mMGFnOV7O%0AJyDSFHsgXyKj5vd1rxsHIYqBclB9P7xLq61TqzvhV2luGCnFP1hEELlt3Trg3y7p0ZXbg12r%0AV6tnofDV5VlYoObYyLMJAqpVXBfHwYItAMqz32rukSSyAVz31ZVKZzmSY4WnXlhzKy73PB0G%0ApSpXBLUQZvC6r3EgUMK2l49XvSAod6DN9usTSxRd+lOEWQPFzEZrwZtopbAu8Wyw8VKtRDK/%0AendaG+SvGcONN5I3StidwqY6j90eozvGiO5y0Xz9NrfW81NEpFSqTSmmyty5cv75EZuiYjHG%0AM7XXOyKtM1PUMDhNgJ0T227I8PsUUK9tgUGbdqvdqG3nbxJq9pKwFIayfLmuP+00WbdOapLt%0AhqFkMso2bfOcObWHK4ZUqnLccQKjL32pykvleZ7CbRYE1cQccaFH2bWBwMdjnKoAywyDkgVa%0A86iQemqgMbyUkopCWzZRc9OkMjAEfwlvMyc3pxOQGrSlfo2YlT+MLP8ixay9tJUxb49sopFI%0AqlHqJhbsuS6umRXgaTtDN6rvTyVHMcmAiW/SU2QAes9nmgIfXwcvAYltINy1T4LwoZ/py/Q8%0ALq2AsCrghtsi/q6wceSUZ70c94K7YoxBGYqxwNg1ALcYu3/NXdkBPlzxqK3PfmOhWFgfmpH3%0AKRoLhYYu3g6QyQArb75BYLCLd/2PntwL9m4wN6Mgcu7oaDGdHjr9vbYytWOH3dZPx9pPAzPo%0AzBKdFx8GHW9gdYmUQNlxAs/TDqcihFltkrg7w9oQBBGygqPDuLx/xzg7d3LwPnwoLsVHxxau%0AB3bqkm8YbixpU8Au7tzaEOcFR7NvAyJMhJTW4sNDneoSeDSlW9i+mPEnGzAMLdON7L1Fy/Z8%0A+FmKJ4wMr5BhrETaSOzKT/tucdJCRyuGY48VkKMWVJn5NGN9N4JuoF7Dkx8evfjj7/4pLPNK%0Ai5p7OgzZOvGb4rFWdJOK9H4PCNr0atq0W+1GbTt/rSjx1ZZ8SViaWefc1dmZYHAc5TFwi2Uo%0AxmwkSqX6FspJC7kwVqPkToWUEk1FS2jjl7vBQ2EjkViSVDPWnk3HQv4COQUWv4aRYOmOpK29%0AXzXWQjomJrSVldpzqSYLlkMdkop10jMWh697OQD5KNqF8Sxxvk/eDcOZ3/ue+t2DSZ0GtaGd%0A+zbzlUciMBExGOXwW36oBVpfzfL+0+pacGyGBjxPa8fu2gfCEaP6ch4p8/4qCH8xkVDOKnlh%0A8gZZUJfpa1LF6x89D5rZrtDA3+YMdZXnRteiFuB42LxHAXgseXfpve96c3m1AmnLN8QbzL2b%0AX34YIKPcHcwwip3bY5jxo/PdPbs2ZNbYL4FP/HPtTVZDqQ7UitiZzJSNCGMj+gZSsOapHFkB%0A+flJdwp4ygu7K67rT4Fs+346eu52phMPnZrxVebpVC4Id5vgJoMOj69MBCLZtoBh7yJr5KfK%0ARNJtwoK5p+7Eh+3XavlcMwHeIWMOOFbiobkNGPZvxIei25Th0GAr7Djo8LNQR/6LYaAQN5nP%0ApXH5+ugETVwWXthik4BGF5WeBEvlzSg105C2YMgl/SecJPJzRUj6UhQOA7vni9q0W+1GbTt/%0ArWjjRgE577wIqKlcgyZzq6xbJyAXXKAZrHuVZfA8pfRMpVKSNunE454Tq1cLyJIlXzzpJOC+%0A++6TVEpg+6tepdadh//szwQ8A3oEwi6cGNBRpRmqsynVw1gjLtxplKpxBJkkFx0OlxLMhprE%0A9icaIZ9ZcQXk/tpGBKROsBalz5gOApc3Ov1swDhVAGtBEjI6b+l3xhFxzzuvSefrzMU+V8KH%0AAwG7Mwy4nFUXEqX7KW3Al1nCgEtHnW3c50qJ4T2tiXKzh8g+yYdbfpjY2xWzXqr3rmgO0MEk%0A0HyTQPP4rm1Zpp09am8qukvTzzlUw3CaRa43wUcB7v0QYm4hPPjRRj23X4E9pVNGw83GogBa%0AOFZoWr4OtSJ+8T1vBxbaHVYt6ynTSVUbcpL2+F6qgF06vaAwjg9Pfg8fenPLwyei527QUVZo%0AQ2sXn/fQcny4JosjGy/dXOqGyphGCb/4ZjSbShp3wNhiFt1zRrYhEsGdIIbqii5FVzvS7rkB%0AH3bdyZOjEbDb5lD6KtVKBMI0OtwXhSm2Qj7fWM6J8DM/wVAx5neWQQVh8Zm2hc51RUrCRKiB%0ArHIBLkXYTnV9wdvroquoK4pvZ2LbTT6fKcVi0b2i+d316sm/eTxPTJbsqHQ0EhnevvnAsqFl%0A07ZOiz7PvjvabOm6Pbwdn5xI2uKzkXyDJ3dfjtGik5TGKcrWSWSzdXvTxlCvGHOS/b0haNOr%0AadNutRu17fy1oqVLhboIlepxV6Rcp+LyOfuGUOQ4SqgQDyMRW1Oi1jo7O4G1a9faSs1TV9LG%0AUaDhO6yIlq1tXAU+hRTSMmBasEoH9J99McEqBDyjQlMsxR6tIf3aa11rgbeCKK2W7upZZZA6%0AuaBggF1sVxlEtamkmHPMjgxUIA1/F1uv414UiZYD4RIVPevG2p1/vBBcKMW8AYZ1ZtK43GVF%0AITEY640sRzEMuKwKOFMNRgjCzy6NDr8GI9csgzBrjH8bBeGqujd73knIuvKNrJfs3maork7s%0A91uVj8Ywq/sMbO+SN9T0Ku+r8c8Z5FJ7UUV6tzKgviByIHgeV2/lc0F9ugs9AgC4P4huQgNt%0AAbiuj1JJhamLniY7UN3/l7Nq7hRhFfhoYPTW1bV77bfJREhmCYC7nCEJ57gFmLF4MUA+H7qx%0AML8DLiLlDvNTtYyUuuGArxmK4gVBMZ1GZO5opdXkWihWjllSeknnhhrh2YGAu1dHxw59Wgdh%0AqU5ErQ173HNJ4hRKTGh/PrmPjnKcoevgOCKvUv4fvlEWP34FPjyaQqREavZEVaeaHXQQo401%0AwO67DEFzk0GrtE3HKouxGgun4gwW3jXJ4hqV+WP1lg/KV61GL/KRJslnXzrHpDBebwxbbvnu%0A/Qfvr18chkaHFP6zNTpk3b5c7cz6OIOOZbAyuVxSjBfWMUhdPJT0YWD3fFGbdqvdqG3nrxUp%0A+VwuaTihHvdmZN8QUUVtpJLYmmKCY4ok1poYW7N3WD2wU4ttBZ6Egx/AyZNe3/jYnXAdjJ6l%0AfypNqF3elUZtfK4+edile5L/12QHSIO4xiPOpQjSE4Nhl5MCSVNU7evEGidri8EjwImagibK%0AYsXgmaAV02v32DIn2nNuitc3Gj/1krWpjbpCHQWtEOn7tMBGhHVCV6hDTujemRa2fYpSCeDk%0AFfok23JRrvQtjk4SsD7NvfP0ISb826u86/HhpozDOP9uQlqsbxn7TTnYpgqvei60sbVusI1A%0Anl8z2ltp4cnxy/E/OfYygJQXze3AcfTmYAOU6SniQ2+OVXG/6diSr/KGHQUp7WFNv1kgL/1I%0A/e2hacsbNWpx62TQxSI+5GEkj0jcSFPPdakUbQ8PGaFdjNy0feh0IBsfJsYTmEzMWE3si1fO%0ArlTQoSsnA3ZK3uYKPUW2L6rdu+dGfZbBv2p8+LYFjO9FhLyLD0/d1YBnbJeW//nw0Fz+aQ8p%0AE6DblqKrXStq6kvr1Hvq+w+bCCxjO/E566ko2LKe0HTSQI1GEE3xHBIWCEsFdKyT4wedBENM%0AmDf9mYqog0BuvVVAjjiidtcf/7HeUK/hN59/oOH9f8H2C+rf9M42PT62JlTXWCmnd0Y6meBA%0AgE/hUMEyWN8IpWmNW2QrBjdZkzFHKQHDYWD3/FCbdqvdqG3nrxUp5WkQaLNbx5G+PsF8A9aT%0AVcXWMKglqmSi1saRYjYr4MycCYRh6PX2fv3IIyWmY2qx5rewh6q+iVt+RNjVlGE3XPc1BKpw%0AB6hgwiFRXFEVpm7VW4qiIVctg5K+2EB0SlAYGCM2MfGHPQIF7C5VOy5W39M5YiBCaV1LMeeJ%0AdASmGGOWEg/GkII6wwPAqTwBJl6XMp8KAmVHD9Mij5F64YEKjbHKBMRXldksEEUI6wpNoots%0A9C0eZnVWAwsIbEj9/8rjaxWVR+Dh85O1+LBltmKYmZ+DT0KA5xs1a8PSFZJ3JkF+z1VpJsmz%0A+HI89leMu7I66lGQHu4HuBB8dp35OZiAEuuW48OqIHUHFyrz0Yt7QcpzzIreqybbSd1Vn8hE%0AQFhmFabNO68AyiQXaMBc1sx+QUDoj0mJU2mCgHSsWa9fT9kTE4hopaQ6/DO78KFswpHU3G/x%0A6fbhwdmR8Gz4Oi2EExUubh0+/HomY7sRYSLkN3+Nb+SC+vCztP738ZUJ+DXo8OAKfLhvBtvm%0AUd7O7r5o7xOrEWHHZ/Fh+2IdhyXOoM7y5HfxYe8t7MvxxGq2HqN2nbfp5coIhN0ZG8MlXhbN%0ALrPAREWJD7UrlJMqV+VXe1btpCy9dgSE0wxDXnip2bu6AvK/plVB+PNn+W5fqRKU/egWVgUK%0A5KkUFOm0SWeXpG/t/pYdsXi9GodsqJU84UToDDpxnBeHZQ0hWmvcVqxDfr/r1LbAoE271W7U%0AtvPXiqxVXE0J6jK72KhHCsPFGbJZAfnWt6LDayiX82bOxHiwVl/zGoENnZ1ALpdr6sAxycpG%0A9XjGz4x+Vt5ay2Bt2jPgEYDYECcqtTxIgPf+RWqJC0AyFHaCwFVk1BKeJ2tWyAw6l3waeJj0%0AWa8vgxTIKJTWAcvB+MOm451fvHSpxW0HuUisG+/55wvkcrmOQuHSiy5SHTM4C2AmG6Ck4pZF%0AwK6WUgm1ji2KeQB8Egy5HPH0birRRTqmZPnPlQD5PFbOqpDZ2pw2V+opYla2+65fic+MX3Wq%0Aaw1xa/WPfks1q9IKdYUgr3mhU5ClG7lO27JQI7JrIX8kFWPVSSzFXQVl0zmAO8DnzlV6cE9J%0AUCc69RCpeTn/vvs2Xrq58blclzB0w+YaZCeJpVowiDBWAkGEUHhftXZGHnDw0V6uCE/+WidO%0AXZ8mIxwaZs+NESb7xhNsWqAZ+lPaSK5yEBH2CQjdJX7ssXk2PhSyCTilkKgSOiqBmfJ+UDVW%0A/KYcJkai74davw1Vfvm62pZrwd/sSRhs/DxpImhUeliRj1ifj4yALLnrUHQUoh6EdLGISOi6%0AlIVAcA1uu7IKwvxRkI4fD3z6y8ZC4HLD8MPkxB1Z/fGvQtLJJBbx8tfPMCrQrFkCcuQPbrZA%0ALQgExPMEn2lbp8Vf2PcfvB+fIyujSvxp61WQOSbC3L6cWC1q0Q0nwjiDPaA+3EmNSK8+Ep7S%0A3jZPcva7R20LDNq0W+1GbTt/rUg99Pm8/jk4qC01cnVe7bmcpNP6K2/x4qhewbJ0WjOoBmuM%0A9pTQTmMQHTECm0w2p8O6P/Ex8PnxLQj63XrOy19e/4pKE2lgRxcndpW6yf4E/Jh/rmoZGgAO%0A5FoC1ZPlwGXutDoGp9uK6wA+dUztWnshJYErEzBL8bhvhfFFiyxrTd6wBa96VQ6uGxoSFcZW%0AJH/77QLDUdBlVsIXGAJHA7uiJM7zORiAv/kswFKzSrEZxmBMj/G8q/UqZYFdscjFdaku1hiG%0AnWmtKLQelBbYKVsltUBS5Zqskm2ceJuxl0emUQX5bwKQGQqlKVVss3goSmvZMlvraw3aG+K6%0AcqTcblTe9PRw4Wp0Qvf5JltaQNOeTKe6i3lO7cBB7SHxsW119tAGuO4qEszAxw3DsuM0SEOS%0ASuHD9m/jw22bQXhgQqv5xnbjw5YT8EmkRNto7L327NGVE2FCLDfs0bdZbyiGAZefZNib5SFP%0ASRw5S5hf5o5ePe8TIf8zxnYTeXhNHtfIrqwKMr2bsuhYJw3LQ7cQGCBVnmBfjoe/FxnGWe+H%0AXRl82P9IrTmXEu8Nx1KcPTibXVdHAfNsGf6+/ggJHLZlGzComD71PSy6K54Y1Mc++V1UqtzW%0AMFo9O4GAnLd6jKIwJLOGBREe2sGCJtFMlgkiLJna7fpKAeE9sabeMYWjTq9w2Y7Ebfy+cdan%0Alw0tKxa1cnbRT3+OT+qxhAbmrAfPwufKyiFEOKTjB4fWAG5fLjgQZHZnFNw/e6xUw2AXDxXc%0AJJ4f1tbEf9pEFAWjvTUL0u8DtS0waNNutRu17fxNlcJQHEdWrBCQhkGGFcOCBUIM+bmuOE7k%0AXWFfIZZB4TbPk0xGgQ4V8a5+qc+v4bP5Sd5VZ8N9PbgDTRkqf9F0V4i75MTgnJeXQT5KmDN5%0AgsowdBbuvyrYab0NinzWe3ANAibcCXu1nK8MchJlCHZqx0aAC9/4xthyDtB/9NHRgn/ssTXr%0AdRYeP0+/19fffXfoulITgW/xYlhRK4fL5UinVU5RLoMfrAT4lIsIhx7Eh/0h14kWJn3oLi19%0AUQH3Dz2opU4WjlwwqLVyuRwiPPqPdEGHkfP5pifr0/Tm8I1N0l0ra5bDkzZ8CuSzjIAsZALk%0A2jVX6L2ex3IRKKYjfasAyGfWfwafFoGFC2QupNa99LcqJmHujClLB288RSeZcAk3vKfv2rdO%0AV/BuGktr7uIvnr4vWMXmtx5l9Jytmg07O9MKWV4WOaO4AwTf+vtNM/WczD71ldorYjP4MODS%0AUab7KY20gpi0SbkhK4Z5ZvnvKNP9CP0pDfvs2RV+6iizPs1E2MDZ5c51fCzW22vqUNFjKW6q%0A8wuxOVm2/EOt6Gt3n0ZjtwYQg1Mq+szNFUZ36BqVE2xwof5570conJ0AdlXRng22BEfojd8s%0ARoSxnRqWDazUQrUfG3SoUpCN7438ZBuVN1WrWipZdNl1tT5vC2CnAjUns8cev8d4zsZDPn+q%0A8sZZVZAZKvdrw0xlz2751yg6TzyHmH0cpm2dFlekikjqsRQ+39r9LbHy1FjprBxIDFcdQ40R%0AT30q2DhD2CiZ7O+TuE7aGBi0abfajdp2/qZKqZTGc+qhb8YQhoJJLq0s8+JqWfvOcIy4XaXL%0ADidPynPofASqx7biKcPWXionN2WontDqWIzBVH0KshC+czICo3NfERpjuP6T9S5FT4KY7eNh%0AK1SPQOA3q9W6C8DJAJwLsdwRuRiYAv7u+4/NWbuWOnS7a/Vq2z5dITfNYWRzAx2rHmZFJqye%0AaFtvhj2qwkwH0AKzEeNyOLYT5SnyaAjGeUJ123UR0YCi/2It7/nFw7rxX3wlku74sOU07ei6%0Acoh7z9OLaM2I9uZYn9agYVevXh3jDEpcd1Ombioal1d71zeAgBcPs/xJvX1TxuK2xuVtFXzo%0AGAe5lt3LOKjr326Q0NkNhCuXz4rpZ9PGUu1tFRAusqAzdBgvYxASAqImV0cpidXrbevVsSan%0A/UxVUUrPMOSO0/AhHmSuJ5b2SpX/eRIf8g73HhUxrNhZNxdbIQK1tfeSug2M5rHRnSbc3SiS%0AsC0dZbwYc/HLjTHTzqv0GG7rxoexEocKtSki9uVqfRrqSz0SjZeRYbbNj34ikTuIDz6e17Jx%0An8LVq4tprf+dvsUASpGB7L3FznT62mLBBAIukFmWPoAIj4q6v7/IARDemhyfYeHTwnuqIH/U%0AWQU59f0CgitkY56wqwURrml8977k5YlPkbkxp9f4ezcqCjR/8GC80vNk+vvGQego26yAcXHd%0Axv0b8XG26be3uiEV9nKVntQHn/xIvjhaxGdtae2y8T0K3rlNwhd7Br05jQLdlayzrUhapM4G%0A6Hee2hYYtGm32o3adv4mp1JJXFdSKR280r4tJmVovRQrUtstTtHIzq8FPtMMM6YGB6Df+Loq%0ArFY9JrEX6FtM+RgEfn1MJMZRYM41PMARR+NC9ZhaaczEGbFVoY4Uj7Kbs6gku2ULYRhHfjVd%0AArN6KWBXrSKS612vbjLKZQIdmthJnkgVHQyvB3xeM3S9lnOIcM+o5q6UowBjA8aJUqKTN6Zd%0AjzVdDgfcWVRAFnMwxT6l9XYJs86D/PdaxeOUy9MDPcAOZQ06f9IS2PUUNShhMlu9jnHN8Mop%0AieIy7AwbDv8/P9aQv0HGs4uHdd62JiXXjcAPu+Hnr00AO2VW2F3S3xf/eYhVT4Dw3jFWBWxb%0AwGiRyljtCCv/EpuidyIkZzTdSv1qGWp6IkaWVorVTL34kGrJUClHKtRRoWqQ6/4NiHD/jARo%0AO/QAIloxujPNREilzCPnRzyjxej7YdDh0Db2bagdCs+rrbFl62s5UI1aqIl+YsqSvN5YeRf4%0A8MA77C5l5uGGSaGgWgVh1/XX10zztcEjiMzeVw1xQ9xTn5md6KlVEO4WQmH+0z/clGXLJmFI%0A70zjs2xomXr1Do0OXbD9Anys0G7G/TOmbZ02NDqkX94+1PlVKPKGPXyCA0E4EeLjFn+fHB6e%0ATWpbYNCm3Wo3atv5a0U2s6D1clWerTbCcDOGuGyvWWnWQlzmN2kjTUr1uAaVlZYB7RTWqa9c%0AdqUOwqdCypUXxvhh35IlGFj2dbjlRxGQqsKeZczcbCDdB8wxJn4KJJpq0J9m/QR8uCnDHlHA%0ALl203rvoVKGlKHhtjU+pEuJNv/3GXC9/XqkiwphZhpXbhF6G99GbIxsCLHAmB3a9RqXlpTTu%0AHHCjSoRujX7MhQhIpLc1HVSux2yZhg9L94JwamX5+kX4dJxrrMtvyuDT1+emlFzt7VW9nH9Q%0A2cNVtcXkBw7ylioIp1Q0YDp3HIT3TfDOMRBm1Qln546CdL5h1MQi0aaB846e0NeC0Jvjn3fM%0AOCPSNgpwtmlh/igIm+e0ukO7wmIPwSrw+Zv8mQLlM2boXUqz+V8/qA3drEp3Mka0LYo5KXzC%0Ah5+t0HpYxXDxcHLOApVkgnxMolYPzspm4wmzsVcQYSKk6EaJXB8WPlV37P57tJRxXPQnRCiM%0AmBAhO5az5TTd1QfeQaVMpczOdK1YzoZgHC3WalrjpehybpWrBhvs2nQ5PvziY4gwOtTwcIF/%0AvMfA4nqGhz+Oz6Zvcd5IQatik8Au5Iqy45QdR7lKjDGvSNoply3sa+18E418vOYPY28sR2ji%0AzDbFMn8yUDjj/hn4WNwmIkOjQ/jMuH+GiCiQ94PhH9i9LYCdM+jYXS3YDlPbAoM27Va7UdvO%0AXyvq7RWQhQv1zzDUAU2sdlUxLFgQMSgBmzWhU/w2EYV9hVgGewprh6cO8TwRCcPQMcgvew34%0A5Hqj95BK1aVUWiONXlQVEzekpj6ecsG+awE8cr2MdyRR1M2kZyGwT8m6/JiJ/guEAAAgAElE%0AQVTsrQMLd0ThKrNLJ/5axZUpjnr3iQD/dLwBQNAP4HQjKheniR6Xgseh7Dj3XWza92F3hrES%0AlTJ+lBEsWlR2Z9KDGxdMmxadtPMLBMIOH2AWAD/9J8ZKZOV7b39CbLLRYtHJ5RJrcFa07Z3n%0AsTdEhJyQMjWKoSiIpK4b8YIggnoK7nSU2aS2kyrRGG5ruJ7UADuPYPtK8PniT+ZbDwa6Qnz+%0A8oZbGjUgfGOrPtH37mm6bnWFGg23WNtUT+pUuilKAqXuxnhCX4Uaw43LtClbTFpWJB120bmj%0ADx+2/6s6yu8Dn1R/4kylVIpHtyYG5Jos2xbgg5/V8jaFL7eAB5tnatyDkCrgw+Z36cO3nIan%0Ak9ElGHqKWjEqwkfTYLTe9oxxeKG2bRII5fs+VofeJsxGTnBjP20ZjpmUZWP1NYMpJheFhVaD%0ADruz0dTEj8o7+Bz56zPwiTS214e1ErtHPoEPd66LWlASu81LdE2wCB82e2EXLiGf3E/Jw4df%0Avt60oIPq9d1KgMdEyM5/x4ftFyV6JYJI0OdZJKeCM1+5c6fAf17ym2ieM3XjjDCoazqt7vWI%0Apt+hn/qU3ui8bO+ZZ04C12xRWX66u6Oad8R8LPL5xgjMVjbF03VHKT2slfMdBnYtqG2BQZt2%0Aq92obeevFa1d2/QloahFWmlLTl1W6niUu5YtpFIp13Wf6qLcwfZepC6tes3Pz28gvyb6uR8W%0AgBLytJDVKcspi5biu3LAAC//nFm8a4DdKvjmhXp73Tq6Y7uAbhrTD7RpVCaFQH6NsZTyPO3z%0AeCDQNavM6YKzmQjdx/vLdcBOId3eD8wF1gLnnFN7OtVI/ly6wn1cXP3/7L19nBxVne//fv32%0Arruuuiq6RnZdntwoRI0yIhiIieAYEkLhxkGES1wkYy4lS1YnK8hKbxYxjlEaIjfiHVvDhodQ%0AvFAC9BqehgYGIk0yU9JZI0lDQDohJk2YpBLy0DPT3d/fH+ecqlPd1QPeFWz35vs6r6T61LdO%0AnYeaOp/6PnZ0zJ0yBSAItGxPZBF7rEE3pbpIpfCEognl+nIQ4A65j0XA7p6r9bVDl+AT0/d1%0Am+AXSJqScpWd2fUiiEPFo/BM9wU2qpihllRhl74cyHIix70C3q38tmEBL2e3e/tivfcnamMv%0A3B3bhJpN8U4ycjvFMOB6mLQQJ1TpLbgPn6KykuT6TCN3/EJf0qdN3GOYY8DVEfga9j+FP/IO%0APplV422TyUXFC2xuWU24ATSfeTydzLDkWXydZ4VMhg0lTg+YVmH5IAih7bwayOQMlCLwUWvC%0AairySBCQy+EmoT2N5Oo6ckdi2ZcHS4MsQlpUWgtVs2XGzSDc/Dg+buiyo0KcICCbvXkJVndD%0AU/FN/JSDB7WDiF3yVhDMlDRa8qmVqgY8to+ROmVh1aqE5XhpL70FbQ3pCJ4QSNrTk1bo5b7c%0AejyZNNO8e2wX11AIGr4dPSMcDXkKxuUi/IO6dFzo1qm/WE89NZlh3jyZOTP5lHolN2SSECOx%0AU+FOXg2wU4K67O4sPiroSXm0bIO8Q9RAbQsM2rRb7UZtu37j0ThvkVfJoMjzYvDu1d3Cdd1U%0AKlW64i8ECit05Z5x7gjzfwE+Y5+IVdZhF7gou2UqH2DbohjD7rfF4Ix9qgL4PGDEhDE6Kw7y%0ArrtOQ6iQ8tCrpXF/1QzvPC+Xywnkcjn2lXTIX5s+dwpAF6gUasNe6XuLoz7k5wMTxuqisqLt%0ASDvNtzj+gzmsl6+3LDYKa3t+tH9zfNwmra7j8MNbLbmLp3rCZpnFKFXjN3LXAAhvqdP3fARr%0AsNLCPn4lSJrSHK8P3xKbdQXcf3UI7DIUVQTBCf3fxaej5zf3vXdQILMKVmVUmxWcdQx0dh4A%0AOfLD1WWUBQrH3qRhzYosyPmfDWYfpjK8VfhywOB0fBh6X/JT01vgwWXkHX7TIpqJDz7u3d8T%0ACOZMoregHCyix1nN6g+3//knR0D45ChH1kG4oMbK56fnO/DpHPicgRSZKKXHOKWVCX94Xw+U%0A5f7gOZwyFvYz4vE8zeDPY5b6eAm9NxQVNVvayOTUhRrMAfCXz+jKl5RkrqrP1moU9hrR7Cid%0AwkYLru3ZgwiFA1HCYhvMKRwWBvjNCatvwue4bYt1H351hmbYv2O5uxWEx1L4LHy8Q/dfedv0%0AFtTkUw10jc8n1k6nL8cdd+LDnocYrSjkdMLaa/W1YVoUe4nVs63Q8GaHsnfv6o0pypQtr9Xe%0AQkf/pfhMGpqIzz1XpU6b3KjHd6i89YR6PputOI7AyZe1CGWCJQS9WUD+cnLTh+cFRlaqVvZj%0ArZtCOHmUD7RkmDJFQIcTtcu73934Sl6wZQE+C7YsCLWxYU3y/mBBOv2mH/bwmfvcXHxKI6Wg%0AGoTGdv/l3ei/J7UtMGjTbrUbte36tSEVCgXCOHbjvc9iZewzCSK3sKi0pspDIjc5qt8z32CZ%0ACzUIa7gQnw0/1McfOgGADwCcm9K3W/IwiPDv57M2BuyON3vzdQ+w08ZbXfDvx3GwWEqnBbz8%0ATSqh7U0dHbMVwzT48QJg+ptHQM7o+Q0+6Uc7BUbD7O1dgQJn6VIpHLWHkdh1wV0pRDwL2KXv%0APElgw623MjYWAbu9dURmjlVZ/xQIX6n8ba0phbkIWTk+Xaca8Osm6cidnSywjIeag188/mW1%0AB69gG8hh+TMbGdbNxodplcJl54dzjg8PLc6uQJRQ04e8kyUvUOhOaWOyoQkqtE1lGuQdJeEb%0Auf8OgXI3sab81onLQobnkjK3hgyPflcgRYJfrb5RiwfzDjbpswrM3WikL46wTECuu07ryGJN%0AhRBNiTzXpKKacYrf2oNk7j4wyEaEG259pb8nD+BiV0ctLiXJ28oW/0QhEIIAx2FsDGkM8EGH%0AuepJ83kgQkn44QY9NGWKt8M4N+zMKAnWsfes1Qx7TNKLLT3h94MoYGcFKOn4TMDNZXzY5LI8%0AAOG7u9UHxp13m/QVq40OWvVNdWxosupDwfMeTw0SCLvqPLeBHWlKKva43Pa9DD7p1ai00VrW%0AKIKICmm+5KhhNeCcMhJJCTcKCP1WPjGsDLMK2lqCtHceUU+nTbIK89cHwlUycbrGf16T+2i5%0Ab33muBfUWffsGsZeJgwkKiKFgo4f7zgJLShSMersMnXT1FYv6mZgp1JNNLTgDbe42SFqY2DQ%0Apt1qN2rb9Ws3KpfLEaqT3wHYqbLvn6JjtVGH0hXlfJqJm4B5HplV+rj/dvDirX02BhbxubDf%0AiMxg6gANrzB8bT+n6G2PH5Usd/FhabIp9YGzwYeREiYfRkd38R1PoFDgIGvMxpAF6Dtby/Oa%0Ay0hJJw0bRyxUKs2noF1ihz3WOfj85dYropzrYdaPikF7+ds0evCh5PKMFZLl3XUQJo3xo4JW%0AfuUdO7xw6l17QXLzd0QGT+s+S1+OpXl8uOq5UperwZOvkVy6+3GB0ocWq425eOElAulWQ16R%0AVdhIOSWESwZCV8CP1kd7efO1mx1yazRDojjtzjtzYfyZXaO2GXuJtEZjKsbE9DrHaPHJ2YyC%0APM4giJ60cLpKWg0XBHLllXFgp4zelI7vrrvxKY9GGu2WZfxoz5PXayngb3OvOkAakQ1qiDDU%0AU+EaGV6uBEafmBFyOcplRCgKjnDvKACbOdLEgtknPJKgpP7+mjONLHCUdZtZ2yJkiU5E0Z98%0AVpXyICK80PiBkeqnO/8JlTA34+0A4a4xjb1E2FP75D0/ULDPW/+igq0fW3lX6NKbJwsy8zv5%0ASUNQNa8Q1bhoozpVqZwnOt5TA+FhAeG7TTjYTKkT4jarZJdXHEdwhYLwjIBMSct9Lx8MbyHG%0AwkVbJqfCIIGUSTlU0vMOqNdnYrrv8WnBlgVKJzth/YRWsjr9bm4CdiISWK4nbslVCtlD1Ira%0AFhi0abfajdp2/dqNMpkMFrmtzeNeMDyt9iUlG1mbdCpsU3mtVk9MZlA2VV8xFu6ex5mVSnjT%0AbV14HkcMvdvAFPh3NkDB8wiC2ddcA1x8P0cMmd3lCWbmo6GpNrVdncj3yhskvGmpxGWna74r%0A/iZ91zUCxWsyZru1qKfF9uZ5x53y3vGA3WZnoedt5tufWlnlhSYbIxV53+T+1ZqjEWNlf7ep%0A8azZmqvcbXMJ0/z5AyAp9oD09aWKl04XqBw+6142aizlw6JtBk2Y/dJKTaYEV8GcYwVYlcn/%0AS6oyDYHi3IXuADxwnYnBuzi9GoUUY8AO46y6NE93OVJLKX8CHwbP5ZJ9IFwckHdU4+4ArJ1F%0AX46ugynKkbhuIBYJRWWiY4r1+BgE9jOeBUkR6DFaUkOlrXODIMyZp1w0SselKZTw4ep9IPQW%0Art+cx4cBN2ZLh6slQEowpvxGPS96ssyrWccLihhs3ObQl4tglqqPoGHWHqbKUk/a4Ncxo5YV%0A2wkAnh1VD8b7fOtsXgiEMeFuISPcGDDshbZxmQdIKTgoJkXYaJmnLtG92pHm5TVaJhd+cqhT%0AyjZus8OWBapmygspRDgwEnuYf+Usf6Cz4jhvHJqggJoTjKm8Xl967rs6d1mhsrnLCve9V0Au%0AuCuVMw5G2ktaZ0Mx4/XB52e3PUtBA7tJnXV7QlyCWUeOHj9ci89StEC51A4Qb76JthhowZ4F%0A1cRxJNgwXO1wbGAXuaXlcgJjX06tnBeAfOrj9dTsAwJSKoWrXyr9IV/ph2gcaltg0Kbdajdq%0A2/VrN2oELrAyCdupQG351qiubLXQiqcEGSi3uEXYgtqllXmfZ0LECTwIwN/Y/qEwQ6UYGtXh%0ARuaCdqr4KsDlK5vHp4EdQdZlnkDQ2XiycNxbBR67bigXBhwOSQE7k0VN73lNfhuFL71Xd160%0A4+G1T94tUMK5o28uPpRS2uzJKLbOe7KYevQeg1SEkVJkpS6WAVBYJrkAq1m+PEiI8XyEnuCG%0ASY42yGPqjcDO4leV+qp4aMOK8h3uMnICBZ6agV2IWlanAyVx6Snx6KX6qp/2a4bLduKjXCWU%0A5I8VWZeg8PklYSPnnms25u5yCMhidzHBfkt/lwbpxIRK6Y7C3RWWeAIFPIUSXIICnoA3uQCC%0AI3x1TMdkaS5qCZT5l3J6eKZf47MVMzUsyGkEoEKAc3vIoOCagoC5mOpcNf5zxaACBJr4Mp5Q%0Ar0aW/ioYYgiDovjiaAEwQln6CttR8T6UVnFQ3vBiDNbE4FdzjanM5vOlHpw8lFzqtei+0tSO%0AQmlJ5ZtDWk7ctyXfeHZXnd4Ca0ZbXRuDZepGS+NuH76WrzeL3wp4UdToJmB3wWkjIMGWAyBk%0AoslUYT0VZ4YdAmVS4WMmJtEPiKpXquHOTnFdE3PK88QKAH+I2pOgTYFBm3ar3aht1++Pg4Lg%0AQMP7MqmE4KxgYRo3fkptSir6vkJJjsUWmlntsFrwTJuiMrcqKpVCTHaDQXvXAEVrawlBmwgi%0AaYxP4uKLdWWY2lL9G26P0w5j8+OIMLyFb57dbPyVAqcPdqR1OvMVFrDrA5h4IRsuRoDtea79%0AgmqBsVGqwXs2znYHXVFpD+p1LfZ4eC0FswEPl5V053LKR1bqiMz/9V348HQq2m4T1HlFM2Gh%0AursOwsQYZlZha1AJsnotYBdCMbR4SaUhTwB2jqO0sW4QqCj/+aUWHOwKlHgvGdh5no4brGLr%0AD87QV020GObvAZn9plEvDl0bx6vSbaE7meixGEU5Xp1uyHvhElRodBhvTEf78WqU96IriGRp%0AIQyyUQI6vB99uXvvlRABxBrUDOa5VnCzIRuvZohbE5YFsUWV6ejBjtjKVtriUDsZ+xNILr4x%0AHmgAdoMdjbhtW+p/jYxQ3RvLVWUbdb3iXXwEFnr79Igq0ffJ1KkjvwOw86EvFyUIQTonjeXI%0AabZjazEJbmJpmL20mWRT2bh2TaVclkxGM115pXzuc1GId0F7uoZNHaL2pLYFBm3arXajtl2/%0APyaaOtV+sTVnBigZ+KWgxHolrLIYRgySGzO7UzqO/+yiTqUN2huMNniACbO1q4OXy40Z5t6G%0APSy+q+XCDF8rzmG/wX+/Mcbjqy1g1wPDHqNlRG4ffFDghSN1n3swwcmW8LFKjd9mbYndggMH%0AlLju4S8i8Ov+fkTSTzwgUJrx56B9bIMuBDhv7ikHara05mrvwAQVxsLn9P4FIPMzo3pTfNqL%0AdrVoy1HSzAOc1AQ+L9oNldA+XZr3RRXAwqo002s8MIzbo4CN1aRUCu3VUr99RiA4s4MHrsOH%0AddNAlIWfvjAEds2xiLHi/SKcm/DtcPnf7hQIut6e64NT4lLdbakwbJ7u9vvq+u4/fF7VFzH+%0Av0s36f3easElKHzTU/AuwI1s+FSXTJAL5dWoK3U2izyg5WQTBEy4jacDfFg3qyUauPNJfHhi%0AEh+fCDAwU0PhkEEJPge+AALZSBurQtOVXPN3xrz7748wnEb5ns4pnJNo4V4lsNs8Z/GOPCKR%0A54TStIpE0YB3Lj9trDK08lxn8Ax8lLVcDAhuSxVTFFN0/LLbrldBdiYZiwjPM49EXnQCsQH3%0ApmMLINw/gh/ZMorKJSOCSD5rpmLAVatwzvGN8tQseS9j3je3vQIs02N3rONSJLFzHC13G6do%0AMt8DdhSpOMchal9qW2DQpt1qN2rb9fujoVd8zxlxWPP+vBuAAO4D4FYTu67fyvSqGFrFDBgx%0AysVRw9wQHkWZyi1U2SmgbjS5obm7kgtqi7o+8DRedC/U+826Xs1ZUvCrX197sAuBXB97pxhJ%0ApKet+n4w+PwbfuHgwxMmLtpmRynZVFOfGxlBRMdVmYU2khv2lDTl3Q9fftvK7QmijrFIGXrB%0AiRVGa4yUcAXH1IeSLI3bclyU4utWBq1L9zCtQndZY2MV4NTsNRF8IXasIA4h3jJujwL8YmEM%0Aq92zXIua7shGlfESqw+xy1d2gXR84SCLtnJZGYS+HANu5CC5woTDDW3awuQZDfmiVq7ROWHD%0A8ukqCLMaoiuKHhECRjH6isVC281D0z7RNClqj4xfOE7LPpBJZo4qM9EDXrCV7x6ue9K+fYgx%0AstRJEaBUQnSCBIFy+FdSstq3stl6jxgYJFJWNgwqm4UPJVfrVYMmP2v7iVXiuqEjG8/uMMkq%0AjDzvgsffik+kfA/L0ER81nzj2yBv+4eR2JxYbKmyWcEBGHAd9Z2lVLEIyOwpYyDZ2ZtcAori%0ABkFjPJSGvBGq/9cKSIcnl/YfVJsEJkB7IW7qoP5youPwvXjB3SCpnlpUVSxKM98haktqW2DQ%0Apt1qN2rb9ftjobGLLhIYe9vbxtkP1TaSawpcrOyJPLgMgA2mvtDEoH4egF1GUFdpshdTFFrg%0APQbAMwC4RgcZwPXvBhhQwryPcD6gTO6AmyCl7174vN45ttqd8WGpDr9S6kRCV1C4nLf++xHP%0AaJHVapK9YvtJUwrQm5/yqE1jdrtqoHBWZhUB7ucHz8RHSQcnjdV5XseDjbY310RqKCTihmTA%0AbcCHWhAp9KI1j6mUtkayhFLJLTQlZkjkCQ/GA3aNqMhAN4SugAeXxJJxIdqCShUlxGrlbfp/%0AWxq27cYS9mRaJWEIikc9A78JtLBnogWIbQZbIKcY1jn4cNYWLfrdkcYnqAbcbQa71jFPsbnX%0A9Vb0jbCEQ1COpTg65LUCr4Ew2/y52CuciVpoGHY232T9pkqmHAU02ZGOXCjC8nzEkPqFw/4C%0ApUi6nCqXg3kzo6kzMjw2O+98sU+1MOEpNzbzSsfagCOtZ9VVf+jqsVH63HkC4lr2hgHuNbN3%0AguAYh2LVgjowe6ftJ6FK6pxKqdRYSSgYju8kmUtebvUUHaL2p7YFBm3arXajtl2/Pwp66etf%0AF1gzeXLZyO2aRWu7DI4owHQAHIPVgjCPqkUdgDEHS2T4fhztRWACUOZ0AKyBK8DFyvdlKGVV%0A3rYUB1gQnXUtk76waJlcT8SmtmUddh+jh+0CDxY04ZgFH+M/wId7zfU+wekInN8DfhTbJSzL%0AV8zDZ/F9JwVdvOOUsTszV17+yF/EAIRlSNQM7NIkbUEofRYqUW2Zxr0rT5bucg8vg6w58fHk%0AFnoLXt/8xFOqVD7x1tQDR4tK9jXYQU+Jx+exrpO1M6MJUYFXBqfgg/JfXpXh8PpJKqMUAvKj%0ApTegohKqDF2ex0MD+KHe00KBCD07W/fodyhio5rb+2NQUkEB9UFx8pg2jNOQXUsWOzpkvCjH%0AqhHF8MB1eB7rTsOHoUn4cIfRKipF5LrO68rXbdggTBRW34wPj4RPvWkqa6JvqMA3QSUysnxX%0A6AeaNgdhKQNcnU6A7knATqDgedpDtiI3FZ4TcIMg5G9ZlBTQk1Q/2o91k3gi+HiFgkD5X1Ls%0AN99xeUe9jmPK0LMOhB0reN7iKcNgGb2JDlYyd+GICpFoj0KXg3oQ6mmvOE7B82IM5g9Fj1sB%0AZVfEuLiqdT9rWVXCMHgNz4y5r03jP2OHqM2Jdl2nNu1Wu1Hbrl/700sPPiiw4+ijRSRjUpCp%0AgMMKcQTGdm1uE7TC6EafgptMzZQ4gwMVeDHKt4ALOWM2F0rg9lt7HUkHu6BgpIZOHBECrGDx%0A7Yb1Kuhi5mV8exaF080outi0yDCcDLPYC/90lm7h6i+ZU2ozXmV+dmihnb7RAG9bBj7kmXsW%0AOSyHWQ987ryP4mxd8yJ4fw8+7x2MwYIoUBwmvkM4lBbArnTmcSCdCzUETCvR4OfTUFFh08of%0A4SGeBdl65a+KZAT62XD7Cc+A5L54r8Ceru9lKArUVBp1REolJeQLs2+lftojELju4HIEHst0%0AFTuXiMoj3LTZm5m3trrmZFzN22FD+qlw1Ap4fef5WKXywO0KGtOUdY+fIaWpqHv15fhgwwdL%0ANSEvWU8pldKewdM2dI4H7BDWzUg4m3foLmvU1d/ReHacaHk9O82fWhx2aIldFuDGHCrb6dGi%0Av1M8T0t1rxSwMmsFFgoM10uhtJSAFDo8gWImo366BKWvpARy38+FzhMCRTJKCugGQemctAoj%0AR0n+dZunJL5ayWtjoNOsDngCMmmxgHxdBdsbqyvxGysqkZxSiSc9c8l0AVki4nnSeaewTdgg%0AIG+fLiCsN3gxa5TvYiwR06LHqrTbRmtKRvfna0+MCoxOcCK0ZwG78JGOURDo3IyOI9msucGh%0AHeePgNoWGLRpt9qN2nb92plyuZzrugFUTHjhcMsi/rNVUZQ2sCzEgsoMftgwLE66tmgcJmyR%0AWPJdkjZXm+GdVmLQyUNxzgEAusItGYgrWPsBnGnMVEK7Id6pWuiNcN6lj1q5Rx9eHGsKI//L%0AR21mVlHutgDKo8xftQif45+YPi8P3VtaioJU6Z1mdnpy30SUX+qq2Q2OnyqlmJJwZH6A03Oj%0AqlfxQQp4KrlWbtkUgV8t+wiel5DI1RRv2CMt+WxWoM6kl/m6qr/mw9vZsOZVATuEL+yNBGCt%0AEIxnskvdc7OusbNWDFg6O6Wf7SnF5G3vqdObGHzampYfrecMM1ffvSVZCoXwgTy9jCepCmFc%0AqxZyZrBa3mbBFFcAZ2b2Wm++k2/9l5Tccg2EHqEopIS0sNOcerZm5LNVuB6gWJz/0qi69Xnl%0AsU97NRAmW1ES0bCs+UaVeKbpxM7YDIHrTquaeCi1yrVbtgSuK3Dfxo02pzYG8MKMtzq1Fxi0%0Ap/CWI5SEchRNOipzRLcQmgx6pkYkJfHRIRS1hrqf9RXHKeB9zh1N0G6X4iK4hl/mqEzKo3WS%0ALqXHdd3X6TV9iP4L1LbAoE271W7Utuv3OlAQBGHY4UwmU2oKl0kSeZ6HzmcZ03KaDRsaQzIk%0AFGUl1OzxGpZ14zLU4L6LXwHYVY95BWDXAKpakn3WJJllGnw7zuCDz58M/ZlmoDX8Upf/i8F2%0A8bNO3rI28wlwnVAz3FNq2aYtE+ot4JPrQ0wkZ/JODJnlHeK2bkf1PBNuUeWP9CiGxha6k1Z1%0AWqVzs0PZoxrs+dC3JDRyMmcZcNm+pHn+NUOoVFVWfSIMuNp5Iqks37kcRDP8/UG6Ak4Z4x/3%0AxdnujyUxObJVIO1WxYC/3dtbgCfV51xLVFcf1YPdkU5mKBnDwW2pWHwQg3t0pJtxBH7rB1pC%0ARoROITAOs3aphPnExjjn7vP2jzUy5ONTUWgxQJHVO6SAp+DdhnR/Ik8Br/K3jsAzqbunjDZG%0AuXMqlV8WCsrX23otuE2hZgRPGBR+dIAdI9YQrBIaFCwTRJrsC4zkckwQLcBrLhkjo/vlR58k%0AJV1FPTnpUulJLxvrIRYW3xxJOjMUSyStuKfRZ2ruSAFP5xFLIuVc0UxhTm+Vc+xQ9LvXgdoW%0AGLRpt9qN2nb9XgdyHKcBw9jYrhQGhGuiUPE6flHRRtTxcJNYzrXgYCEJw4V4sWIZvV0fbbzg%0A82+rta/DXrMn542ytfRF8HFWRyjTBqAqNRi+UZ42hQ5OBnatGPLQBYPGAdi+UJUeuD8uDlT4%0Ar8+qXGeUrd6CMPVC0EWAS2+BaZXQDzS9OsJkTZ0U8g5DlHoQ8D5FccHZApWODh2MTRl4rcqE%0Ac4gPq69SExNVep5KyeV5qJy5ldMnF5Z7IBxeB6GjCsItj+ku/bxTmuO9hcUn8m9tKP90gFNb%0AxPtV5ah6QkDghSYlgOc1JJyIlWnN1pJW+fGu2M+TKhz5osFtQmkUEapJKXpFeEMNNieIduyi%0AgF29zo40uRwjIXQ7oLGdci8dLTfCu3o1An8NnwQ2ZBwp2Q8PXUOx4VSEinb5XOLu4LcVRCgY%0Aj6OcIEJZjruhDoIrlxRNuDijmtQSsq2xQc2vVBA5breAgZJpiyEEoK5QNJWjgggF46mQEoKX%0A9MwohgHr2l0jeIJTB6Er4J4QdFofJ4u2qpV955l1rYQV63ZFwZP3T48A/ZJduxBhtyDGBzZ8%0AgaXl3oUbzbMkUyZpnftP5r2oWosmdNIkUTZ2toVfMwxtyN7bhDKzV+9NfBuHkY0bqNmH45DI%0A73UgmleiPahNu9Vu1Lbr91qTErxlMhn7Z9r6mlTALh3/vkyn03rGxn2DxDcAACAASURBVNsw%0AdalccEFo8jPuBptc1BZUt/59GICVhkEBjub2KzAMe7tRGajUtaNx+DgVy90Bph4BgJECMgRX%0AA9BjQqF82OA/38DBrwPQYcBZ3tLDWmDrw/eADw/BHeDDEwx10XuC4VkNPvfeAT7FFEGXFtqJ%0AuVw5VURw0Aef7AqrsgHYLQUfspQuSpjSMqnQJTPAFUj1R9KgUGihfpYa40CYFuwKR3j+twwd%0AUzp3njSI68LSUcXn7NVfF4U7TVH/pVfrCCZKMOkSRPbpMzVPgOsRMbB8+ys/Pp+uk9rBmQej%0AmjNsO7lXIcbbJUiS3CtEMCq9W6tSr2s1aK1GZWvj2VqFkhtjbrx8DN/olNfeoteo3yC5vTlE%0AKI4xrRL5aqzKRJ3PGixlpppvG6Hd+QLG/2C1Nd6NcclfSbD1sKONAyxenlE2lxojirghOPNk%0AylhTIopSDCfFTil8vCqDz/8Ip0I1FaLGfAGE8wT0qdTIuIGLERZUQXDFqRjcrFZzp4CkKd1S%0AeA4RPYp4mXJfrRHYQW32bPYLIhN3y4Zh7Vpx5reqiJTS+hu2k6pA4byN188M7mM9yPw5Bwmk%0AmMkEuJmzh2mRSSzM22KTkuE5jr6kVNLgr1j8PW4FhyiB2hYYtGm32o3adv1ea1LiusAS62uB%0Aj6FcLgdklc1vEoUM6pXWLN/blU4rdd7+v0GgsCiSNrUqjBtKo/I3pCyJXXPZeDWluRrGJbdg%0AGQUCnAPApZwzC4AvwKCBUJapXExidzv4sJQjLzU1IU9ffPzNEhcPLmeSzTMQnW2eilYl10e5%0AO96xBp6HdSM6Ph+5MDVWbtYd6g55sgKldNodgLyTphQ6yeLDYKdu4ZFH1S7rPjxTt9B7UUz8%0ANn+PWtMo6m9zOA8fwuROpgS4+aWx4Se6HEK0uXoUZrZc23hp1sfNqIPLrHHDo0wyNliLhb2C%0AGP3dmIDRLIeTrORtO4Ra5djiIHtHEaHYT+V5RDi4UcOIESOlC4V/CpYdLOqaqoWBhiZEOG//%0AevpyLN7C0F/pO/aU8HmnP0G3IHLkSD0KduOz45g0yOzDKpliEZH/TK9lvUYn4RjT95bAgDMy%0AOtNuqgkVEcM0WAAOEadSCbqM/ajqTO1giMbOHxlBJFMs6mCEKttY5eXFv9F6UBWg+7BmONsV%0AIEJOdLqLVsWHPcn6X0Sc0VHd96truBIKSieIHK3yqg3L7ttyAiNzLkGixGvvuEJAq3rnP3RQ%0ASfUcKh6FwCiAOSiI8JJkRGY4AnLapVVEvEIh1BGntP5AplIDOfVX1XSpJOm0FAoqeMCyZRLq%0APDIZKZclbynBxdK9zpkjIAXLbE9xtn4rH6LfD7UtMGjTbrUbte36vf4EzJw5M7S6W7hwIZDL%0A5Rp4mkltldv0BgAGey3r0QrBCFdNY7/7Cnvy2BnJ9fU/fYUL6xMi9JbIUPs7hT9eNfVaUGla%0AC55pcU3ZidYpC2m9cagJ9jXwJFI3GN+LKYPwBBO/rXty1FTohQFj5xiK9MIAzSnInqiFi/+2%0AARPKK7CU3g25s0IRHT7cfwMIeUGErV/D17lZG1pQpeCcLzTitqiI4DMxP6Ox/tpnYmC0t8Xl%0A/8Vi5YEF4bgkWd2fmcqza3QJCD/eoyFdiMbqdQ4I39hGug7C+WPaPP8n9QiKVYS9W6nXtbyt%0AVkeEfUm4RB1sU9dap+xQcPUxeko6uN1dj+ge/u+AsSY8VKuoRMO9U8ogqdRBjWZcObxmmIuC%0AK/OpbOZuDLBzqNzEc/M4EFMvBgqdRHEQK7MckDXfH0Tk07WaQrrT88ZvV4GwYY/6KCKTqpXj%0Aa3VElg8aELxPh8Gb9KvOoIsSaT1dtSaR22ZHZ0be29qEMVyOVqd+uxcRCkLK4PLYhRrphkFP%0AptxnRLlFmf7WapKcWo7+H3WB+oQJupGyIOKIpNEouXO/OApNTkh4/k+7zn6FNpYZMwQilWuz%0A7vWmm6LLlQNGazu9Q/T7IWhTYNCm3Wo3atv1e51JqWKnTGkIOcK9996roJ7jOMuWLUuEHwrY%0AqTBiil5xv22VSeL3WKofQUD5fjaURlpqHFTPg3clIzOWArAA5gFwAnwc4OxesneAz+x1LO+N%0AN+tDHxc9rozYWkC38YGdivOi1XBJ4HIa9MOjsLYF+lRGe+s6lUupqFgac3T4lkmf4ca5CFRw%0A8mQxQhr6cgnhPKZKxGBP50dHK4cf21hpla89cpnSKnYeU1HZZlmdZlqlOYLJ4jfvhVcRlOSL%0Ar/3j01NKwAQi1CweVbM9CXAMr4zQW6LAKZI8PdYI0bZZPg0P3IkPjy+I9S0VSaFiZeTlxr41%0ADKFiNaJQaUpATplTw5NjVhmopGzsjOeEQKZYBDl5fQ0RBoQbhQN7ENF2Aq2GWasw9hK1A8lQ%0ArDbCvsGEmdmZeQVIF5YG7XBFqAnDAkK+bps/fjC8taockXSpRFU+VRfK0nFrnWHNefFzI2pO%0A8mg9+3IToVyFB1KVgUhadAA8D4PFjb/tMsqaEzOTlt+DqlSq1S1b5PzzdY2Cd6qkUtpDwl73%0AhhYO0WtKtOsUt2m32o3adv1eN8rn82qbX7BgAZbV3fnnn58INUKrO2Vvh5HPecbsvHbUUYm7%0A5Xa43iSf+F09FX+/xeTbQgAodLPkiKShGnVn7jqCY8jB7MOss5Ohj889QeYezXbsE7AaBg2D%0ApWbVwO4zAFzWWoVqKVuVKO7hL5pKJYoLhYi9Ba0s/mpYA6Aj+g6Znx+CR6Jmy0kBn+lFJexS%0Aoe+CD16oc8LaZYWOnasmcEpXlPVDB8wjnTzZH6iBHNExBvKzcwbx4aE0mLSzi7bx19GzsOzs%0AZ0H4xnCsBd+KSHySgLBoK4j2L2m6o9bn/mPL+CwgdFZB+Px+EP55R1Q/0Rz0GYmRwgQvHiQU%0AfdUFhAXFCCsMKpyxQ4OYelVPmuavsn8jCIPG0kuxqVyr+5qSOuSFO3brYyWuW7dF/wwMelA/%0At72kb7T7bi3qU5jso62lWfk6CO/QEKdjb/2T36yCkBZlPYaYRGRxVEFKqJhYvnebgficdP1j%0AXDgKwqwqP9w+88XRxjs+X+dqK3a0Eg1WA3bfS62FbF1NWr3JSs8ual2a/XZDt9nxQWFWz+ex%0Auca56hitv/UyyRmvZzEiascZ+9dfHDgpqCNCSnC0teJQ5rEGb2Ltxn6uMFdAuCA69dGPxjgn%0AT05+PkMTuuZTYe67Q/SaUtsCgzbtVrtR267f60a5XC6dTocesqHVXbjvq59BEKRSKWDx4sUN%0ADIlGb9U3vUl5FTz4oz9JQ66FlK7+jleLxl4jLKh8ZhWpoGf5iy3Q00fhG5ozSxMtgm4rZkq/%0AviQCbXlz9oemsgcebgJ2TwDwMQ0l/3INJ38DTmbBWZTCeCiJQNCuVOI6gyaV44iL6cBQR2r2%0AMxqJf+dyfCrHdEZmkT705ZRMotTl4oPnKUWte9YWHWGuL6fUcw0YTl3VyjzOLidMGqM/xYos%0A2RI+LNvYwHDExBqYpK5nmJQDPn0rLlE6L6/nPnyTV0qZuyXeq7fQmGrsrP4EtgteVu0nnApn%0AuN4UE0SEmrDxU/o4bfxGhz2NRWomsamGXzl8eDjNgl0xUOLFrNZ00db9Bm2kiskDVKV7Lx8f%0AA2FahYeGNfJTp9Tlw/XI/XNQIoa31Ll5hFr81nvMQfONXKGiczxw/35qoy05HWH71ujn7c0M%0A9bfsrh/t/4Ddoy1yo8TFe/WqPthd04YDDTNWtAKg5EyNI2yXiQqL12TJ8DAibLK03nU5tib8%0AizAqJ9ZqHGhsNp/NhsBOIOpYU/nK7oPkhLQ4DTYgaSHbYoDxol6odtxjZVQXppYFSaVk2TKZ%0AYOl5D9FrSm0LDNq0W+1Gbbt+rz8plattVAc4jhP+zGazYU25XAY6OjrCXTHEPZtMTakXfAq9%0AnL2K/NLoTfY7USqeOjZB4PQqWvDDLpkM6kDGoLqy8ahwz9KetmnDM+UMBIopnO8A0Kujuw31%0AGO3tMnhUeRs03ViZxz2mdbIAh8EADDVhsrx1lYXYtoRh5ELcZqM6lRxsWhPa8/W0i8owsOaf%0A8XEH9DSGoQcL9lr4OoebvY46Zy7w2BZ83EfeXzhquYCnu+KAx3f6lRllOoL3OTOdDngQZOln%0AVUab0KWK9OV4xmUIHTYFnRksauGUSBx4wl/XUCk3EBANc9f0ttojl9zyE1anr8nReOrB74Mw%0Au+njoivglsdA6KiB8HbTpS0ZVlkps0Z38B8Px7b2MYPSMHDBVizawG7xFnwYmkR3OWJQmCZI%0AxgoRrHkVsCCGhyTpOJEB+WRq9IyDNS3lylso077kjXUQynFDwD21aAiqLM3jo+WFSxqQnDQA%0AuJnX7uQX1cYW/EECA2TtiCEjRlqZjo0iUyw6Y2ONkxYK8Iryonv9MWoaDwiuIOKMaP4TajWB%0AckfqqoLx+Y2HrZlS0xp3RBiV0NdbZ0WLl2P26sW6b8p6xfY1DgroznS88sL94AcJdnXZrDSn%0AuGhgOESvHUGbAoM27Va7Uduu3+tPQRBgITlldZezImOmFy9WW/4111yjDmx/gLxJuBqKSvae%0AESkWBQq94Cc4z74aylpeAf93lA3zvVrkQGBBPdA+uTanAL6OiqLkYTF4OgfWgQ+3NbV+m4FZ%0A90BneAOAhCDG/dpoL9LbQsYGdsrIz/bn+ObpANdaWNA3qNHHXdQ64y1gJXCz45fYqzNezlxr%0ACoOPnylRoJPmxLwOBDqHvWpj3SJbtwsaBg3xWPIedlgkq830pRqvjZf3nVSht5DqJ5aUQt2C%0AOoW43E65hijZ3mnV2Kk+YB0IX6pqoKbiM9swYt8+RCg+pzGKLfVRjajAac9VorE3MCSiOrus%0ATjOQjWLqHteEmXJr+IXLrArTKrGWFTY6zRwMxIDdHM8EUslYgOkBBWGbIrE1lJf26qZKScA0%0A7FtaeHlMA6bQs2SNgDC1jghlYa9BVJW4UlXljdghiFEuX2VwJ3G20PlHXWL1Z8Pi/ihw3bf0%0AhTPGxnK5MJkuyncYkbfWYxMb5llGhJejysB1eVEC19UXVkxIZ3VTA84mKO1CRXdYGc+9eYJw%0AdfJD+/a3C3GfCRX6pAHtpVKyIR5dOTFsyiH6vRDtCgzatFvtRm27fn8QUltxaHXXEG02PWlS%0A07atSTFcBCRpZpWcxD0LPA0dGgyy7MrVZ2m0EWaDDYFXc2XJQhuh1urBdwLMe4+u3GmYO8Ex%0AlwRGLBdDIt0at5XtyoctAVu3BewGTGWzwEzRYFNNKwo5FSz7x+hM2k5i1hd3j5gGfaZ7T1hJ%0ALFbo8243hS/+ndLJBp/64M+AeKyVicwgjOd88RTvtCFSRe02gUDBhQLXVg6fJRAcf1gOYg/F%0Auf8H88NaxoyV+CFnaozGc1pFd1LJZpQvRTRLyTtfWCaeUcEnewf05VpGPEboLjMUb80HXmhk%0AKwtlYVqFzzQj2Hs1HFkpBKJTk5X2I5ZHQjFAhNHdGn+EMq3QnVTpOnfui1CmYqgaBrX32y4O%0Ao3EB0soBEB7c1Ng9xXD/iB4swi83arB1pYDwK4OKxESzS9l9Q4dEtrM4PCtIkg9vQ+neHQ2k%0AuUQ9bG3np/DWy60b6TFyPoXeivH24ygqKq6c89MxRP5CaWAdK+ltPprSH20fdglIiRsE546M%0AoOLYiRynFqsoi93h0FsckdAHXMX6OWfrqMDmnkHQmLgzPaaXzO5M2mBf5JxzTKXJUfHGN8oV%0AV7zCo95clOGdOr7ySgHxvD/0hvHfl6BNgUGbdqvdqG3X77Wm5jh2Srvqum4ul0unUhMAuO2G%0AG/TpXM7GBOlUaqb1U7Go41b7LeCeRaYboEHkoppWlUqkZdsWhTCrudKDAJw4UlQtnGpVhi3Y%0AUFWlNYvpdm9vEsj1GIdTFcdkFe4AAuVuuM+gq1bA7n4Lq41P9rVKXDdVn5nzqHVqadOFZ5so%0Aeuvi+K8HTgbgu6dp1Hjld/Ql82G18ZZVsHaFtrHTerfBDnxYvpzDZ+kpvONWawgCwqwREPrW%0A67qOKt2iofIdAsIZY9gT2V3Wqlils/OttGlL89pmLlVMMJv77nYQTrTEaX25Qi881iSTU+W2%0A5/SN/iPuPNEq/yzGheLEuMQuCyoL1gHhexUQhg7omudDbLEdEW1Xp3xjFbYLLau2G3nVr/pj%0ArqwvGAYlpqpZXgLP1CPQE3rgfvu5qGPn1Mg7PFtDhF8bWeZNe9lT1jBosYBwaw0RAmGvgHC3%0AaV/3La+dLexU9w3OCipg24hhOE2nW41Qi4hCRRdvuk4jyP07QLjCnN0ruEKtzk3GDPFJA7ae%0AN4g2LeTHSFsZusKRBuM6T4h0MhYx/0095v+xJ4rM17GrOTpM/OfB4ZZ3if9dVxzniFodkZ/k%0Ayjy4jKHJ+tTz89m1OexMJ9VVO7ewZQFDE/BhaCIPL6Er4MhodLNm/c7AzrxjNaQDSaVe1y3j%0A/ymiXYFBm3ar3aht1++1pobME0EQKC9XbWOXToeiLFUTBIEt3Mpasi4l7jiwZYtqM3wVlaDZ%0AZF1huFzrSgs+RKVVZcoI3oIm5sTKRNCZ6jc+pL1kbiLEfGAFHzYM2e8g4PXBQl3D6qaUr4pW%0A07AxJPB0NdWrG600yl8brmGpYsOQdX2wpsUtQgYfei/Sd+wpMTRRM0wz/ezv0N4paj/bltIW%0AhKFjb3+KP3X0IgyOUA7N52GioycytOzOmf27Yi3dtEr6q+MGJ0MifWIrOdD4l4/PYAsF7R4W%0ABFf4UjzhrA9bt8YMy1QZq9KvDsY4NZfg07q3Fs2/2yLcmpI1eh5ILICcKrvqWqY1InwwyWXo%0A/j7tzdBwockzwUV1ugKtaLZL2WoksQXb6K3YdNZmC4/35WetOzKaeSylqvLb+KaAgVkFwREO%0AGp6NNpIWJJ6sVjWSjacsS3wqkCixWFgq1kE6aZ7DMlLXniWtnhkffCYMUfC8N9XrjJYpTm/4%0AWzts6G1nX7tBdWZp96Y3/+fExj/GwROTsy03lSCQxJSNYoLYQeRXcYheI6JdJ7dNu9Vu1Lbr%0A9zpQc67YlPUNGATBzJkzGxjmm4OcEZVhW9mDB65J/OAZIZz1Zc3Vh+tLlHrUAc+As4KldW3Q%0AAht0kFDZirlVC1nT7YxRyIb4r9hgydcLPulbKPa0YOg2qs+l8Ze4onFQnS3D8yPDOLy4k8Qq%0ACx0qnHcp3GhhO2COufDqePtPGIZPf4CnOjRQC5fw43CqqdGWkvVoB1Vpgr/fgQ+bHdZ1LlhQ%0A0G4VC7xo2/M8gLvu5umVSk42/ZQaT1v7YhAAXN4ipb29g9ZG53nXM+jgw7ZULE5vuIX3lNiZ%0A0dfuzDBq+SIoRZjnsdnRfR72dKhb3b5RAZMUI2Oszk3xOMYvbOIrB1lpu2fWGdvF8EptS1ce%0A4dpnG0exX5hb0XIaVUquFcjNsH01rhS2VbEFYceo5ny+xd6vUoe5Vir6asBe862UtRKhegbQ%0AVCzYF5aUhd5KURi2V4Whw+O9Od0f9TMtlOOeH47gCRONHwPyZz+sa2io1KnLhEVbqWxuebtm%0AYFcRRCZX6hqUI9SEunBQ2CRsjbl6/NmauhIovnN3/Zd3FxDDHLbWL2f1ab+Kd6/X5oD6pSEi%0AcPvPwednj3xe86uH8KkORko4QlfAE+fjQ36+HnJ+IT5snsM1AQhdAfn5+PDwEsWwYYOISDbu%0AM7vZSCtzuZg/7Ny5Cc/AIWD3WhPtOrlt2q12o7Zdv9eHPM9T8E5pYBvOKncKRa6RqzVTSyv7%0APPgEXTGMlU5qoTOpMlSehbki7A9eO4FEQ8gy5RbwTBJzw92dpm7Hco75rF7eguEwWGTJ0pRU%0AbPzQJOMAO99SwtIk/2vgzzdV+lEi2uSrfLigK2mObRq0DIOMGDQUhKgwGRNzzLY+Bo50uKsf%0AEZX2AN8kpz9YpOSCkMoBPHlvixmQpR8M1gwOIsILX288O3wbIrzwMghf387NaxoZ1s6iy/Qw%0AI43hjn0YcDW4CTdjrNz2rjH7C2NkNEOoazezUhLkdgcMg7rRN1/WPCsFhClVes2EDE1i/7ia%0AvqFJlJ9KuEXV6sapcTVxg1rZmk8NpBpGobwcGoRA01rEkPvh85Fx20ETq0+J1tQz8FFLsivC%0AI1W2mXAhL9cR7YIaAbuSUKlGlyBMiY+0Q7h2XBw5fqkIL74Sg0n4e3ElSSRckZuefRGRbD5f%0AzOjwyOGMbFnMhCHOHHyXVyggwst6wpc8vqDiOAJjE2et7+pTlXPeOpYjp47vfuhaZatX5dMP%0AdffZa6SimbhubObTVsaLSy+Njm38FypwQ7+KQ/QaEe06uW3arXajtl2/158SrO56ewH3fe+T%0AIJBczrFhQNJWrfaKIISAoSBqiK+uRaDSYS5fEZ3Ch7wJC+KbcBs9Rg8YMhit6BiULMlZBlSm%0AAgX7Qr/OUBRnMzuW84SSDobWfqMw0pRwrHY4Y+/XMOdF4wUSeoa6SpzWy6JVppM/A2CaUdSG%0Aqsxx6BXPqnKKaRnoBs8I5EIjP2VUd7Kp7IW7AKPtVdRpYvRdCpd/KHajrg3sOYgIDz0PHPPB%0A67yL4vk6EVKNsfyOv+vOaAtvLGVmOaTTjJTwYZ0TRWVLFRU6eeDu599Rr9OXw4f+FI8FiLA2%0A0JHzekpz/20/SOfPnyLvkHe0ErMr0F4Xv7hBR81VwYpDhp6SdgFZWYzC6oY4I+xw//X6wAYi%0AzRBqpXDAwLu6sKsJVPWUElo4os43XmRw+niYA2FvDh/WViPVYb0eu4Xa0VcXQZyY7PtVF4Vl%0Ay6+Cc1WGE6vJXrFl4X9aoLDh7LNxtKqCz6Wsuc3EJ7m5/TBZrVqs9C4mt1bCugKikVZzqQmu%0AHJ6tj+feu38DIm81QfIW7t+PSHbTJscgv3BSnHXgs2UxAvlLs+6WYPLQm/EbkyXi4+SpHtcp%0A5m+2YXLxmTiEyu/iulECCVWmTo39PPvs6PiCCxIYQhR4iF4jol0nt0271W7Utuv3+lOC1d2E%0ACUAum5VyWRzHO/98wIMlzZIhC74oPewbhxrPnjgEPu5y6rS43OdPh9gx3zg09CfxrNV3CWVv%0A841sT6EulfVsehx/hMy2jZ3yqAjzngLzjJZWhXXJrkCgcAZAAGVUlk0qzajLLv3mbAi5WuUT%0AA24ZF9jZnhmnNp39AmCs7m6AIyY2MhwDGGmiD4MfZ83f84mcBlIPzQQL9uUdnbvzhhSQWXZ5%0AKZ1GRMOy+/s0XPc8pTVbs3z5/EWLgPOuaVB6i0HOztzT/1pAY5ekGCVnq3ztStiWKmrhWU7o%0ALuOjrdAWbWXNjdFPVVT8lOIsvc2vvhkfegvLl7vaeeKhG/DhmWyIA8YrIea42NR0lxlw6U+1%0AtIuKix5BOPdAApsayCsyKK9bVZ5al3w7++dh4w5naZMXbSJy9em8M328sq28dnPkJ6uYgyzb%0AUogwbDLY/qe5cMCNENK6A9x6kIrwknFK2GtMD/eY1sYsE7dWwC6s1GZ2+QjpKlW1Z9qva7Vy%0A4LqhKC7WggijgivnPRUPdHdidHzMjpvGAdyH1eteoSCw+sEv4jNnaI7AyBe+ILAnlZq5Dnxu%0AeuC07AqmD3bg89nB0/C56z+mhRgOnxu8OQJlUt/+cLDy8QUh2vvxhxMMfYNAloQi1bc1nk2n%0AJQhkvmF479fEMzN5iF4jol0nt0271W7Utuv3B6Fkq7sgEMeRVCoIAqcVmukD+OsjAHZ10RGi%0AukG+tYYVeY5WNevIwZ6zWPow+HheBKqUQO4fBtnU7PupKK+lYk7cdQOYb70FlWDrCcsc8ESL%0AueGVqahBSgdsUPUpBDYuiFAg4fDt46VwDQD/xyhD+2CuxaCA3TGtBxWWMFqe6vED0+3p5SNN%0Al//DUZph/mcBjm1i+PQnUZvKo3ALkI6cT5eGYZHNfOzehQgzOwBE3lutm422cvF7tmsddRDo%0AyooxoTvtS0nwIgWuR+H0y6oa2PU1paY4x5LxKOBiR7jwYcsV2jJs7dlaMHbVcwy4vK0OotW+%0AikEJ8EIQ1muphpttyxqKmyTQavHhEQGsNQuiGmVBpepVqjRlTWV72hqG8760Ex9uXh8x9OWo%0AjpsArRnYXVFtyel5+HDRbjBeGo5oc8Nx2p8xpv1qw+k6UsAkMVNTdFBA+OqL+OiFe+h5XGG0%0ATlk492Xt+lqvUnIbPTNKFvwKhXOh1vgLJjaegvXfEbBMIZudPEQoSzmVapCu2eVdlXoYusXd%0AHRQ8r/IxR6DiOAXPc4efs1s71lhSqih36jhVLk8unIoPI1vslsvdeB6T4h+uUwYjBncAfD65%0A9ujmh0egcJ6HP3L6Px8MmzzzktE1aoGUmWNfLMjz9OlSKklKzaGasaKWa7ruH3rD+O9LtCsw%0AaNNutRu17fr9oSjB6i6V0q8Qz9uQaP4VIo8+tnXj5BvPOnm+pRDPUAzNCNTfHQEsVfncKUkA%0AqAk1NJASB+0zPzuaGBzY0gLYKTAbWDXX9UY1AqPGiLBo8cwFabA7XD2u+O3r8O3zmX0awInw%0AvjcD/Ms/RY634bUDcKJleHjF0fxPAFZBr9HGqmjG3QCsNcP1LYbQpu7gMwxNbVwvHStEkZmP%0AUkm7TVw1N/JCKHs6NInmbRC0mBZOrqnNeMaWLS586j1f1brxnDCUxofvP6kVrL867fAHfgzC%0ABwURDmgUlaEY052pfoqwU1j7OY1s1lzKuk58WJXhwAYtYTrrQAS5zqjRl2PoM9FIQ3GdCnTc%0AFdCX4+eXRJZqic/ztrjF3mNXMHS8PvY8ugIGfhSdvfYZfLSvcd7RPXxFmBie7Qo0rPzUaEvg%0AFberS03al8x2xgg+DP2As6sgvKOOAo47MzxksS0TzqyDcPIok4R5BuDaEEqBjBBhhLDs2Jr+%0AqfpcFg7WQPjXfRGbLWkbrTM8HGshjCqnbnFUnZVrIgbPnB1Nsm5U3hJPR/rTdKmUOGWIqI+Q%0AVLmsjOHsUnGcVLmMCNV9YeNhU7e5z2o9794cG95Hk15VIL+0vWegPgAAIABJREFUcUHv9t6r%0ATmVXtPwqECgffwVPXo8PAy5TG3XrqZQEIhflBGRuutEOTzGURKbkBOTr6T/sXvHfmWhXYNCm%0A3Wo3atv1awsql8V1JZWSe+5R75XSbQvwOdI/HJ+Pb/x4yKicLhcu4wurYm8xUQo0n87VBtgp%0AEDIYMWhhWI+GgArPvOMrpFcn73IKSym2clOw4lAMtdxKL6vkX5l4O+q+YcRfG+rhw4pWe6zu%0AwL2mZYX2KrBw9bha18tAKTe7m04thXXvw4f8ZHZntbSvmRqRQUglTn5/MsM0KJzGwc2cfBzA%0AAKxOa2Xl7AE97d3w6y18/3JEuP8OsLS3qgw5dJc53gEQoVZna79DhXkBwCQHhE9XeTSjJnrO%0AHDJqVlTm+EfTzTsc/Skc47KwbiY+3N+nt9injc2cDypfk0ZX/xZrYbPDwWJ8vKKxow87mm6q%0ARFkNZcuChMpXUx64LTq+Z3kCQ5f5LugpvQKwQ/SKeIlK7SSQtyqTfOpnP8eHR77NmXGR3l13%0A64PvPK/vvvEkfHg4R1EIhFtGmVbRnrZjdQ4WGXCZZWVgC2FZ+HNQCIRyUqzgitGZhob/ylou%0AEFJCyQjwDlpCu1QThgtLNQ7s4swKjWmzgaRSzGQECl7kzV3wPAHtJ1GrMLpjaq2WLpVC/AeS%0AdTchQjVg+/c2LUWg/rd/q866A1qWr5p19v/qn/PgM2vwGP1+6Gtc60+vPcl+JdpzdfoceevU%0AKginVOd7UhYpFmWeKyBT8xIEkvLkLR0C8qbJssCTQKRYlDmugFyd/wPuDf/NiXYFBm3arXaj%0Atl2/PzwVCvoLUURyOUmnZcYM9c7681/+OT7nD/LOJ99h9v4E8KGEDDc0AI6rAPgp+HgeASz8%0ABqCDsWVXGGncUg3sRuD8yQBkomaBj5i4d/vhhY8DeDBsgbNw66tYArwwP3lDJrHwXatpVfQW%0Abi6bIJ0UEg/fALswtshD4JufKVi4UNefCgNwGfSH4sfzAW6/nSVLAI6F1ZCHAfjq+2NzO+hG%0AN1K0AtQchlHu7lmi0aySKwx7TerogMtO17O2CkbL2jTwywDceDnIGcuqXC8Me/iwLqODm3ge%0AixcjEuAuYAlApwdCagc9jwMccTm9BfpTuEJV3ruzrrv0iwU6FnFXwEPX4sPe3OLi/rlzR7T6%0AcmgSPqxO01OKXFyVEZ4e+Kci54lfZvBh66U88B0GjcKasegxCx11baTVUFNyOfhMrOZp59UC%0AO6UdHvoT/XNVhl/M4/Z+plW0CWOIvRSwW51mwOWyPeMhtgF3vLOvWJS5nk9Lj9eQQZW8Q5cV%0AESbIajBaG0WEkku/gYMpg8MUOHOMr3ErhwwVill5VCiZn7Ke3CWIMN0kc6sKgdApEA9EpwRn%0AD8UDwVhK2AhoGuVpPpttBez036ZrYrvU61GlBo57VSNl42tqt4+Iqs+YECP4pMrlBrBo306p%0AYpdsXBi6FV/70lb1paFbaEhPZxczh+m0iIgn1pw3THJaDgnsXjuiXYFBm3ar3aht1+91pVZ7%0ARRjWLgjkuuvCj9G3DP1pwlY3RB5OfeIt+LxBGaA8xPe+FJ1VB4vDZA99MQuzdwzGU8/26Qyz%0AWgLXw1+tDUUdmkKz9pEzNHBSG9HsRKwGH3tLQuWXPx1n9iMIpWpqUIF+KIGyizkIBUhhlM5d%0AAC4U4I5ZACwyrSv55VdJoG7Iw1DobGFyTXzKtKB6MnR4lLvsR+DDju/HJkr1dh30wQesyhMm%0A8+Wb9YxtdhjYntCHEAgqzSNGgduxIbbxKB5XSDXqwC885mhry2mAyjYJvRbaUBir5ArcvO03%0AiLDxxNiz9Ni/6gOlL1PHdg6xfWU96rXWVepGIgx7scB19k3DGpXuM3ggdt+nfoyPBpq/U8Ho%0AKO9ZyaKtuvITYyCs9nSbxxoB2MlVvms5UphkuO/6u7qGd0WhK/63OL0W+9lcegs8kmbebv1z%0A7n58+Kyl273quQS34lBGmLFQmnKV2F/Q8U1cUzNsRJ6b+xGT/UyJ0BwrucXBPby8FTGpwyrC%0ANnm3SvOlklvMN06yyhlijUSZJ2pGZIuF3kaFBXH0k2sEdrlcDqRrk05WcWZeH5x8oKbkcFoj%0Av/dgCL8qjkPtAGPD6mehl/UPP6xfAnFv3BAFRq8IEQUEG2DZjGpVM/g4zaFVdqTDFrwWMFQh%0Atn8tSCBSEkEkY+BsGLX47LQUjAHiIXqNiHYFBm3arXajtl2/149aGKkkFjt1aSKDsi95/5AG%0Ac7WPUv9TBOoT2PcV8ClAAB4ctQJ8alMihpFzrARfHgvnJt/CAgsI5JdSmRarvBmAeZO0YRw9%0AsAAgC788AoEKnAp//2dgeUVEb+2uxgGq+CauFVpPO8beCT54GqvO6+JrCvmEytZuC4musI5V%0AegnP0Zslxul11krNsBrWngaw9mv4JplYFwzA0N8BfNKaCLUizU4n1380vmcocnRT3zOGd9Mq%0A9BZYcVXT1BKciMZVxU+BMCx4HmfMAma/611ejNlemWYSJsWX0QefXC6HyOUbM/jGBSHvsCLL%0AUz+NsJpY3hUKcqUtuJlYdt8Zu0qVvlxUkxIOHECEgQejq4Y9rhkjN4QPuatjDXbWo8vtMnAV%0AaxYw4DYKydTZmyogRz6awofb7mt8kBdt1RpYBOSEDzWFMnlfnVljIO/5UE0v0zh/mj5RNBlV%0AGtyQfXhkiUAxk5m3P+CX/fgweGLEcGM/Pu8ZUkGVm0CJLQEN49s1l3r1bWvPTHCeCEsIH4MW%0ADOOXEftegkgpnRbwCoXi/IwY3wjNMCbcLflsVpJUsbaQL/3884i8eMstDcDOORi9G9fe9VX1%0ATjjRMiOJPTwiUQDt/QVEfrilGHThebx3fwGRN4yUPI+gC3yWHdiobuGJ8IKRT1uBtR2RtNnF%0AbQxHUuUh+r0T7QoM2rRb7UZtu36vHylgl47L9V8J2G1Pt9xkcn1alFWf0HiqOkNLdab0JTPU%0APxqFJklKBYrATQAMXWe69DXLrdW8cL8Bzp9EsOLDoPbVXSEABSBv4ZHoTW28GcJQVXZYY832%0AYTQ8avAU6aGReuMMipQQ7sIZiPD0jLDzGvCp45u+pY9TMGAZAyqyb+QbYed3jWb8Zz/hyr8B%0A8P4+SsCQTusRKEVnqJjTYypTqRBkQ0FOkYXlVEpDzxWARFmqoDRlikBPSmPdftaPfZTAdQmE%0A5QLCtDEmWnKmTrmp48V8NktWXHdE3doNAkQ+qZSwXYFGA1nh5Tw+DE3i2hsRYetifPiQydaV%0As4Dd3VAqMfjJ2CTvzTEaji4NdzJa5ukZ+LA6zUM1RLQsMN8bu3DwRNZ1kne4eUOsXkm2WuHI%0AJ+Yy4LJoa+Sf4aPcHS66dmTJ6kn48MTnGPiuRq7NtnRdAY//hG+9nPjIn3/nSn2jN9WZkJRk%0ATN0R4Zg6p4zRbRS+dqwWHx7xQygzcenzejYQBlylL/6YMnb0oeSyv6CXIxByAsnvBBt1uUFQ%0A+Nb5lWkIVE5xCtd6an119o5alYLk3p8LcAUqJ326sPRW98UAiSVvLXiekrFp99XAUhbbqM6U%0Akh3YN3yUjSztsJE6IrlczvafqDiO+qJoKLc8+6we1CZdc+PW+8KrUmtnqNdL3/1kVsWBnYLC%0AI9qY8qghFDI++zn3tDCJs+iH1snDrp8du389IuzLNz9OszY711UDRLLhy/gQsHvdiXYFBm3a%0ArXajtl2/149yOQHJZhNO2d5kQSBmN80vNTjsuPdfkT8KH++BSMqlhHajXQjUJ7D2pzDEr6H+%0AIQS2G2RjM+z6PGOdMYa3/zt7uhGow8YWOV6jd65BOOELt6qhSmRZpsQXCmiMxFNl2IhtnPJl%0Ao+rd+w/GFk1hO8/AuwG4oAnYYeR2vhEHAk8YBXChwJdNW76F3hbFk3FM/4soOew0YzlnA7sw%0ATkokTDLd+/UMvakoj1cl9FqaB6NwZKVOC1fYiwhPZnR0XyNFyDyWEjVDxmg9cN08BK57XnEY%0AEZ6q4OP1TNEbajz4qm7tiYC76oikS6VL/ac1qjC7HT5BF0cVTOIpFSFl0xQd82LdKny4wwiN%0ASqJxm/IVnVwhd50Z9bl0QfVlLWF6fIHGPYOdrH0/PjzyW0R4qY4r3D/CQ4sTgNrjF0KTOZr9%0Ac3c2ks08fkmE+QZcegvcdh8+3LrW1hjGStjzN9dB2DZCbQwRaiM8szuat3+sg/DjkUhCtqVG%0AWvjh83FErlqoIMJInYKw6UEN6R5YrBmmVjU8bVB5++gMHAMud9/ZeMpaxDQtnE8R5tfJS6pc%0ArpwxteFsBSdFWbutfGm00Ji2jAqO+78C0N4VoZVbWALXZTgp4slW7YGh2LI/zkfg0vMEcv+R%0ACzMa5+/MNjSbz2bTpVLz0sTQanVv9/8+Oryk1IM7YHp1YRzYjZTUH0WhF3yGljOxKYonIk6l%0AojzJTt1yCXtziHnOfdh1GyIZkezeHD7X7MwgEgYzCTFcIIJIKl55iF4Laltg0Kbdajdq2/V7%0A/UgBu6Z8YiIifX0CMnu2/hkEctFF+k135JECtdPerDQL/5+BFKt+/Bf4eB71NyBwsIPpys5s%0AHZt/ooGa4lTiut2LmDRE9WQEzRC+MdXB2CyeXvwKkCuUqJW7E86OGeOvpkBq5i3/KoCdrSer%0AJoE34JOh6dspMABdsNwI4VIG/H0HgHRiXgyJ2nIcvleCAryou3/JrTr+nK96XIqYdb+Kkc/B%0ASKmFhEU0ovKt6Meg4zS7ByKhnVVUoGYb2MXK6G58Ft9A5RPTr9m504j0BAyD2tcHl+vKroDt%0At+JDb0HZIXUM/v/svXucHFW1/v0dUEEFwk2QoxJFIhAkwCBIIAaEISSERuOIigmCidGKklcH%0AE+VIy+HmGLEBOQiO44kiGApBgjRE0KEDAyGdZKagIrcMhEvnAumESSqTZFJz6V7vH3vvquru%0A6kl+HsE+mPXZn6Rn16pduy5d++l1eRY4zJn/Rc24oSqSOWieW9dE/T/xdbMKehpXBby+yUh6%0ALMKGnKZrKWu2XV7bXvWrA1VmV1RrXlrv21Efs7Xzw+pD1VRNdUEUsV9lcfrAijN2AITCYLnC%0AM+tKgFflCNuKICTXhTc91o+s2tqivtqxba+iupsK2OW+kNIPT2OEeG9OkVbp+tX1Au7Vk/SO%0AXaJgXBetLExxY1aN0PWFVks9+Q6Z5m9phWOEjKjsBD+RSK3IMbqYmqzTVFu7Kjy/2wUKmjYv%0AsOQZs5/leQLeu7+EZWGC8FzbVqkYluepPNmBRGIHwK7bVoGYYwZ8/5zT4nGtA/n/RoRt7sYf%0ANozuHK1Svsov4zZDnhL0KJqVLYs1ai/49L/BoJeQCNHPoNcaKY6c68tlRBBxRWQXsHuLpWaB%0AQY1Oq9akZu/f2yfKl+G6Ojo3kRDb1ptaW2NfZ3Wdxt524j7Rt9g+nTojrK5Ta7romJIDOjVW%0AK4LbzIRs+GZMPYoYteAQJ3WwbQoCm/4TKa0SW4Bug9USxhSnZHsjAj1gQfdZ4S5+CF70aBZk%0Abi2Bhno+0ZKqVeIIuwyUjNKSnA/AR75e8U6fG1G6DoBRZYAwwKURYDdvJif7kfkCFmcVaEvq%0ANJQWYniXx/raraZPOm76KhfSgV8Zwo7oIA8kcCB/JyJnDA4y6E1/6gocMi1oLgwRBroZHETk%0A2EIBEU4fBJk71/IsU5AgiKNSf17vlVu8HO3cbHnjDUS+6VwZAynWpRjoDzFiZUKDMnr9V5IF%0AKX3iZQqPz6ZSYpGWBqOtLKiYhkrOUJ77U47hDujYFwdt+lp2BA4sMOC8EZYdwt8TOPDCiYpC%0AObnR0J0sviiEtg60W6zx9eW6eyuOytLtQoTAu6gueMDqovCBvz7EVToLwdf0LutSDA4gFZVh%0AbwxcfkeVn+DBAsLSKTjw0nnlW10N0zNkBLLz5+LAwhhaFv31Cfz7Ilimc0EKJEdKIDw1J/x+%0AgZDRoW9VC4XtZCuW4zPPsoIKsIh8vFjUyM+K1M8wBMX6bVBhzLM8TyFXf9So6GnP2bhxmMoI%0AyVmXL/kqDl5jKbDzTCTfNhcnwvFZ7K+c/EGDm8IQApHKHycNfTkVMZMXQXZlxb6FUrPAoEan%0AVWtSs/fv7ZO4IBWdDxsPDRjZSfGwkp7iuymMjqQodoabvMhrzrzHIag54fDk3Yihu1OdW+Ga%0AxRRGIbD98zET2H56eY8aX1nsWueXHE6g+F5swGbjVARafwfNOo91wIDFRY002Dp7V71/1Ts6%0A2mxbb0q2cWkzH1sCDuOytNjQSBL+9G2wYZm+CDwRQYqzTGDcbXD2FwE+1FDiVI1iystWa2D8%0Ax4mkA8AnJLtouZcbbmDS8LC2mQP/dZf2V19h4vFPdkE4c324Tiy7FAcdsK9QUSWwW3wYDsx+%0AFeQC6/7TBnwGdQarWnts1+XNQUSAyaTwheOLIGEqaLvFj94IbovVzpjWARo9HvgDncNxoHMk%0AC+aDcKHgynSvFxFWNfG3W0qWsUcvB0N0p5piUXHKwtTyZBPcupwbVupr7kDnudg2P3goBtgB%0A+GCKyR4yoXzj3ZP1BO6tpw2eBKf01vzwIzjwrEFI0RIobdAO546jHV5sMO62l+gcFZ7X31oZ%0AazJ2+/MKhL33sCKOur+CRMo/9BcR4eknzNfqwxoEBFwqrrEtOdDo0VlPRz8irOnXCDK4etWM%0AdgFo7vxEzFa/BNhl/vgtfaCyb8ZtaRVaFz5UWY32fBI0eoz1OVZAmFYF2OV0tFxyVf5/BexE%0AKBpgV9TArjJBVUATFFf0B4iQdNqDZBvkrF9sXB3otHZ1bb78cqWpjbIKefdk9ir0o1yurutZ%0AVvo26MlM2ZrTE9ia/fESg9XUaH1rGtQHFdQoQt8qHJrW6tjW1g2tIpI2t7hhncZyrvoy/svW%0AjHe+1CwwqNFp1ZrU7P17+0S9aLOG7NLzxLaFOOdsJpNYejAOmQzFj8XgreJ7tMNx0gMU90Zg%0A5f+Ei8SmH4cgbGojxb3KFXovDZHfb+6Jx5QCyyvyKnKmHkYU5FFqb0u2lSvce1u4tXBcfMGM%0AwZPKR6jassQwDwP3x2KLDAj3bEVM6NtXL+YcAE6JwCxs7T2MYi8tEUulAzfluVBZJP2SQ/xs%0ArZ5eX99Qk1cLPMa21JjTR3efwjVLtSfJTI9e9lwBuCoDcvh1QzBxwPGF6uXnNwB843FeHWSg%0AyIlFEO5uG50djW3zgw0gkOXr20E4uuIozS72/4Bgz+KG1dq/2Ry9UP9Ag0YrckGGzL1VbVQG%0AROO/pw/ST0LmXLXSI6UOOLfUdasthaUHEqE/z49yIHROKT+css8FM1RMv6vn4sDSi0h26YxO%0AFci/7Izw1AI0Wdaq8Serdk9R0dkoe5tt0zXjQgXX3EkGW/flcMimpgq4kw0lyu/FnWwLuux9%0ATL6Io0PW8sMuVydSAqrKkJYfgrYyBX/v/QUaItBNkcwFfvA569eH+tsKGG+s/qFSapxTXlpE%0Axg8MIHLShntxKHzqgwLRNA7l3i2OHHn1ekMEs63c0Jjw/fW33BJkkmlb7Lbl+64YHb2bSRH1%0A2+kj62/BfP7xNleZ67xBT0S61JjqnSaSE0mo2b6dy8S/mdQsMKjRadWa1Oz9+1eK5wnxlQiV%0AXe13f9WvZ/9i/YZ6/m4KJyJQuLgBB9tm8EwEioex9B5wWJcK60Dg0Dpf/xkovDEnogBcacDi%0AwaR+ULJWD9ZpImLVumByEzjMNJUqbBNOF8UCOCTb9OdNk7VVL8h7VQq2TfEg3J8g0JIJS1/4%0AozSBX7INr5E3L8VrNHbBJmg2ibTz4yCcYtWbESn2BcxIg5BYwfnno+rzpoxD9hRVEXZZBMMB%0A0NQUwW3XwvpQYUEShNvS4SHGwrQMCBMyOIYqbwfADjA210mP6WN99ikaV+FAdiIItHLHzYjw%0AyKtgiOXubuOUilpYX1Y8bW55f9C+lmfCpdjwvRxImMgZuJKve0H3HKQBH80uJ0diHWPdu05Q%0ALa2ilUDY0kGUCWqsDybTJRik8ijRdn0KhLsWxmz6+6EMbNSrfhBHVUabXA3YqVU89TIOdCR1%0AWJtTEaqFEFnyw1OLDhttnYfHzLO9HEuVNDOfoZJPOy2yCTZ7GTL+yIrk00C9YnAFj2zXVVvN%0Ad1/YIIguOBF2qr36hZXmc5cg4v72NvWcqc4geaLSpWtde63Cwa5tl2zdGlYVS2ezIbgc3IwD%0A61Ir7rxTTKWKhh80vfi3+z3LEkg/8Reds6LKFg9uCi7axP51+nMQsaps3gWf1bNx+ODz9era%0AirHGacIUM5phEJW8iCVSr+7FyjAuMFn5dt4l/zypWWBQo9OqNanZ+/cvFvUyrhBv0EtURH7Y%0ANnL++fLccwKy336BZUsR1AUtwG3jsjtQiFpd2kr/jFld0CWwVIy/aj0HKxgS1p/ACQsBFT9G%0AfpqeuR9RiA5bOCqEfcUPaHNdMILA2qsUmDAEcupqKItRQHEyG+2rs0sVGuaAYNvMeBgsAEwU%0AlI6omwSeYdAD4OosCDdmsW04q6S27ZEGV/12hR5kKUzJgXCDbejNfOpfIVNS27YE0imxzUk1%0AlvXYemIibOyL1MhNcEUDf7FodjXRmirG2oLJEE6AHam7KyAcWeCKN3CgcwRLJ5SArc7dS4iI%0Ag/aZQdqSJfwdjR727WRPxIH2i3QuggP3pUBoygX1i8uhTHB3WjIsnoljkmevWqtznJ0I70xw%0A4xZeyw0rIaV7npgOKfDDqLKAv5d+DTF7X4+BSl6BLkNfophokkJ6Hg50HsCG1gAc8Hgz3Ta+%0A0Hl8WajWPwjsKlFd5/EalOwI2Kkh0tmK5NO2NhyY7/KaZGfHJJ9qZmC3fGRVwjWXSjFgXjYB%0AhssZDGeOG+54l4DJlkjqmfhGJ+H7St/FroSS0YlducmAsFSKiE9WFSibov7sW53Ict0Tacvz%0AKqvN5lIptixChL6cylW6dJuLyIRiUb8hy25N3g56Gl6pMMSuTV65Ya5SGBHxsboGw83ttnEY%0A3ZNBJLHLCfvWS80CgxqdVq1Jzd6/f7FUAXYi4g16dret/AtWzlL1IcqaikVbeg/FozViG4yA%0AM71eRhRUmxdR2HCm/mzFZbNuvgiBFcYitPZ74BDMpHik/nAvHwqAABWZEDgsmkfxoyUKxf1x%0AmxHon4TAmh+x5hd6Kw7+WHDomYbAtslqaQQbbo3YP8oI54CZkYKksQrlvuV0hUKShPDngdCA%0AFLmWJfsGSQax8OjbA1WAnSka8Umo9Di3EUJMEWbalMuw0gErFPZMlGM7TK6rwkBR5KE+fzcd%0AM/94kQh1NOZ5yfLeo4zCzwBI8LHbOP5oMCU6DmugcS7ZU8vPt2z6S0ZUXJD/MEfJh9VpK5ta%0AyDvSOvIviKPqyeizVtm4OeG1X+DAupSOuhMpGaFzP3oy9K3R9qEgbTbALh2nRGCrG44QZA1T%0APcZOW5s2a4wS3RTs/pLwF1MYDV3+y3raE/Au1vXc1LfPvfNOjfyendr1qzmiakJs7UCE4kCA%0AOK205ycS+R9dpnvsCLATA+y2hj7NEJ8pt/7GQSQEixbMcfPK3uZZViZpXhiFEmAXpccL+1lc%0Aif/058Gep5sPzoCCoV0mkyyXStmuS3FQudrTzz+lroC9cSMiaRFv0KNocpkdeHUqDi/dmUSE%0AYlG9No9Wyc6RfOSPrUki0jA4GBSAVRkSD7ZfrcdfOElc9+1aAP7dhVoFBjU6rVqTmr1/b5+o%0AH6OeF/bk80KEsriagvLVxi2/Jc382N2GBnnA+ZABD04DQPntCkZh3o7GLB4+TH/YDwH/HHBY%0AdDe/XoAK4g41P14O7Ar18WPiYNv0fIOGZQhsnInAmqvDrTj43ynfJQYvLox4XRuNxUi5OBdd%0AzNIJtEWA1JQZ4EK3Zvg6K6Prj910k8m0VBYvAeFLRRo9bJsswdEMslnH7C4QTijoJAOlcPUa%0A8GAcWIZELGK0U4uK5zG+notH4JgStAsnaXIWhSMnXwQw9Xl8ExFYfw3AzE+TTYQDKkSoi9he%0AD5BK4QSV4lpD0PlSm87hiFaDIGLe6FQX0HTqIqpRhpeoLI2gxgDYZeJ19z2svKdxJbZNdjgO%0AtI8pL9cGtCi6loNxYOnB2JP0NbclvIax7YUJ9OfBo/EmbHjqk9of1zcQnmwZQ1tfLgQEnfX0%0AZOjrx4HOPbS+8ur2ZLSVscwsFIWDJRj6zaqTVIGAynZYxper9lWs1G9mcKAloylpugVfot8C%0Ab+p4iQaiOVjPThWVfFroRSSMQkPyJEuSUj0hIT4JURc2F2c7DFBaRkDIlFaS9f29B4oaFKpp%0AV44gQl9ffH+05WRvkyTLNleDaZX6urUDJ3SIH6TOS9Mv+/WFQnr1antwcFwQCFjUxYtvetpS%0AmbZjivpmTXqj1P5qQL/T3h68aVtF8slkpoXUAh2ol75NF8zYJW+1UKvAoEanVWtSs/fv7ROV%0AKhFQnATJE8GvQ/Vna6uIAXnXXqtfn889F6LAxx8XkJGmdNR73qM/2IaV9P3vr4RTSwGYF/HD%0A/mMtWI2sdu0wHTgZ74clCmUsd/7YkGlZ4JHfcM6ycJz+MSXKisZlncXAp3RPVzIe2JVMqSVD%0AU46OMeFiGVDNde6PA3/9LUiarIcFYhlu30xgpnQgC3+7ix+EV0ivf2oJPFXh4VtoSoIkAsY9%0AESwLLLgU4EvuorkdIODdC652AAsijBwJsGoVItpXe+21GpaNH8CBnzYAXOoiQlLFAioDXhAR%0Aj+50gpIYLoBtk70Jx2yPLp9BHVKH0MHqwOa8Xkp9CTs7zgiBXVOkuJaoziCSLwdwTI/50/ig%0Az1FZuh5MB2AWAKeDgIrkW00TRAraBTOGlTrErdlU/s3uiw3P+rQltY4CrN023av46an6wjjg%0ApXWIlYonaI6grsmbcCBzOdZWXbW20K9xVRSr5SxWX4oDj8+n40zdIyZ/AsPcGwvsoiXI9CP3%0A3nLNdkuxKO+zpajxYhmwSxkYp+hUnjS4c1vET3q3fiZiBGfYAAAgAElEQVQFSpIb1plOxTKY%0ATdCUS7bkPaw8yTAp9Q0BYdBkxRI6RlUaxLNWW4kn1xMsIV9O77evAlgPCgjPFcu26rZmzQ6B%0AXVX2QZGQo6RvNd13BCQpQfuPip7yttFTl+LrL6yIrduWaQlfxSoGMZ9MKrh82qqbcMi0kMrl%0A3vZF4t9OahYY1Oi0ak1q9v69feJ5UhFBEuI8JZUKhx0mIGeeqXHb/Ply9tkCct11WkH9qS5v%0A5e4GyRVhwsEHA30RbFeEbZfw+o8QGDxJg6rKEdYl3xeEwRGph/HnhzV5yt/s3TSG+xw4pBZo%0ABpNcU5jiGoymCmaoptImer9Cmou3f2xqsDW1gI3/X/kIQY5FPNZEyNysP6cjMVuqLZ2G4ZII%0AQJuAJnHFYiw0E1rgyoCdCJd8CTAGKqNzWgERurpUkVyw88dfHuyV0TDHAmOBA1SeoAJ2Kp8j%0Am9WYQCWFjE6Qy5FR+ElhoKA4aRV56lGeIAR2rdpO2RpXSgSEFlsfOpm8e84cZcLxx+JOusHC%0A0+d4NMBwJsxh5vrx4wV8cJlk4WlGwJExdyNJPjJLS//fluSwor7O6k596lulJ5CBXJi7EG1r%0Ak+bEBQR7H1acGW7NmrJm801JDKBpUriEKzvu8z/Wxwl21I7RIamSo8ivbzUirE2WTEwqnKpD%0AtFK/pzZNFXxNueJpNOM3DBew7DDDNLkuL5AbraMI/HMT6mUaNOsNT8AfkwBRLIO2jUB+Gmxu%0AQ4wRLqufZFXU1VYw3RJcsV1XwJ1uR4fdQesVLJ14EdNKZ4hIqyoZHGmfGRgI/wyAWqGgcdiW%0ALcqnfIohjh77zE/VlTynUEDk08XipEJheLH4Pd8/o79b7TV1m6dQ2rwHjsLhZ4vnWjmLnPWL%0A9doimBgYSK96Xv0ulfp6bbRTdTi6dPKrN+jhkMhWvJx3yVsgNQsManRatSY1e//eVlFWOgW/%0ALCu+CkWgMHx4LI7RYE40NNG5FHGtuH+V3Y2jFqARayGFo2N0VkBKAYNbf97zjSMqFQbO0nTH%0AQQkggXOXgqMdtVZ7WPT2tesR2D6ZYOERGPgMApkWHv7NZ4MRxi0rWRGDEfTMDwtZV9TWINOi%0A64ILNAp89LKYlRVxsec0BCDJjUA0IyeXBKgJQQidxm0gqR8Q6nw3g4pMSqWAVjoF/HPHqa2X%0Awq0jAEZ9CpgMAcdKRIZPAjjxRG1naqxQ+EoDT/4aB8VUGC8vrcWBv0wFOHBE2cYybBepwFEu%0ABoZOKesfHsnL8Ekkp+QDT9xlYZyi4iuUDJmJHFw6gAIlQalh4Yu/i2w9Qyuo2/TgH/VEGsFu%0AwFGlI9DTX3BJ+W3N36ShgLJKKlH5nsVBOhtwMAoRamXlGA1gmVKIVoZQuC1AfipKL8jbcExy%0AZVn67RCtL6aylm55naAQ+1V1G+wAh1ltXu/Mmaq/f8IEVeNVZVe4SRuERu/l731PKfifObi8%0ACKzCWM/oyhPLH31UIJXLKbDYuqKi8kRVi9qODGamvW8nNXt71Zhf6u+nbw0ivPwyDmGRtzjM%0APaJYbNqyxXZd566ZlRc82YaYOx4wblY2TU1QujzpTcldGbFvuVCrwKBGp1VrUrP3r3YligI/%0A/GF597sFZL/95FvfKteMrgQjR8p11wWvLbdZl3Mt7hMqbC1btxvpmMuWb1M8tHxRUcAucFyu%0AuTrGpKfemxp1fZipT9I6XydGbPl6ucLyW6GCkTi1oAQaPnmvfhEnssx9WI8QPa5l6qoFADFo%0A/lizVUWtKTeZKpaQ7KJcPc9xxo/meTStB+G7y0uA3TVZEGZ2cvIIIHPKrL9or6LYyiWq830t%0AWltVcaeWFmVkqoxUm3jME8dUA1UA06Ad5s3V5jRlRGzJ0PkeOuvCaLYpU7RCIoFthyy7gcJN%0ArWzNpnI5k5yQ0qRrIlybAbhgZuzxfRJd4V+XlW9uSCw6dq5A1zWtZKQklVjJIVeop+WS3W4t%0A3aB8uGo6Cf1kxStELabQCA60m2A7FSn41xYcaEvSaJy2W95EBFf442cBLEu7FDe0a4/8tmcR%0AoatLPxVtffQWkAhHhgrnCipP5CyNw3oyunyFyqKNVp5QWHBD9ZSOOCyim5eOZHgon6NOFI3H%0AdtggySvzlUmj+jlOJtkgdOmqEtWaPnq/eN+wYkbYSVQngshn7bU7ozY7rlAsIu8qFsebzN/Y%0AdmBvr74R1YGdqmyByMNPJHEY8+L3VITc8Bcm/P6xC9R5ndVxxtD3JdExSr+RjOT78wQ/VnfJ%0AWyzU6kWu0WnVmtTs/XuHi12ZWVkiIlLZacXVySocicBdLNIGg1Oqrh9DLS2lEC0K1DY0xegn%0A27R9LkB+PYr/bIm2C/pjtUnPaid30akCbnPkxa1SB5pdHLgt3cby5DQXhEkdGkxMCwLF2hQa%0Am3R8yAknwAVJEBo9buyAVg/rwk9uAxmjAfPLBpS4tEzPkfKwJv3IwJTbtPv42QZzZW+FzvfQ%0AMU7/mTXpkO2G+OOqS/VKZgcxgnvgwEMXQ0I7N+8xNqqBHnoy3PInPpeHPCPP5UMjAeZ69GSU%0AT8oAJ7NkzkgCjH4UuPSsEQItLASUMTJNtvrjcnr1hygRfaBADANLIOppugkw6c2fiFEY9nkA%0AMizAxOcF1tapIUB/fDYOfPU5MMjvxdtjqtdvXUW7pbNiV/6JiqII5V7UykgsVXUqqGw7WG76%0A0grKfa8g450eLzbEAAh1WbJmxwA+itCrO1NzcwK5VEoZ4fzxCQGvwdJhoHdpUl+VaupOtgOQ%0A539tuh6hOjQsAXYiluf1NU5RabDrf3lLSfqqGHZi23wYNGZFy6JQQOQ9hWJy7E6b90QoCNY8%0AAENrt0+xmI/Mh0IBywKwLEzJ2nxpObJ01mSciCBySLGYTyaLI0ci8pMnGpRNNDjNVXnN1n3T%0Ag7PUL0DvqvGqR0WP2AvqRST4s3U+ks+LiDfopdalCHL/d8lbLNTqRa7RadWa1Oz9e8dKNmvs%0AHkOJZVnx/eCaaLw+yNyC2xxWABv44Pj7/xwuGJtNtkSgUHxvyYoShOid2qGBXVQBh7M6NK1x%0AWZGxXJOmLA4C7Drmat/r4HGUwTgF/hRVim7tFmPKMeoNk1yB9Sr0rbJqE5I0JXMFIKWNdtE2%0ALS/QqkPfVsTBYOOhC85RSSM88ut448Fj+wAcNlWDQqJnoZiQqcoYpxT+c6ZKe1THNAGFcFQC%0AysqaZYC5TBUVRA+QxJJUsx21pCnoAM/u4BmapiqBqBjEyodO+WFz8FG4MiZz4oRbjQIADaVb%0A1bSvvj1yCirPW8URmnQZy8J1GfARodfDe4G2JNes4urnuXEFjR7JZIAY6MuVOFWDFuRmDnph%0AfoMyE96xiJdvCRWiHMjqlBWCnN+KCPmby0dGmJbH3TqEGU9XiU2nQzAkkSdqvZSAM4MRo525%0AY34mRGoNVyiEIOn2rATcwl4cFFNm4J2HbkO3Adlz25A+WVUNWflt44rYDh/apat86IPasaC4%0AWvQLhFRlJZvkkokCktZ0gInOk8oVFo8xv+12yVsr1OpFrtFp1ZrU7P17x0omI6mUjBunbDC2%0ACQT2PB2qdffddwO3jBw5AHdUWbKVVar387AUq51595c4QL1G/Xu341fkjgl/DQeO166ktsY9%0Afpfu+d1De8bCmjvv14BPjTA9qxHejCc5fyk4JXm16rhK4ZylMaNVaxZeRrM4KPRRDunG4Nu4%0A6VuJALsyHV+BNgmyIiiChcGCYfJBtUoDjuErGWKhihWVdYHxWAIqms516YtYmzzBFhKSIzXT%0A7JqEZfW4ARtwMqPwUQY46Hzdadu0G4WCj0j2rqRoP2AoKQU+aNVw9i8Wp8ChamP59QTRrCjv%0AeqLifDoMhFVJJi9p5pfGa8Nkkd8txoEFypxprGK4BkkP0NiNA1kYiy4HrIB+NAnms/0h1gwe%0Ahs69cNBFdYdu2YRmlbv1uZJatEELco0ri2e8YsyuzS4LT43JtKgAdplMJkR1m8wpnFPE8MOV%0APSoCfsKUSZguICRDK2AssFM5sPlkMra66z+nVVQke2ubuZjqZBURXvQRtG0SzzTgwMqE3W1r%0AhoGpUwUdSGcvqNeMoe1kWgjreu+St1hqFhjU6LRqTWr2/r2TxfMkkfDGjaswkmiZCgPvf39R%0AMbCdcUalwlNQHFaCqCorvd559w4Uotms0byHaIuOMKKzfOuxnaHC7Qtidp+4lPy0EEdWbXHI%0AIxNDzFzZfHBpAyzqNexojSarfuZBfpwPF1Hg91WC5R14emH8UZSCH5AbBwgmz/kd2plYJorM%0Aoiuyu2ptP48oqRMkDRcddxzAlVcCcyrv99j99AfRnspMC36i5PG5lmsRxfDignCMyyEAE45Z%0AWuXSqeSNqCnQouHveqtDqBDW3hAQTSXoQPP5jD4AjFXMtkM7q+p54kbaxnPOxcw+EQceGcYP%0AJtMOE7bxqcEQ1VFRkq4R1OPUEnk2DiyGD8zNo9XlANEMyWp6autqW9tQlcWoJUP6dpYZV2wL%0ADLMAEgmaYVAZpfoRY2EaKIT3Kye5vVICtusql6ufSOh8CPNsqGzWqNtURdRpI18+vt6uQP4/%0Ak4jgC0972Pa47AgcRnSOs21W/doqx2E9GT29TfeVA7VikUJvOLhKQBHRKcNvEbAbCPmWQbB0%0AiTP9A61UOUNG5bknzijYuB6RUEIREclkxLIEJIGvFRTblOdJa6uHZde/kjhpMFTwhnq/7pL/%0AvVCrwKBGp1VrUrP3750syaRYlrLR2fX1iUSCUt/r9aaclofm660Qfx6r/M9/srgXAsWDeO1W%0AcBjeqX/dXvWHW9t4ru/sT6i3Z/Fd5KeFOWipBTqLogzYTV6i8V8ii21jtdN7+qTiu+sE7XgN%0A2rUL+coyMNVmY7Fg1ExY4octa0/8MBZ5eA3E9oftEFU3VmGsymqtG9XajqnZRLfNfSZfoXer%0AcivjOABNsDVLtVAotWa/sJoFBCbAsKVFA7vbdEDeIc9lEGFlz36fGgS57Be/0CvcupS6nSMg%0AKLbx9dTPgLnqrpZiNS1TIsmwBZ+cRefeylAalZuvudLgS4u9K3zQBxR48hKjq7E6SEh9osWk%0A6rYTKjRCdmL5XbNtml0+bUZrS5YrtCVp6qK+HkwuRTymN1Lxw0Oz310h6z9wyycpcqOJ5VoQ%0A7GMwqMPhKjxBcZdcbtzHxQI5ixuzym87sW1GWCotkBdfQURxCE/f4pfwBotQrUpskE3iiXWi%0A10OyeNTx4a+NRCKTyGig81g88YoELtf+PBVVChNZ6M+HjteohzrAbWWt39R2U9U7+taGtHM7%0AbCtX7nxGLZ5HJoPK6u2OXBVLba0AdhV5Iwl8D0ub30QqE0smHjUQQLd8PoYtKpFQoXe75K0S%0AahUY1Oi0ak1q9v69MyWfF8uSZFK/liK/WZUkYULF0hPNSHx+6onAZFyQuSe5Vnt5qQlR8W0d%0AXwSh2bXaGaiSTsF8rHaN8DIV1WbLWmWt2KDabDVgF/SrvbI3VlnaF5japg60W1zhgri6rAFd%0AsdZEbT1S4VwmqSJpcidVZsbMdTRqdOI3JJJtsCDFWF8R0rI1a7UrnpK5APMAeCgPwjE5ltTj%0AMHxCsYVFv7R+gS+xmK/pru2oMktlW/OCCF8MLwPbBTEBUnTx046PfsRgr3weoBmODAyBPrh8%0AOy7I0gGH7y/6WK4J1+Tf7HfEEeoqXHrppVrt8rB27SjF2JzcWIGozNxCiRQx+3JUIU2jhz1H%0AY6/2A2lJgDDcD9EVoqrk4cDSEdil4w9lrAXglD7OexUbsofhQPtXojU5jqDIb/M48EQTC6Il%0A6QSMp9USkIm/Gpx39sNhvKAI27sU+Guw576k4gSTsM6Ysn7XhmXRPzAEjlGn8cSTTyIytbfX%0A8jxFdJJ5OINI8p68T0xKbBiT97scDtGKtGGVWNWTbVXfo5yVYoyAqF9EbGjlzwImm2RNK40e%0Ar0V4ifteGwp+bY1Pbp1lS0uL+fMF86G1vP7YEC1DBFnmBCQxa2D0t3MBnhOTXZEzCq10KStd%0Arklzj7fSpWLpcg/lQSb+fAPtlooPbvt4BuSSm7YoQNd60yABdV0mI2BPzmMI43fJWyQ1Cwxq%0AdFq1JjV7/95pYn51Dlw2AweR0rpkIna3nf/vetGl5kNpLU0BGPk5GMstWAnTbeG52Gp18RrJ%0AtBiyulPWK4Uk+Q1cr3Zf/90wFE+5R1VmwyO3gxPuG4MCK0Cb6lSpFSwcCtgpHa9xj/ilvaXC%0A5XqFG4ACMcBOOY6VQgI/RU6jhkbYuwhC2y2a3C50CAL+MHfVow/8UB/l0wMa2HkZnIA5zi47%0AegnmyG1GhHIaCkHxUDy3BSpsEmJYZ0Nw4yOm0KdqX9gWKgPHVRgCG+Po8SLXbdKzj+jOAM8F%0AF8RYv/wR596rHL4/eLb8sv8OgI+ZK/BllX2cj8w5EOXaLmNCiYqvwJORL3PkaQahBlJqjAyT%0AYwDoPFg7T/c7QdsyVSHd9kattiyJY5JUpgWjCAh/SOPAizZIIw8CTJpkthtfYVMupygN1TUM%0AcElaACyLbe4JinFXGa4G+skIrVotdcGrJeAm7jF2f2Mre6HleZ3zb7JtRneOxgFnNA5svEvt%0Aa3men0jkk8nQteqAw/qrxluveyD0SvDFwU3gwHMjcVBGLmxjley2QzK5/td3gMaiHtj+yOdb%0AAowo9O0ssCtvCGlZ951fqpEniIbCiGREUFY59TTMnysiwbd4Q26xQGp0t3p47l8xu3jO2QL9%0Ai9SjKH133Bwoi4h0dWl/rUla3yVvnVCr17dGp1VrUrP3750mLS0CxXPOTqxMoOg3lScikxGR%0A5Npk2z0IFI7T7/S0l47uPfGliYUjSyxUHtad79I2Hgvvkd3D5ANlhHOvaOB0199/osDq434p%0Ays71pIZZYmqCKSSnqEluyoSeINsuAXnVgF3QOX5Zuc7Nj5SjvdgV8cO/ehzk4KMLIDR4kEn+%0ABYEcSW7OSqk1MTi4MgCUDJW+XV0KHZw31ieb4JbliFz95LdBLvjGJtDr4vBXHtLrol+IEM4J%0AROu38qHUXxFlacvB/SVYREXRJZMgJAMUKoABcL3BDdEATiJqTcbpWRiAVpCRn/bJCba9mJQB%0A86aibiDjxgHY0B7FNwDZQDsIdtSSA+HTNk0Knw2UE919eiZ0GUiXLDlHLdtNT9ZMbBD+oDee%0AA99YUb7X99XZZUHVWLu9/ETiIYISj0aPBSnWpdhkIMv2LtYmwSRhKEmZuC4Rtr/K1g6tsGx8%0A1UNsc0M4JZE5K84UlVSrFEyeR9paYbvuuIGBoeyODpbnMejx8lw6jnlvRTQqK0bTnwfJnzMl%0A/aeY1JB65zQGPVLCSxlnbtwhViboz9NUpZLskKir6tbeyIcdDXtANV+tpfNLZvb2IjLd17Xw%0AKPRaIpgYRA3EcrngW5z20kECbNiamkTfF+l4da4kEuoXbKiQSimFROJf8Bb/9xFqFRjU6LRq%0ATWr2/r3TRKWExbVMTwaHwS8eU02ha3uXMq0NLQLFj1L8IFX9s51Y7bjXIDBYX47P4lunNpU1%0AGNyWbNPAMVorNsjDLVmrOvQILI5X0K0pB3L3TJuJXSDD8eec7QrYc0y9hyC8z0aZc2wFTV5O%0AMXE7hOOc3DRLgqJM9dtB6N2CyBef+SELUquuGpciF7+A9efZ5vLNQRDuXK44k8eNGDj75oJa%0AuiBrcpEFQJG4ptPmwguA5yn7BD9U0K0tvPzG9sNXzw+i63S7oSvkAfY8fLnvS3ONVzRbfo9n%0A/Z6Pf7aBqDtSiw4ruzF6rYItlc/Um3rjBMCDZ0LoWY4MWs0uORBcU541X0T5guc8AkIyzxF9%0AIGQMT4dfwF2LZRk7WxIC9pMqrk9gpjGjPlJRR6vg84zBZIBdoVAs0t2tFYYoeFrwdQkyEV01%0ApIwEuODT0TE0jIs2ffu7xvHsMXEKH1Yfjuk8BIdRFZjvpA79QUWjltA9qvbSBDbMxTFszKp5%0AadYmyQldpQa5vlzohFVm5tz/g5v1f9nev6mIXdJTwuEnIpmMSlqf/tl8al1KRMR1t09CQEaM%0AUA5XXXJiWj65Nin5fPqSdeorL6mUyqhQMXnp9FCv213yv5SaBQY1Oq1ak5q9f+80qQLaBJJr%0Ak8SVgg2a3W3j4G6rqCgAqHXi9yG+OOExcJj1GIUjtXWleEj5gKuvINmmQ9+q5cOqdlD2I5kW%0AKhmn5j4cduanxaTcRlvTE0MqNMUgj++dmg8VdBF6l/mtWnluhw/u5w+1FJ4x6+vPkzpKbPql%0AbkC5BwHRmoTwJa07p76oKw08vHx5w7fiMNAMAWkd/pJPQkXsWY/nEWH7KjwPVobAzrYROaWx%0AAEJWVaEVEFIryW83x9VY8KP/obM96pltsFeST44CrnzwwZBk7n/mARM52FSeSIS3/vCSByEF%0AC6ep2g/gaOTXEDwXp7cDTEvC/bBK/aAAoB5+A0Jqc1WwpU/QJ7+tfGs2y+6XQBayGvaVKfh9%0AWKZUWjIZQ0fs+yTV+BNLzsf38X1Si2i3ePkWXXBiW8RL7vu64ETHGHKaoRcRVs8uA3YtL64R%0ASM67UjClLFR1LBG+lQG+/9BCz7KSf/u8BLQm218LHr+gCp/p+RYO6dvInXSlCu9TCpVozz+l%0AfihEaAnPadvwpU/G40VVGBCHMHlCQ9gCIvStirlfqgJHmXWtfycSIwLwFwvxDXbct1jUyN6X%0AT71cHOmGf4aW76Qg0jCwyX3tNf3ojEVyOenqksmTlUH9xzfYRCJS8tPCZSijfA+2URDJZEry%0AJxKJ+KKPu+SfKDULDGp0WrUmNXv/3mGi6uEkTbXy6KbKHtWZXKtLIirK9Xx/mAZWnNigFxvz%0Ac1+9H0/rOCS6MLRcci6Lsdpxf6KXn8GTSqwCVjsP3QsO1z6m35p955RY407rIH0vOHypOi+d%0ASradvhQcbJvtE7Vx7hOd4JBYyjUKay6qMgICcruVVjPMn20pk1symUlkYUEqLEKv0iySXQRx%0Ae6oYhwOqdm1LhqacSho46eclYW7Rpv9Xy3Yi0d/UpKjI8iRt3DEM6sN5gq1DGAvUC/gkXOwr%0AkptO7u7ncYubBQogKXJdo0apwbtoTbLacKCYZTKARGDsczqyMGXm84lTyzC7gn16h/zX4+rV%0Alklb1Wqz3P0FgCMP4Q+nM1vx/AUxfB74pNoQYc2q8CKVzoRMDhHyeawVsBxL6BpEhNTN+lxS%0AiuFlVRiP+PxGROgyoFQREbsumR5EyBogmCty8Uqtcxs4KO/hPu5GgBZodt93eVEDFHVrVGqC%0AQhLtFl46hCBKIRMG+Aukb4Nnb9XwK9DM5zn7XFIprRDY3qLjrEvpkq/T9Df3xFeSOGRasB/7%0AsYJcWsF8p47p3FsN5d5Rwoc8bumB+vOLF+KAlwmPEtskfEp12uzKBCL059n+ChKpDBtgsuIg%0ADnRFDHuDwtpKsD4kwqOcG7mVrs4nngiPVfGVyqI9qh76y0tLxt3mKl6nqGqeZAI/1bApfOmV%0AujK0goqgNW/FSoftLnPdWy01CwxqdFq1JjV7/95hoiBd3lASRDdVA3ZBZ4yCbWv49XtjtIu2%0ATmPVaCzt+T3WefifKXlHlvGYWI+FblzVU2mu22GLJsCWMNh1Hhq/S/qu1MVPeY3cbE/Ggdsz%0AIEwXTlsXrG2XPf9HtWZ850yPB/8bh4dbRouqM6EGySZ0GFmjx4xNIA/8JB7bRYFd5dYsplCp%0ASPKlmJxHn0QyQnpil8fo0U+9NbWD4oDuyGaprw9XTWTfQ90AMHmNZj5tQTJHBE7B7UfXu5d+%0AHgfa4ULjhK2vgG7HnRDhAamQxwyF79iSwU1ihK2RUFBLrRLYqZjC1lZzbG2YwXU1MUqu2yDX%0AFIoj+iQvetYhtM1sRBThmeEU1J5jY5DrKiLy/dSbJc9wtCmMuFxAWJtETCZyKbAbXigikrvm%0AIhzYlA6BXcHH80gkGs45QyBHSpHhxQA7L215nnoG1DfFWgwOdz86J4Rc3famyy4TU51FYcSW%0AhZO08czh6M5DiaScKzucSloqP68NrThcpH5EqfNS/cpi56UZ9HgmwSu/jWcn8V/TkaM75C4Z%0Awjm7o2C7Vikx0bXSJVBgjEA/E5SndfRFvn5T5fPrZpsTx0oc0JectL3knRb54nhYCfykiVFV%0ACsqAZ3jcFbGdwC6j3VsrNQsManRatSY1e//eSZL20jhkt2YlDqVZOYtSg1yXqXqu/oxFftoB%0ABPyeMzupq4R3VZq1ELcZf7ReY1KPlisEXtqdGq09zs1q2ziMM2F5p3XsaJzrV6r467bGu3Bg%0A+dfK4VZaXNsOEoFVndDxiz5XgsOiLl17M0jrp16KItQcqRDVIQR1J8HyPESs81Z10SoqlWRd%0ACpHuOXMEXOzL/riF3pUg7lxboItWEjos3Sfhk0jlcrSKhbeJa9UubAii04xncHuBphyf8UHS%0ARCFUJZaKdI47nc/vpfumwO9M0uttZeqx1hcjk+AUcF1tSswLtnB65GqoZOFtZscu0VcLtKdY%0A93eVKCi7V/mJRFp0GoEVU0EH26Q+FIu4Jsxgf/j8UXgFrZkVvdfrXXzfAjgUznbxiqGCAjEb%0AIganRo9cDpGfbdhicIxPoVcwrtgNG0gmsSyvEX8swztOwtGVrzSP3aBJlejJIGK97rlXT57z%0ACDhcsuTDlQ/wl5Z8x50x6957weH2B4bd98iMk5Z9Nth6Ukf4pEUfyJiv2HMWjvHAPvXesH9l%0AQtPXrU1SiLDTFYqIMFgdxsUCuNhiZf9YywtILkB7IqP61qizDCR4fSn6zth3mkopY1pefbVT%0ABhOL6ETYKCOxCsILhtolb4XULDCo0WnVmtTs/XvHSK4vp15V6s9KlKZgX2pdyhv0lH6ZxzYW%0A2OHgNpuc1vbROwPCpr42FYf9O/bfSQj4j7dHKopyDtGWfAkkM+FegQwhexmE9VXJyOLLO0Aa%0ArlQZDIVgacyRiuxiQIZKODZlyjTxRJexNIhgCXqE4xgAACAASURBVA75aQgsXzADEbw+EGUt%0AcJv1im4Ai2hkRiLsFEEkfV9WwG2wMaYHC0/AJxEDcXKiDGanhrUxdgLYxYitKX9/PkZ3VMsV%0AAJPHammTW7SF9rkqdhrNEJINIVr8UdQhUuWnbAXITw2zFhHcKsfKR3h+VM/6UgVfkafkw8nE%0AjoNg2wrYxQEdn5f/RCN8d8ziVEowHlUHXpsuYYzdSt25zSX/SxzDOVLRDuw6Z/KLN+NAS4Yn%0AKliag+alSekfJCGZc3cmXjmIPYi29XeQs3g1yap+xCS0dklJCVovzboUPRFIt01YXFFwQn1B%0A8qU9CK2ll7QodAtJYY7wSiko9MPjjtoUdwsir6vEygRtySh9Z+U77aXXt592cR/T8uOW3qEI%0AAQKFstH07nGdu+SfKDULDHar8k7cJbvkbZWfrvtpYljiGwd+o5pCYlgiMSwxa+2sfZfvW/dU%0A3fBnh++7+75Dj7mqfxVw3NnseSNLtmZn7RWmTx7df7T+9Hhkhw6Azw/7PLDn7nuCig0DqoOH%0Awhf0B3lX+Sb/qpI/5YByhWF/Kvlzq4X/X8ioyC6fpiNDs4d3PT+4HTj4g6uB9RwAsDEJXDpl%0AG9ON/gH86ScjgUfm7Q5A+O0+lFn85wAnqNM4SHVeOcsD+Mw29efHdxsN5K+re+msP7MCgF8O%0AAAfNBTj29G8BFOYztu9aDgIOeRn2OBzoO/1UIMUqmTULgPuoA+gjQR3U1Y36xePAI58+Jf/j%0AH6tjtTCsDtmTdPk1AZbrm/IkN5Zu6FMXBQf+UrolWikhLELSoRmV91wE8CnTvWoNdXXsU0ed%0AaYA64cx1HHQQ69cz407qljMDXuzh5JNJXQ91UMcH+2Mm/D11yAUABQF4803qZlD3Isujeuqa%0AXqgmAXWozedvAVi4UGuNtlkIR4qpYAt9fSx8khkzWL6cgw4ik+GSS5g5U2/dB66HujpmzODF%0AF9ljD7Lr4CBzueAj8Geog2Wv4L+oO506PnEBhx4KjCkUys9otz04rDF5L3xt0ehZs4CvnH6N%0A10yiH/b/Sp3ImaefSv8qnj+c/b4CsOI41lwC4D+vRzgiy75Cs0f/bODNrX+Zt2UmwIlncuDf%0AYq6hkpfPY6+FnOUAnHQGwAeupPtn7HEEu+1VrvzBPwLIMewznn2/CLDvV1h9IYWt/Owamt9N%0AH7wXgE/Ar+BYALYs5OXzeON4flOkz3xF3gejUQ9tKALfLyUZVPJNGA6r4D4QqIP94Rr4IXwM%0A1kMd7AsPwO3QotOd/17H+M08sqWfOk6+25+dLwJTIqSHI3LXcdY1792veM01HHQQwPqB9UDq%0AQ1pp+XJG/Meen/nwe+R/DvrrSVMSwxLq/WYdaBFXjWXzZmL7d8m/g+wCdrvkXy+/efM3LW+2%0AXHPINcN2HzaE2h0fvaP10FYgMSyR/nj6+wd/P7o1MazkHbZwy8Lhzw4P/hzdNTr5wTA467n/%0AeU5/Gh7Z5yMAh86d3JrjdXn9+CLsbl73dQCnVcK73U3lzrrB8k17/lfJn3Xd5Qq7lVKz7NXC%0AnldR9/fILkvZcxuzLmTf7zN+BfBo/nTgjGnHsdWa3PZF4Gt/eCD/uy8wySd7HoW6G47ZE+Al%0AAKatB1hnVo8x2wAm9QXDbz6pDjhy2GL1569uvkFO4MAn2eeRNbRAH+z+burNOb/vWHqX89oF%0AaiYowLf7MDbz9BHfAL5NCpC6OsDlLuBpDTlb923vAmade+iwa1/3OU+oW0OdNXUafl+ImJV9%0AYRXkfmm6WqKX5xB6gONaFgPcqfrUDV3FjyJ6TwWfbuBeOAEUBOqE448HeH0N6IJlAJ+GLwOf%0Agzo+WQdw/0G0fBWOpWU5d/wcoKFBK7/nPQB//7uCecyYAbD77mQycC3UUScAu+2P9Sv4BJne%0AyMyOg/UGVR8KAseS3Mqp72HVKi64wKgdz/tgjwjK2GMP3rc7LS20tACccAK//CU336y3/hIU%0AnG5p4Y47AI46EID7zGW4nsU5gAV7svGOcNitKFy76F3v4je/YdUqSuVa4AR9onWw7708MBr2%0APgOgsLn+1SsYkWHTXQBHZKkX6oVjPT5qAxR7OQz+uDvDK77RvcsA9m4AVrofLd96xk84+Rcc%0Aci2DeYANd9H/Ku/6AO8/uVzz3XsAIBQP5723AHh3AWzZS8OpBzbSu5xi6Ze292mAkYdzym7c%0AO8iLpWNGcXsfrN7OazNKFFrhtwBcDqdCD2yBIgADsBx8WMP7fgXnwTcBDlQ/34ax14PFhute%0AA5bsv+fPH90NWGUeq/XrueHMI5m2/qLkM8Gh3hh4A/jQuz+kFI47Dqatn3Xl5kBhZd9K4PA9%0ADge++lWAu+7SeA546CGC/l3ybyf/apPh/w3ZdaHeUhnaC1ltL+W9tXI6iqQsKxaHlvUt0XGC%0AnIxoGN+wp4eVuDXLWmT3q9uh2eWy9dg2S3VV0J0P2gub8oItO7ukc1l1/Y4zcaDdUnms0dbA%0AoKkqpokPGhpMrYJruk0ReuOKnZavHIFp+dx5MyvPPE8SS0Zse5GC71mWwPI/OSCcOQBWK8+F%0A7lcEJMsj0fyJPs7NEJbKUP+VlRPtA5JJuoy/dV0RW2i3uK8BGA2lVeLYf8bT+jRD8jlVDCOO%0A4AbgcL5c2qEciJnMEG9DRCANXmjLFaE7WuhEUR4HF0C53iIFMCrJSkKHL9Cj9/0Pn/RqfL/E%0Au4rJmXB72A/Gwj0WXlc4bTXUx4Fk/FECN9+4O4ZScEyCiGWFEYFbu8KiXmXXTdU8NaeWVgyF%0AXhqHcMy+1Yjo0LechQjFQdY/OMR34aElKR6frf98poKRuPMcHOjci7Yk0/KsjfPhdozW36mh%0Av3EqpnDzE5pXec1GRHAKocO64Os85eg1XJrgmc3atdp2S+iOTwqekBfmCgiTBITFAsIcOXZD%0AafUUIgNGmx2+yqrTd0rX9q6hFdTbTESSyfJNyeRb877eJUaoVWBQo9OqNanZ+/fOkJ0Bdipw%0AWAXYKVGUxUFYngrCc7e56s9cX84NCL0csluzCghSGpNHEK8T99KM0gVP+FoeTM1NVevJAYf3%0AxGK7zE3li03HUeUIUsUSOXEZuw5gUh2XTNEosD2sbUqDJnizzlslitCk0WNlohyP2nMVsLPw%0ASAhr0+EIjR4tmUlt09VsdJpCuxUWxjXITNE05EhZeCApyDM9BHZjQp1oe36/+8zH7eq/fibO%0AHbMSxOJuheaMazyy3/TNxk5nlZIGc8hP20HA56QUM+D0FIcGlSdOg8XYdgkcOREuLsVtKqTM%0AtjWU6ffDdIQSYMeOO5Wo+vRlCgFU8n22bq1QyIGw9z3QT17wiuXAVKVEWB0mFdfHWh1iRzXU%0ATCDP5iGBXaAc24JrtQMYWnqO0ebneaU0RM9BRXuFj9+gFy0IFm0f7hyGA9vcsHhxtL1yES+O%0A4+9H4MCyKSE8iuq4B0a+LDsB7BAKPiLkLI07feEek1HRbYMJLQ2u4RKXp0yc4o3ZcBpioJuU%0Al9Hbr18QOblbQGbPFs+TEXeYYL4jC5xVBMESHtoWXBmpxHyRpl9WO1JQYtuaOCWRCDNkd8lb%0AJ9QqMKjRadWa1Oz9e6dKFIEpUfzDrRt0Ueuu7V0qTzb4waqSZBMrE7m+nIjk+nI6icwMZUXe%0ApCIxwC5FDocLX70Qh7SXzvRkQu7T+a0go0f5LJmMA0smM9YvGaHzMBxY8pW9lo3TPQvn4sCy%0AxvjF5go3fjUqe3HroZJDvdkDjHVez9QZr+r+2etozoHw59mtJVkIMa2+/hUd2t+4Cdu22sYL%0AbD17dKBQxmaSY6o+6LQ8Jv3CNcVkLTyVNvt3WhUdnVJOhUBt3nIQzRFXUf61pJXVBPZ2pGBk%0AZlxnbK5AaDBLaLtUMkmzuRFBMYxSkhWC6vWuSbYIDIn7jClRUNkYXimwC0w+yYqzCFCFH8EN%0AqlPVfsjldKLGWh8RtgoIJwGmOIThwdCVP7rDnJXwrFXsVZTvI4Lhru3u1gbCzhQimvdYBL9P%0AfRhVKPDQahq3KzAXArvg4VctYAx24JXJOHymLPV7fQv+ayVArRpO/dmAPkTOome9hmgFH/9l%0AXrxX18xdOQkHli8JS6htHCQwE48o6PyJjZGz3slqE2n52oZuEBb0Ra6wIEIx8hmTorFad7ZJ%0ApLxsX+njV/DL3nLeoGd32+qtlViZsLvLoVm+P9+6oVXtlVqXCn7E7pJ/ldQsMKjRadWa1Oz9%0Ae6dKJbDzBr0oUAveblEdq8I8UP+85rUPXojxwK4lA3LSr1dgPLZWzkp7htPLgY7TcOAvc6ta%0ABZY1qA/freZUXToRhzGPRmYYWOwUslS2wChqiSpUgz6fMUUnASo8rUhywZSq+yIgJ5xQBPbv%0AG0CEyeVgsWHUYJpMgNV8ElnSJWgS8ZgiYPGbYALWsXmBQRQ07AoOpv6fU9FT2UbhfZcMJTGQ%0AWc5bzkx3v9HqKH68E3YKB4x5P/CuPSo26UU6zWUPA1hPaCiTEV1hQiGhXI5f/gJKkyLVZJV9%0Ay7LIZMgNhgYeXREqW6LwxhuhPSwXADvR5aQ0oLQiVMzqHqrDpfXc3NXaYtdf0D32Cxpdv/wy%0AIgwo8BexFKbNbBXOU2YzhHmmGIOILqhVBuxuuUl/Lg5oYLclhxgOvP7NJcBrWp7gh4euIdvL%0Ai/pbwMvnU/Ft1SW/VHv+WF39Itp6Ho/HVYHC2qSGdGUIKfDSrr40htZkwEBkq9Qmt5Nts4Do%0A3PGuqmqnKlesVRUsJip6dvEH/1+XmgUGNTqtWpOavX/vVKkEdrITP1jLfvJOf216VRxW1loy%0ARMg8VefSewiA3aGZVhxY9BOQTlV9vPNDOLBsIksTNLukb8eBh26l2aU9gt46xuAQKOyRvp07%0AFmkFO2LP+EFe/2nb2s+LDpujox5bG8MuY1MZAJpw4oBAAwNGoUuCOrAIiD39/qGBHYim+vC8%0AYb8tgiTpCVHX7A2V8EtR3iuS1QDkCVyko+K8YAf1T3Tnsl1AWGoKKsBClC2vArHt3wQCqXyk%0ANOx+laiumfy0UGH/GNx3IsA3rgQgh+JjGyJCLjDyKdFgy9VlJKwe/H5E2D6gPafPlpaReHi5%0AxhkbzAhXJENUpxM9S0tcBIeYN08PHm1ut66BgRWtGxG2gDBvb8BA1Wjr6QlP1rKqumJTPwdY%0AeJm2VCYSMWVnRbRNrtts6lvFc8fGfL+e+ySb0mxZhANdZ8R9B9+NA5vbEMGETMQ0RSwcCbHQ%0AlHuK0rLbZnAbIuEPB2U/UzazLqEloyvwFg3gG+jTY949SFMOEbZUnOObQl5ICI3b46+Vag3m%0AoOuFNyIIcnDH2LFVJPc2vFV3yT9bqFVgUKPTqjWp2fu3S4aQnUV1jqbtHftAuypsz1ifZre/%0Akfy0iHUtW2GBUHhLhazFDrsgxbR8iW2jrC2ZgqMdmiAhd1fQHrss3LclA8K0PO0W7Ran9KtI%0AuxypmfSqEW5incB6bqmnaEBbQlTlCQSNCxWJi4ygSMTN+twf7lR+q01cKbBdA45McbfdlII/%0AYYLCA11XXSUqIQPhgCMCO+Gqg1SyZ771e98zuA0geyMCL/z+nDJgl1dA0NFqqRD55fk+QGbK%0AFA9umKS2ZzIkBK7/SIhMbgjrwlqQUQy313O86qqeYp3RBjaMCSqKdXSEnJDtKVeohoR8X6d6%0A/Gh7FQUzwtquqgt8IJVceiJ4xmgUQGIFOl8zFqmi0FuqoMS2wwF7e6G1ZKtlhYTMyoCXEQq9%0AhpyvVJIVGRtbO2Oe6te+ibGUs/xgVowpV3jpXJ47Tn+OMgwreuGt2arfU3XQap0iFBV93XKa%0AXcYNgJlnoQIiK3dqT4Y3VyLCqn4c8ISEhAMqOrpNhioyOJxKZRhd/cdS4P8tVrnXcW0Xtvs/%0AJ9QqMKjRadWa1Oz92yVDyM5AuvEvjQ+AXVmbdVT+zvsP0JoIjR62HcK7TkLlhb+PHx/hhpUg%0A3NceqzCmU0fvMUqDLdqvDhU69+baVSB0QpPBf/Nbwwn/+X6QOSeur7rAIAY/FaopqLxaVebV%0AwrPwBmkQeIGH1NY3uUFgDbeWlQXT+RY33aTMg8VhwwLcpviRA2IVZccbgF6mgsxu2lQyggM2%0ANJJraAhGYI7eNwFzDQZR+Pe000KkoUhLruB46ATJTwtw3tCiMGQkzzRGBDKa0zhq0rP+gutq%0Ae4znhWYzLa/oVF/VmesLDV161OpLe1QCsOUPVBRjMy2ewThQMEGBTVCf1MrWPI4aAAmj31og%0AlWLpUr27OlbO0vveZh7FdkMWuHEjInTbdIYFl+m2SxyvOUubwXoMt3Dnsbw0EUfXFkMiAWfR%0Ab4QCdj0VjMQ5i4FNiMl+CBREeHNL2C+B1zgfzkdMNJsbsaIpiNwxHjE13wq9ODC7T/NFq4kp%0AXJgULGGLmer95gpPMAgvIdxlPiMleUQ7geemi9SLIDJSxBbxdvxi2yW1ItQqMKjRadWa1Oz9%0A2yU7FPU6rva5aVWTfoMjbYv6Nc5T+acILZkPLv9goKBbFLchIB/o3D3szJr+sT5NOT3OoqtC%0AhVkbQDi6AMIpWa0wZesQ4AyHYbfqYS28z1qb1efZR1ZkHhxSLOt56MKKhN9bX4v+aeFVVnqV%0ASK5DrEIuqKDwnQxxGRDF4cOjq1e2skQ56MyAKLl/NPouKlFbUawkEuTzrl2WGVsqQQAcKu7w%0A5kg6QpmCuto2mRVVFMwk1QgB8isZIRVRCIhuJ4INU6Pnpq+oGQIEDLQKK1XkzKxKQUNwXS0x%0AIYOenjwwHBx44QVE6PLDRONKhLG5D7+ICFlj/SpDXe2QTNLfH/Yv+3qJzSwa4dq1UHcW+jWI%0AXHe97ikOsjXLkhf0n3prpCjII4M6lE2XAvNUcVj6cgwUEWGby99aS54cFTIYvTiNHvNbtaP2%0A9Q3ht1U/QubBswywE6HR4zub9JgKF3YahXzkavQKMyXmMubMXSj7/P/YdtUA+z8kNQsManRa%0AleJ5Xmtrq3nJJ103JiFIbX0rjl6z92+X7FBigV3AaRd0RtuIzt1pt9TycEbXGbSVJqU6hqCk%0AEuo58Bgg7F9kWp4OY1rraAj3UtQqTTkdldW4HYTvDpkcGsWRZ/VXVZuWJ5vg4HJsV94q2Ows%0AvC38rPiBgwW2f+6jqo673npbmnaS0MtpSrsXayNzQHRu5uhuhUI2X3y9zzgBn4RLTP0ue6Gb%0AH5EUKDBK4KXUXA1KUqYEUy7IEpW6Y9pNPqmnuTnKbWMA5PN4Hqg3QzoeFIJWcD1EDMWJYHXr%0AGCzbXAq3FFy2molp8JTHVSF0m/ig4a3IDSJCRsU4+ri9iOCt40tdRqGK5VjLCn0se6Yubts2%0AnWY3EmVoFJpu1hXSHJhv2PQCqFefBXTI4PpncRRATHEaLEjxUgER7MiPhzI8kTEnqBBVj7nU%0AZWYzxbpX+ZWpVB7rh52vfVN3Dnr8PUMW2i3mR1IcgkEq626pts3BgadsbdWL5k8U/BILXyxm%0AFWHhMyAku4cCVSq1Vn0eMJobhPsEhDd7QgDaU5pFoRSChzm4nqmdBXO5IbcGskpkRKT/JJHn%0Aoi+6nRhhl/xzpWaBQY1Oq0w8z0tU1EZJpVJlaruA3S6plFhgF02SjbYzOrDvfr985CMvPnh+%0ACKqmlaIuh0+XAbsll4aDKAvcKQPhSlOG/Dp3153tVsmwOwR2jRGyj9nrcOAPT5SrXbgVhJEV%0A2K5xewT3mLb4y+HnSX4qJZ3ru3Agm9B4tCmnXc/J+8GKhPl7Bj+VYcTAo22AXWDrwmqgLxnx%0AFOaUQkOxyggeqeWIpHK5n8YhtQDqzXS2GbqQiCEN4KPAKJhMSitY82KSIqOOztisyVzpRfML%0A5QplbLR+aVZmtVSAKAdNW0WWz22lN6v5yXKFLDRGgN15Jql20NPWppIpKUAsEdMqjIVmg6gQ%0Abl4NaCNTcSCceZCB1J8PufTKJqOQVrTn172IMFDAgWdHhARy2qA6QMZcnKXjcaAzEWKyN5fj%0AwNKf89f/n713j5OjKvP/3xEFLygXkaCsxMUNYESQoEAwBsQIidC6cQBRwg9JNtK4m12DRF1t%0A+KHEmJU2EeNlHDduxIViUQiMBoSxweGSSTJT0MEAGRiQDkTShAmVkEvPrZ/vH+dSpy49MyBg%0Ag/28nte8qk89dc6py9T51HPdraG2gm73XYiPVs657PrkDW5LBzdzBkEoPJy+Vwy+VPntkpwX%0AflTBh16PwDg1xgROUv/UpjQtQseoUN0cEW90sGzPxK7XO9iu1uFTXtn37d8V1S0wqNNpxUgZ%0AWAomajEIgkKhkMlkctHU2g1g16AkucAu1hjjHf+BQPWwd2VL2dMfPV0vgSox6Tm74jCrLQcy%0A9cLSxJ8U6DwdH353PavPw4euA+n6cE1g50PXWFbNdVffvVyPvSWd+HDzKnfE8WsIU6QieJ6O%0AzHDXb5tm+cR+pu4cASwu64ov/6m8pEPjjP0rTimIHoOfboFt6QeqlbtDLPiYxS6P4nEGC04s%0AVBGh7bGLdUjH4Nv+4f4QqeDNLDyLyI86wgq/k01UhKKp5TIidy5aZ8HcO5TdU5NMAGA9C0K0%0A58YKBIMUFJScaAYdIHdPqIwp7cZTYGglCGQ1Gisa9KYDGpS6TkUbFIzAECIEAfc+iA8r/8vM%0ASgU4t8AjetDmAj60GaDWBDeehA9fexREO0d2TKTjFOaVGFOh6R5Wgg/3WJOxgKfntjlvHryi%0Aht3XDSDC1ioI55sQ6cmT9XRmo8HrE3fo3tS5qw/pdjL9ZTblGAzoK5PLabyuhpit1d7a4rmz%0AyEM303odPuzYpFt86JmhBfqewofv94Sq0KCVtZ/Bh2cL/PMAGBdS+y+mgOagyfujKkZsNErr%0Awe16ttsLVIcYqrBjLSL0V0K1tLqbbtxJDLvvMBtqb0xrW0yAe9XyjImoSAooHrW6TrHKWadU%0AdxNEEHmTCCIfMK+sT4og8ubEgScYgWNMyz5RgcNemffs3yXVLTCo02nFSKnrYo3lcjmTyWSz%0A2XLZVJFqALsGvXDSliMkIFt931h8cpty2vw6exsI80oRUOVzcJcOiV302eL8+R2sTQTMurah%0AJLDT8O7dcbCo4l6bC5Fjh+FkzMchVc6sbat12WDTUUmuvBiEA22yFbVqPmcAk1cT2IULaiJ6%0AIy6QA5ieB+HA5yG9AliFTN7AGbVumQoZFs7J1Msvx4AdIKfxaJJsbOwkADKw2DQq5Fo2IKxo%0AerBX7A/OSalGazxVAsZJrtlq4IAsKEe3Qti/CoV28x+rWGwPlgAlja095yI39eDDI6cjQrY3%0AbP+do7uyXSm7akGgNZyesm73VxDh6acJAh0Gax3Oli8CWAiDOxChr8yC94PJxuJD1z8wz1FG%0A9icieY23g9aEJfPPxYzUqf8pFmiqn9pkb1SzC4tsNchPhF6PvqcQYWiA+3+si6woaNhf1UGy%0ACDcZtFcRHnNwngv73HoS7l6EftNSNgET6udlDqQrvgBIt8CkuGsVySX2Wpe7PUxLUm+n32OG%0AJ9cQaNBLTnULDOp0WjGqhdiCIMjlclZv1wB2DXpx5HkCYqM+A7IqFdxZ9GWoBIF8rO02F+g0%0A/3deYcGln9wUrka3/5wTh0BYsJHOGSnL1e0/Z/zQId/uYcFGrbG7Mx8R+PJTIBwxxD+PBM6m%0AVPR6n7p3fFVjRMUHJyyzU4bw+feuxaMFdpGBqtGNDelHqTDMRQJCTqhU49GdJaPz6FKrbOXt%0AxSIL1bRLSzjjiNJTiNDZyZ97APJXUh3MEjTzb8DaCLCLVm5obQXWMqUtDc1pmmOBXax0rG20%0AU8UYiF3cpjZK8DmzXU4IOMCuueD0k3WAoL28UdIqK8DGQasdTkJjnfFODdfKz87HJ0zVu9/d%0AuqvSNkTIb2PGDJa1hWDlkyfpHmzWvZtv1ndtYCvtMMWWsjCnNmOxxgpdY1M+VHYW6a8iQnUw%0AkmpO8aacDpUVYdD4NaZiuFT2HWc+MbBseMxU2aUjM9zGm520zNVBnR5FjPVZpFlMjpLBQEf7%0AilDtD3P1vYKsVHfdIoFIi2lsSYgpsj+TmZAb9DJR3QKDOp1WjLLZLBAE6ZHg2WxWYTvzYn/p%0AqW7vX4NeEgoCySTKNsyhAlLEw0dEZpwYr2d18Kyy9ns7MYHDFmzEh64JNdGSFjhM24zU3zMH%0Aasqnco0StyPz60cKsHBh3CjVh8cKmahaLm9QnV1jyg4inGqiC23Zrm7hi6qH1mZmTFVxCTZ4%0AQqGQsgOhNm5E5Osnl0zwxP+BkBGaQ5y3AM7mSjgKgE9AgdOrfKDswCwvrMpKUTce6Z5I0TE9%0Ax4BdsjEbgrxHHmHPPVl5MT4sLHLjmfjQcRIe2m67ZCRg1w7/Au1GYDk6wOLGFmZuil9/pfm7%0A/w597Nufh19wRJHpVRBOGGJhkfXXhMCushs6+Yk50xaDxcsSjv7nzXgGf2cEz5hQRfC8iKL6%0AO0/pfpS+2fO01mqDiWktX5eoJywsLNJf1gK3JZwXLVs/Ranx7MXk7ZxzRnmmVHqpAvenjVjr%0ArEfNs14KYNchgkhrGlaz/G4RSVP1NYDdK0B1CwzqdFoxKhQKQEtLS+recrkM5HK5BrBr0Ium%0AIBBtu0FoCiIar1ReWMw8mhlOwMVD33ha/Zw7t8hbqyAcbACTiopdWBxhuPQ5pKTfe5XxvnGI%0AOWvWrlMTOIdfLeX5u6/uLiKSKQwk9ztGUsU3DCvQ4gC7GA+mNVqkeLtpsb1hUv6qbfXYKCNw%0AKwgr8yH6sRzqEkWXIQmjXCEXNaeq7ZWx4Inos7e8FV95YbqWzUSJudPN1VZLfvJMXUVaWy4l%0ADU7G5P5oM8VbY7hfnU5TENo0twb4cH0bCGdGe/Nhc57+Z/Ch0wSiPlKlvJX713H19jBs2Yct%0ALSmubIqVgnBgKxIGVofcWgPx1BIYEp6I9jDqxCUzzMb7/2pU91XjcjdTBBG7+M2JDvE9ke6R%0AumrQy0R1CwzqdFpJsgmqUvcWi2ENopdjcusVaQAAIABJREFU9Lq9fw16+Wh4RJLblBORjFn5%0A5n3/z3EZu+Al13W3/RP9+NCe5YiEF9pndw0/hxfMJ5shDhy9xs6yPaQvXWBeiYmpqGi0fPIF%0A/RTl/O0qJ5wXFpX4T33R7vlGFpFzApv5WFEGPBWBeHFpO4FNX3J9RIBWuACEWRKCKsR4nuFY%0AOVOpgI6uVUcthQ8CMBXuMY0540JnDzGqpiUqfrmbJvCUcdZILT9O4zYVPDEP2tKAXYexxjah%0AjbPLW/VYSybrHlz50V72bvJ5ej2udlCgCh1QDmSqsq0PQSuzt2uBKZV46Twf7n2IcWk204xo%0AqGf7t/isJ8OmHDnBN76AyUKrRdHOfM8/qQ+MxSVU+/Wg1SHtspmzwRlCi9BZG/QE5jSTJSLU%0ATKzDwAupIfGSsH4LGbbmqrzTeICIjBRU21i6Xj6qW2BQp9NKpVKplExxYqlcLqtEdy+02xrv%0A8Tj9dXNv0Kueiju1Um3BXxaohaQ1aFXOeXt0vQMfvPvDpeuG+/Vis+jxdGD3vw/oDeuBfss1%0AKdhu2ugiIYbh40KwtedJCRXOK8/esHtzQjEFU9MBx5NFIwaBADyYFlYAG+T+oezXZunVGskS%0AONgQ9lBm6yLArGtAOKWqdVqZAcbZK1+q9QIweyUa6aBIZSepRLz9Ug73NDJThk5LHdFnwyr5%0AgJOHzHNihCf+jw5Hbc9CBycP0Z6l46Mm+8kLBXZZbeN2r7qrqBOhOoQPv9geP3ZKJYLtVKPK%0AjyNCwYQgNAW6Ul9RyBkBJTwY0DaoT2fnw4jw7CBFoc+4wSmgpvrvK+mf1w5EHOxcQ61S191e%0ADQXKBtipHCVKwAY+Dwhl0REYCrp5wjVRfNlhBFL5KeGpkVHamBeI6g4xr51UZKYaVYRsPgr1%0AXH5LA9i9zFS3wKBOp1VvVLf3r0GvDOmExoh6EOxiVvhtJjf5eR0JsWquXq6WPkHXkVrm5hX4%0A0PWRiMCCjaw9KwLsVs3Hhz9+i7P7eH8VhBk7aS7wxedrLsnzSngeH0xgQVXELMnfr9Fef9xK%0ARxzY/TD8wFLAToEsU2eiG4SlnlMBTB/nUKBxjHHZMKhvIsDGXezdA2UH2CmBrJNwTiVeUWEQ%0AF5kOrVW1BAHA3nvXBnYx7GXam9DJhztg+YIQygA8G9HekWXi445AgcISfPj+/aGA2nWSgJDP%0A05II/MT+RFc86+zXpe1iuE1J7lynvTkXPwfCKX34GN1YNz6sawuP8jx8WOXRFNCifNTSgqZd%0AVkBWGVJFdC666iB9AsKcQV3TwuI8W3/Pgphdz2sB26er1VOwbLtzBewuZWNVMO5hodU4hrrA%0AcV2aHlEMFuRFVpgYnhW5iYtbRFT2B6uf2yiCyNjogVfV7q1BLznVLTCo02nVG9Xt/WvQy02Z%0Angw+V5WvCtUMjnLl1LUc17KBBRvT4wR9dHvhF+kC39pJ8x+0We3unF5KrRak6/Caa+Hs7fjg%0AeXy4ZhFYzafvBqEp4MtbmfsM+78II+yL5RbhbOfneKMRsS3zo/LKgrbIKClVKrhsFh/2B0yQ%0AZskgpHiBL5NCpeTkSU6BVuebn075sRUrzJbCbe8ECavU6mMvgrxR1x0EYlDgbwG4Nk2TNzpg%0AZ+lMQJi3Xqv0jp8EWVYuimvglg3qHg730p86y0sFhIeEvuiVV0v+2/4AeSiw4zGuTTxIyx4D%0AwRM253ViHeUJqsKxNxkvQ5+w5r3itlx8GrGebc3lthwLi/jw4GlsriYRSZgzRZV8yJvDlQpw%0ASiW0FJeyVJ1nu5AAdlsTwK4k+z7miLUkro8YU2wtBDbkmH1famBXTDROTsgkD2xrALtXkOoW%0AGLyu9pvo1UFjxowZM2bM33oWDXrN0uf3+zzwH0/9B4A/Bj/ysN2+Jb/2i4fTK/BO5MPIWADZ%0Aj+o/a4kxZYBHx/H7TvrmGoF/1HuXvAnGALxjJ9VnmbYB4N4sMpa+uez8GAfF0ImhZW/lJ2X2%0Aen7/p0Z6+A97BuATPmOe58QC2aitcOkGFq4boYcxok88xpZS9/pjOHYMXUYmC9dv5Nmfc9gY%0A/DHc+HP+7xmmOaN8RfjMdTz7KT6xJ22XsnAdG54D+FqWzbASSlm+fibAKnPIhg0Aj/1Y/2yB%0AYwFo32Uk1DpdAeFIG3LxS4PAVOGNLMCMGYCDzFQSky+AwM0AbISfwjGwAIArAXgOPDgDgA6z%0AS9m7z9c9KTNr0zYY1C0qTmKzGarjU/jGwe43wBgOPxLgdVNZvQrvJPqfAPi+upTb4A5WvR5g%0Aa47ucxie5vYBTIC94NpoapdtsH0SXMIfP8Leh/L514VAV6kmZ76eAlwLB32FJYcA/PH9/GYj%0AUyYBbF4QdvXrocign7iCRzze4Nxd9bR0gwdtl3LY59jztwD7L+C0D7JjAQf8lrFjADbv5L4x%0A3DeGjRexax1vOJDxBYCxXwl7+9w5LDgM4K69+BxcCsABWaRPZw/8CVS+zyNtPPMMj8BbAdgO%0AgBhnUWCQ4D285RHT7aedU7DP7Tj495pXl9fBebCP+fk8PFJb2KG5gILxafQWwJyWogD2hnsA%0AeKNpfAiACdFjP5E2xwb93dHfGln+tfTKnMVr4EI16EWTUtq5nFt9+qlr1IIdRDyNtOapG0ze%0Ah1VZfJXtogUfOjLcYbLHqcBbZYdSAu1ZJg/nVLfHfz/Ae0dSuR2ZUL0oHyblvX7BcyMcnuR5%0AtYpiGYFa6qK1GazqrpxIbLYmw+XGZioSJmCz/Oi0lKy2Km2bwkbZLP0VrYjyjMBjvSYGQvCA%0AQ/TPk1UkShEu0i3vV8llHjbvQhU8ofIft8MJAGTgaqPea9HGVoAhyMEVIBCFNXr0i/QvFSrh%0AeVq9Z4MnFupXl7Zd3ogeLgd3vw/fqZ2ltFbt0ATzcjTBbUfhm0okqm6Vm98uVAd2xG9lq1A1%0AWUVUIMLuDRSEK4fIVLWA2qtMmckEJUtMDmRVEG92WU9DheXau1l1amC4T4v6p9iU009jE9x+%0AFT5sKhEIp1b1w6Ysv8rEuXMHT0a9AJe3mkQ/WX33CybgI1Z9eF0/ubQKYGqGA6Y8sQ2MSGrs%0AOoXSqCInZtkeRBApDCt8gAgiU2vs/bATXWtVbp8SQeR1ImIaVZY762D3nhq9Hfu3fHe+xqlu%0AgUGdTmv01AB2DXoFaO7GuWp9ypayhe2FoIn8SjSA87xsOzM6ndWrPQsy7mP9+Oxxx4IUxKNK%0APkypQDWeDqM9y8IiJwyA6MXPN654Sch1YJX9qiCMr432knUs/skRVsbf8cPac921dpSs7Gs5%0ApxzqmgxdpgRtU6DPeoXxvlLFQDvteh9oHPz4uewsMuDW7xIQfpbXsOnBHOXNKVk5eBLEQWy1%0AokaS1+3ytO9fN1XKBYATHitgEvyGLa0hrmpKxEb4ESNwukDXfpHl+anWuMCmHCK0Z9lkYEog%0AIEwyD4y6VlebHrqEfFVjIHFAm83Wu8J8URQMgFY9LDNJ3c7bHvliUZ8lSx8OnxAX2Ln1Wy0K%0ARLgrhw+F1eZCwZ1lfNjoIUK+k+Zf4sPy1kj9hkUn6XMU4Y7fawF1uDrrWSbgQ4QzojfUOttt%0ANht/FHYJImw1AtvNrmsE0qJotydaEryv2jD+dlNF3iCCyESRC0UQmV7jwCvNS2b4/k+ovUtl%0Aufuv2gINepmoboFBnU5r9NQAdg16ZSiptxsR3+SsFmpJB9/aqSHLHxfZdXGv91StwNtW3oIP%0As57TKpzrbo8hRc3KZy7GX93K/M16O1ZnwvrtKWR2XDQjiU9YVbMWq4U8VpZ+GG4K6MhEgKBa%0A5u/zIjK+k4xNeWU93I0Y1ctspyDVjS2MCygIQYAIFWFTX8S1zi7hNtqxu5fczwDYE06LSgaO%0ASTIb1lTV9cEU3WQay7AcgAL0heZUvm6CJ0qOAVdMC3Cx6UFp6Tw69tCKN5voxNJsEzyhAHTH%0A7/jzYOi/r7DXQpMGpScTr4IQUzipfs4RMIqrIYOMMchjazShnbrmCwSMS1lZmDMIwjQJ75F6%0ADpsC2nJMqTCvRFbIGK9Qe4WVivGpb4R3UGHEv9iYj7D+LyIhTsUU6lCpTywrMVXU9c9348Pv%0AZ4LxuYw9BrOe5rKKPpEbJCKgertqiEfNdcMIxHRysZ9JAcPvHBJVwvw8eyVFcGIaLhFBxBMp%0Am5aZJneJrSdRElnv9Hn8SCAvxrWiYhvA7uWmugUGdTqt0VMD2DXoFSOv11PwTunthsc3mdkD%0AIrLHG80KasGZwjTtWabWsLpq0DMzXCwXFtM1dpYdlduebwqB3QknGIf3XDen7+bAatyS6zNy%0AbmRXQzMaVto4m7csL7q0QL72Kaj1XoxpzDZ2GX1PMeFZXxmIFPT0EutZpULWFGxFleVdQTop%0A5OfV2PsKUhO0balZLKtSSYcX1wiPOwjGLd2mBAYG6XMEOiUMd1ACCp8F0Ua1XRHsJ809xrY7%0ApcLsMvleEJpFG9Z/262fWPU9s6U7/iGkHgNlJh5v0LBEU9/9KYsPO4tsadFob0eJKdCT0bbp%0ATZ4WuBENcO3JqouTzYbFiwu7IzmNkxd2krBeQLjdWGyrwnaThFkEkctVuZRramC7vKiKSKt7%0A5fVpNl+FuoK0UmCWPSN26LD4LCMiCSOviLSKIFJ03lRF022DXlaiXoFBnU5r9GReDi/7KC/3%0AEA16lZJKZaeqorhgpVCQRYucltk79cacZPXVKO+rBUTkhBPkr4pjVTayYXRys8sgHDHqIZSa%0A7bTapc/mlbjlGj6ayFSsrHijUftN6o2gPR/u3IbShWSzeICwZki3aFQHlQqViq5kn83y9LOI%0AUCzDg8ahPDXO4AjYE+CjRwPwhpGQ17jhdr5npKNHQzs3I0KxCqbGV4wVzlCWx0B0WpOiaY8F%0AqLoHBubAQQe3KZVeTlhreviiccKbPqR7KC/Fh8dnslFAOKSqvz3cgZSaVml2feP/l3RCUDyb%0AMOFf6SLduLOICNuML2Ypq1t6PW2q3tKiz/rRNnzYnGeoouc89zkQdpnLco+A0DJIsCs03yP8%0AxbluLnhV7FbF2GlAnsjFFii3CcUovKtGe3jCXNsoq6IRwyC2ecZhbn1tGWWKVRju3Cgo/JgI%0AImNFlooEIiVjnO12XlOF18BiX38EdXpR63Ra9UZ1e/8aVA+USfh45XIiIq97XW145KyLr0tW%0AbnUF/iORGHb0rFbZKx978T0kJ5bMnOfyyvxwSHRUjnrXgEmQpoBCyazBPnzbhAi4C/PWDsTU%0AlVIt2R8gQkVN9VoA9ktgKIsyT4i2H/MiMdkeL/K4kGYTOS+1PTiA+oLNZsOV3oaM2OuWmvlZ%0A1TmtCm2i60b8r1L+GQFVqLekCnIIGPNlDPSsG4sP33gahJP7acvRG81O57qK2rtsLemB0C/0%0AetypBOayMACY56A9cRz+LD/dzd0qEKcVhGXmpCxU/WUVBM+jucA15iK41YezBopdI2wzAk+l%0ACbin/LwgwoC8X6U7sT3EFMNVkyQlY/osS/wUHF2a+pm17w1HZqIIIo9KqOSjdnQFIxWHVQKW%0AbD68Br20BHV6Uet0WvVGdXv/GlQn5HkyfbpeFQoFEZEDDhDQefZP+Fpw0EFmzbit7Cx+Va3n%0AuNEpuKTcyzbn9Zrx03WcmGa0vdgAvrYfpwvMK83dOHdVz7aXAMxZHYziw6t89+l04Ux0JntX%0AQZgyoA2+UwZAeGeVDw3yP53R03nWlL7tZ14pzIWWHOKiIuQIhItNyweqLDWKnJBST2eU9JGR%0ARd7wIjJJnDyyyOAQIrxrCIRAGKpQyqas3IGkhIwMX9UDIWd0UQMCwgFpAlZNmNrDB4dCHLa9%0AwOY8nVHf044MgwF5B5pbo/zcEhjzepKXt5IVtvTq9IRBwGMFfLhOdXsBCEsHUs7624PaXq+u%0A2BkJARUqsctctz+a7SeMQH9U/fawQXKboz30jZSybtAEKY/E+qWRaJ9rgOAwx84S7dWnfmZE%0ASiKByFLj2HdK1AhbchBkg15agjq9qI0cNw1q0EtA55zDscdqlcopp/Cpxz717LMAPPF5YPUH%0Ab92s8pY1bWPrHQDrpgIwRglw0q1T2o3A1DsA3jqVDwDQdRDf/Xcyg+FgH6qypJst5p/32f35%0A1rf54u5Q4LQhvOs494NL/zTuxFl7jTB1f6RMeMcKxwoHPUH7RbxLAA6o0lPj1XHn6yM/myoA%0Ad72e0z6oN4Cnx7B3lQcOjEiufRunjQPgDcwcR/++KZ2/WfhQHz89moWXcwosNu1/GsNcGP9x%0Aqo9pWHBn7wgnNQLdm9K29xsjPwegmpB5R+0u9wY+P8KwJ2bZMAbg/gG6YR/YvIIDsgCrYaMj%0AuQ/8Cs415TOOG6IA58Cu7Y7QOrfiLnOEK+BRANRdWgwefBSALBTgCnibkffHqAJsfMjkczl5%0AgGVGLXnfGB79OH1fofm/I6dw5xXssQ9f3sYXLtEt/SbP29Lv8kedtzGFvpCh+Q7e8XYWv5GO%0Ar7I37LgSjAl9z/8BePctOhv0RwYBmrZxIYzfA2DvZoBt8LtEzytA4E3mup0Eb4LdxnR+sQH8%0AYwwUPALGwCAcZOoMqx72dFLWAUMwBrY5LXsklL9pNMEcdLCZlKWlsA/4JiNiKm2BI52fV8Ah%0AsA/8G9wEwJcdt4M7YBwcPfKkGvTaor81snx1UONCNWgYKpclm5VcTspl3eJZQ5X1PXJZFVlq%0ACqBKU/DmB9MERHhmSOfjuHsZ7dkUV7nLnuStVZBwCKUdac/SlmPWbjBedErxZjbE6GPGFycO%0A5+0X42WdI8vMLqc07l/Vo+ydUASq7auEPwdsMVWtlrdyTzUUmGjSpvzoYdbA2buYKyB8NKGp%0Asja4iO7qLsjCn0FMmjqX3g136c3LasMO4FDS7LkuHewkuktQR809hsyE16fVYJA0dZGt1oAj%0AY/spO0bGJ6thVIpqaTNqKhGqVQb7dXvF9LP+GjLGTdPNXBPjZJ2JVD6yRUe8ds5kMKDsFFLz%0AYfU5IDpZdDtaY20jLeyToP66iRXVNbECysVQNeqLasq/7jKm3mqVfjP5o+xZiI4vUerM3QJO%0AvhUlECssFjP71uLt+pKeO7xYlI+r0X6QCFGnvbLI7402Tplchw+SFefYYQREJBCZa7SA40UW%0AmWDeBlmiXoFBnU6r3qhu71+D/uZULArGqc5SueyArV/dg+ex4QxtMFKpHBCaCxxUBWFOwFqP%0Atafgw11Zmgt7723es0pgnyoLi9x3MwuLOoPxQTLtXwcyPRmmDoHw5ip/8MLsIc2Fd75TwOST%0ASwC7cJ2OmTuPHwIZOQeyy9bQ1nFubbS3OyX2dkkHxw2AcEhCfsGQruzeHs1pctgBvClPTnjf%0AMFMqkM3yqSooY6VysyvDOhC0DgoOOobFWZPuTqCbiSuYkgRbSpHl9j8Mfd0pNRsl9zo3wVeT%0AEga1Xyj0bxo9AtD8Y+cQ1c/uhMxglayQU9sjJd0tCd9JS6yTZJ941rpUxqRr8U2ZDWC2aXl8%0AppZJpvRTMncZ+Ng5CR9Wzw4twv2ub4ODtCyws9bbXg8fNqwjI3x7KOVLyYaeZKLVZl1AbDlm%0ADVeJTh5OiOUFpCQyzbTY8NijHTFrPK11R+aIILLUgV9qY6PBXsMfrvjUkcQy9g0mMj6x9zhT%0Ar7ZBiuoWGNTptOqN6vb+NehvS+VyCqoTkRblHmdrYv5pKL482Dxtb6iBokQQ+dAPn09JovuW%0AcLF535dHcqGz2KgtN4LkX8nf2pTePtVEyLooM8ZT+vBNRpVFT4RgUSOhILySaz/Jvdfy7zXi%0AfCNIInWefYCxRCY6+Vdly7oS9oRacR41aOy78WHaJwE4O773o2dr7dTdBe7I48POYqKLACps%0AfTKEVkVnWXVTuyld0U5nr4I44mQnFqEqVIyOqjqICINDkbDNIWFbFREqA2FFisEAEZ7rBWGK%0AgFPS1x1iMODxEj7cmw8ruvroBzumxmsuhOjWt2U2IGdatrXhw8cP1mU5fMJKJKpl9VlxlbZV%0AUatt98vBBXZuupPBgEA4XcgJQ3205Vhksj+qfMhKeJyBv/ZGpAG7vUQoOxVmRwJVNhJChk19%0AMgzPEBEHflkoZru1jS1RsGjbrzA/u82xJRERKYmcJILI743AxWZEm3JPIctFL9m787VAdQsM%0A6nRa9UZ1e/8a9LellpbUtT/K+ZTlIQicY5Mqq3BxEohaMGO7RuJxBhcW8WrJTKAKEmAgYG5z%0AuFepDL+0gy+MpL/JpAVw7FUF4XijHTlvR1xg3yrzngPhio06560PHRnOM6Ehs8sptuwVK8Ie%0AUiueKYw4R2BzYlZAkbc9ABIWjVCw4IR+R2mngF0JlH3W6u1OqoHshB9fYbZnxXe+YypNKghg%0AJj50TWaoonetBOCzT2gg1W9Moh3CurQFXmXf2BptxAC7VeeyvaDNqTsHySYMiGLyFYvw4Fay%0A16RkdyuVwEk62BNAi55tSwsrTfKRriwdGTo2RqqHKUjn5pf20f8CI2r1FkJTWnRF22nh9k/W%0A1/RtSAV2Kt2JrbeRC4tD6GcyMEbYAVNsY1L0asR6cDgjMnN0mGypsx2MEslVhC16e4IJm1Xp%0AjltFJCEviUZLQaJRxW0UHYHJTs+2HzdhSjnRbYPqFhjU6bTqjer2/jXob0vDAB1LWZGThmT+%0AzQKSyZglIZNchwSTD08k0kggVOQfviEgJ52kd3kUQc4lTCnXrECMeiN3y0eI5yVppUMA30yu%0AVHLRXmAS/uKjNJEgXFQBGXNolevbQDhqqGY2k09Ec9dZh7xTBkE4t4+5veHelXmdOwNh3haN%0AIF00YBMyq9pinkdO6BIQfu1FsiUrYHe3q2ArptUKc4EdRl1nMxibvTfNR0ccqCE64gIIzI/j%0AtrcafDY82bPbnA+RR6x/e+sfEyStmFVeaDbauy2lOLADSqbxketAyAnbzLFVYatQMN5mOYEO%0Ack7FDhE8T4Na++GRycRPZMXUOLR6wFHRLelgaRTGKXBpSyp3HaU37nZkut7L8laWn40P7Y5N%0Atnlm/A5aLZ0Pa7NcX2CNyVxj7af95ciFfTTg6QGywjeFpxWMCzSat6bbVcIEAeGWxAVHKMnb%0AozfiEJErR4HPZNi9WbPhiRRETrW3ST0AClBGkfeF0W4npwG7THRpzzvtbks5IZCP9hN/3YmM%0Af/Evy9cg1S0wqNNp1RvV7f1rUJ1TS/TLWBzEZjHcxEFBZMIEAZ3F3vMcMb3cGviVmls1oa4o%0AFATkgqS1cWXeArtgfW+GyrkTQ0AmIvgJzzbFVo336zWcPATC3lUmO9jxk33p8/nqVhDGCFOd%0AtMZemvrwRlOZwM1jbO2qIjSbRhfY2YpnJ6uWJKSrwC6nHV3FFYFbzfJfAGGM0qI9yMIiX1ZD%0AdAHwFiO/p5HP40On+XUorBkJ1TUZpPLYmdqu2icsTQA7u4rHnOT6q0yphNhIYbXNm/XeZ5rx%0A4YgKCN/4hW70IdioO9zdHT421xf19tPm8ZhS0dmARcHiIghF4ddiCnK0aOvkz7zw9Ifh9VFg%0Ap+7RLU7F225hnuN15/I98NH9QhysZtiSeOZ942Pn/jtoYFQNcbP6WknGnfR66Slj8gnJrIC0%0ABbLRtLzNQLERUd2IwE5hqYJRyI2ebbcPpgG7VjNDcZLYkVDIiSPgpfXjGnNjAg2SOgYGdTqt%0AeqO6vX8NqnMa8e0s9nPZOOoFgUxYKohQkqOOGukVbxakWexy17ZcTkAW87wVaG4WEM+8qj1P%0AJoyrghy4z+hCJY7SGO7QS7drXNVcoOsQ8k+DkMyxbDk1TjaV9xMQzhcQ/vU53ajsbpi6CIpj%0ABdamVPjydjBBjlNT+7ew8jSt7/k1fPD9evn/4CMgjFf6uRO4scUMsRK6DToswmkAbzWRm5cZ%0AVHbSLP6QxYfz1O9zIarDe++ZoffYY7fqe1dyIi2mwGXwJSgW0290v4RqKh+dbW7FihDD+dbP%0AzGA4ldk4+cAsNEMM9YftQxUjkJmgvgdE6BPGK3VdoHPzFg1gGh7Y5R1g95P1eqMiPHJqREzl%0APU7yhklU+8Of9z6hp2pxnjX+xv4Rav2DuC1DlfBY10ku7zg17o73II5uDJFmkayEOrxFw/6P%0AW7unarEOdl8zn3zf6R0FmCMSmZtMUFwy1lKldSuITHcFBoXt8fdS5P0TbVSqxFNrv7UaJHUM%0ADOp0WvVGdXv/GlTnNPzLWpH6vJ7Srn9mMuIsoqMFdpLPR9awBLIREUycRy6XEBhbA5ld3QPC%0A5EEufC5l7+zajnexkMNDqzp642hHyXd+PwjvHwJhxm6aAkT4ym4Q2h7WMp3H4UPnRHo9HVTx%0ApJdeOfe8HfjQkaHXi5SRjXOMVkf3Wp1camXbHTXUca5MLr7Txn52gc8h116r71FYytbQ0UcD%0ANe+1Wx1LqaCsu5gt52oxmZiCE2dXeLaNAQPyKI/wUCk77JlOiyfkhYowGJz9UIuGoU/MwYct%0ALVqmY05EwbbSwaAPHYUPO4sMBjywwGjsTiJopbw8FOs8Jdx+bgXiQMM+Y1y2/ds43FvMw/bp%0Aiv6vGXiWngydHhigdoW5aErA9YsVOTUjfG84AUTWiByqoiVeIOv/aLOtGgORjGv0DIRnBFOR%0AIhBTK8/2ox5m5eTnRMzsozacunO3imDUbK3J+XTIMqOys9Mr1ZhzyuHO/BukqG6BQZ1Oq96o%0Abu9fg151lPzqXdwjiEwakpIywua1Pe47G3Qh2nPP1ctMNhux0i5bpgVAyuTcpSgF2GUyaqO7%0AW0BbflvZAHLMwUMg3zv02XftVwU58kiD/P6/fj5rFIHD1IdV/CYHGr6vGs9v8qUdGo2p+mYH%0AOsJztoFEaoz+cgtXGA+8pDqnR58I167RLe1ZPZwy+fnwg41K5uMfV6O4kz/NoLf9aFJAoaTx%0A0HuqHDcIpzFmTyO8zmBBMwSFGtgOEMZVwowqlnxY81b+AD6sZNLZZ5t7BMB58FwrPsxuAbgI%0AgoChqi6HMFgJ11Q3R529y2rjuZtKlmXFAAAgAElEQVTxYSEAn9iSsh4/95w5JMvJRlFXjPYm%0AgkjOhokkzZcPZvQQzeZe7HwghFwvlEXYtf4FCLvATiTennWs2Eq5mzOS6hAl4AbJYmDr8AIv%0AlpVDm80tZ//38w48QoR7hEAohx5vseiK8L1RDL0hLaobmwklVcHZblMZlqIc87Qgco+YIrYF%0AKZUib6GliWkrKiTa/9lsuPbZv3OqW2BQp9OqN6rb+9egVx25b8+ODr1+TO1PLAxlAbnySi2g%0AsF2hEIZfqPbWVr2RtxqmGsCuG53+12LBljN71VEr6AFppWMj14x9y7CW2cVPDlcKFuFdVYbp%0A4YghPC9SnSyVl7dyo0lW/OWtGvO5vLxV2yWtW94tK0H4ZIWmAO8afKztWPPH7E8g0Jn8fGgD%0AYB7MqBgkBwQg2qdNCTTBTcr1sHYK4oVmelcQ9uybvQoMNZufk6fqjek30HIcx0/QP7u7EcHb%0AGuJa96lAWFsK8c0tgW6/ydQamOvxQ6Pf2t2LCAMVOjpYbvpRlmXlhWb1mmLKaoksWGAuVFYo%0AGrRUEZZ/20zdA5mrcsLpKJA0jt2yhUWtxL1wO1276d+GCMHt+NA1ER+aC1ojO6XCwmLoTWgB%0AXEnI9+rOmwfDjCoP/Rc+DPWZsxa+MRQf3VX7IUyUaX0BvZ7WdD6aodcLE77sEnLpYbAviK8W%0AEYOQ3CJgFhshJu61rO9C7C3xFntIIKwQ8jLftEwUo8HNRQZVDh06JiMrU4Z0t7Yf5YyRMbNK%0ATlvcHgxCbXXgZkYapKlugUGdTqveqG7vX4NedRT5LC5IPi+ZjJCVSwL9ts2IeLGwWQTk7LMj%0APSQFXGA3f368PTdfL9j5rLafFvGyCsFc3wYy6Usl8byNXDN3xuDYsQLCgdWDD6+CZLNSKOil%0A+vK7nzrvvGFhWS1WeY+bghCX1GLXqNf+E3yTz0K1KzCnEtVe1ptyeNNz+HDLNaZlaN9zd3Kc%0AjREpgHDPXBA+tVGroJZerPdqVFphxnYQ5ndxAQDfg9lEpjcvqpNrh3sNhrgLfPgFAE8aZLfS%0APcozEBO+MD6CDoeHCz0ZnWU3Bvuun8M8TK6WVm2e+1bAqpKGrQqBWRCmtnMGFgRC23MRgSQv%0AncQ8pp8xXQ1REnMdSsPeRDXDpJ/lr3ewu5uHLtAy/5PIg5MxUbQibMqFykXLbiiJPTsRtqZl%0AwHEFROgvh8ZrV6Daj5gsM2u8vwbVzTT/49aDTVwBBamfF0R4PrwpiiyEWmQxXJuAtAajiNhw%0A729aoiXljBHxq3OMubGoWEyiO3GMtg2yVLfAoE6nVW9Ut/evQa8NUjntCoVI47Jl+o2cycjF%0AFw8nAFJo2a6gnoi2tsSQXz4fXxrFLgMGKEgQiMJxMjrjmunKqh73Hl8F4aghlnTUBHA+zC6H%0A1c98p0781e0a+XWNM8DOEfChI6MFUkN3U6GhwxMmuLGxmk5ZegqnpBqaK9phbnb0fMPTN1SI%0AX5k926OVcDHxFqroQkZoNXM47t2USuzo4JZRADs/MZPYrpYWMOlFOgWynDiOdqg8hgiDg1Dk%0A9CEt4BZe63wWEYaGU8cqUjntCoUCPvRkeHgTCPNKWofqQnDFSrE0u8z/7aL7DNqzWl260gRA%0AqKIRuW7Kg4i6MqJbfAha+WUHGSEjWvL6tdqsv7BIrhvPC7VxKjmIKluyOU9FUB8kg9sil3FL%0ACz70OtBtcAciPH+3/ql62NKi0zWLsL0Q154Oy5ZmJYFdtznB7uF6UNAwGSQxKmBXMVdDtGLv%0AaKUarOj7qFzoLq86YiI4ZtaxzrRbnTTIR7w0L7zXCNUtMKjTadUb1e39a9BrgxSgymSiiYud%0ABXV4ASWjoJutV2uttBMmSGuriETkJ03SHXqe7lw/42brBQG7FlPm9cpf7g7X7BvuBFMt1/No%0ALuiFuSlgdpm2XBjmOQxEs/yHpfgmE4oy6lmFTa6b5nUaXlh1DsL5u3RQbVuOf90Octhhprf9%0AKyD8Okun6UG1K9S4EPYeAuGoLaE/mQr+cLVBix2NXadpfPg4HppIWyKIwsWCEiZam/hdHxF6%0AvdBK6wbGxsDEYKA1dj4nuu0KiJSyBAHAs39BhKFBslk8eP5uXXli82aAu3IMPIsIVeF+AeHX%0A8oahKiKLzRJuHeSLjqpM9AMSAAdPm4gP2wv8disIizfgw2PL4tjXRxf2vbEFEXY8wZMX6yvZ%0AXOYhH9/kLNxWQGmPfrE9glxX5rlIQPDMF0jXBA3rp1S47h6tl1L5XDocEBa06hZXXZd3pheD%0ARLu7w0YVdZtE1SPhKjcvXehFFwN2IpSF+cP1M9l5OZxb1kAt4+QcCV8C/xbHZCImaqTPOWXV%0AUtT3satPENmzagQe1snzbEbiuWagCzYIhBM7/KV65b0mqG6BQZ1Oq96obu9fg14zpF7T06en%0AYBoXlqUK6K/wVgEpFkVESo6BTHnVqBZte42y1e2Fw0Qp05OxWEqsLvCmmxXQmbtxbliv7Ndr%0AmFLRwE5lRbFIqC3H5yoo5c3KPM2FSAmB4VGdD52TdYdNJrWsqlHmO8ETV7fr/m3ohm+st1MG%0AQA77sNFIfWcDVifkjm7DLy57MtKDGeJdx7fi874178Nnj6494kh37fl648kfIkJPD/96IMDx%0AACwx0G2hA/IULtnQzBSYfjFANhv6e1kuFnXSta2BHmIwoGz23rccYHOeAdE9dHTEeyjbnL0A%0AySHesnMn5bJXLCLS0t0tEJA9+oD/HTv+DGDqJZdQLIoIS0zSZqXxUgq5BSYNobpHSfTvQ1mY%0A5ihTL3JAmA+DO+kXssKjbeFRT/wnTQHHCgglA+wswMKBLNsKbBJE2CUzVZ/bC1olNrg9fimU%0AHVYEkWWdRr+lXO6GwW0vRGOX5IjuTf17Xqnhmv43FEFkvMhU519P/dvanJdie3D/O0xjq3NI%0A+GxYNjbfclkymZTgmHlD4Sip5TGOcEZpkNQxMKjTadUb1e39a9CrkRQwCpy0AWUnSVtLixY4%0A6ywBmTJFQH7zm4iAiARBGC0LUijocNdMRlatEu0kh4B0d4uYlMU5dG3Z9ev1PAqtoRVSzyOf%0Aj03Y6/UslhKRZdcMgqiA2WNu+kOIqxBmGM+nG1s4cQCE5a3csgzP0+Bvxm58WFhMD4kYV+W2%0AX8QBgeWrW0HwPNqzTIwWulA4r61ZlyVoz3JEvPAG0/tClV7XlJQa8LPLdO2HD50TubM5BV8u%0AKCrd2+LNi9WUPnPXZ8A41fl8uufTeqpblt0UBGQyLJsfzv9nAOd/8Xx8eMAo9OJKUACe+TEi%0AkbquSXXpxpY9JhogMnUcwF+W6h6UwdfzKJcRoVKhmIjVLWXZtYtKJSKQyVzV1TXV5kaZmkjd%0A0trKY78B+Pw4rRVTCqF7TJaQyf0R7GUhiAsR3KCNoQGN6sSYhv/8A8qbwQkLyBrhVpNSuMXB%0AJYOD+vrYFDDqu2JhkUILPpF0fYqDVvyoKVb30BqTDH3RBgN82JT7a7AdIgtEyAlfFFxohYA8%0AKJIVyTkFIUR0qFPRSXFuDwmTFolg0uMVDLDLu5mWK0JRzjTOGFrbl3UEBoViBD6KCM+FITUT%0ARBaZPHnZl/Jd+OqmugUGdTqteqO6vX8NejWSelnb12jXM90Kx+y3XxRGNBc0SOrIHLzCoykI%0ABZLLfFL1pSBORwafU4qZqbddS1Mw1+QxDgIzD6cIRMoyYmja/T9OQUIuf3VrSsDsB4ZCtZw1%0Ad6Yq5FxePTNyIrGK8j6hglCjyZ2hpk1x4acgnL0rlDltAN8pKqr6tKGaCoMuLNJ1pO7/O+tB%0AOHeHFmgK9BBN4DPtkWl6oOtgSfqN2H/y/gD3T9M1730TEnvR6REMl3PgnQqknR114HMphv9q%0AUTM8ledx2e/aKrs36EMstlN223uzkHnzUZnv3bCa/8oD5HIaDoosFZnoFYB3fHgGQEsLQaAd%0A+L75TYBCQXuqfSctl+HschzGlR2QcVEU7cUiG8RoAYsR3EPMSTQj7OjQx+56XhfzUMIrncIY%0ASqCvxAMOJlNl2dSTqQT6nxnbW4hPwww9dlBrFg/bWSN9dG1ujv4siJyncFWbYMNj0Sn0con/%0AO+s4a8lOzP0aBK1jy5hPuNZWWb9e78pkpLVVAonfprAHs8tSwYbcRttpgAaH6hYY1Om06o3q%0A9v416FVKYWSDckHzUdFqnqd3HXCDFwMK49dmgsFAC9RAddMfzoBMnCjMLidrpU/omFq+rdm+%0A0yUI1GCqJa/sQ17NNFXL/tw58QePa6Dz6V3M3m7PIpeTYDA4sWlor4MS2M7iy2FAoeexZjo+%0AdI3T3ngW2CldYEwgdvgdC7g7x9ppWqC5wJRKpOyYhY8WEapr0ulUl1dHWeGDq1AgVxtAK/5m%0A1MHOB58D/U+dfPtUHW873wSr3ggqw8nyNHDWBu0m9AH4eVM6YguEe+8YDthNgY/NiUDYrgw+%0AtBOWfH22gA8/nwuAN7E4pFMlb9wIkLFawBzw0TUPpdSKnZFzUiILGOc23wlGtlBb/byyqhVU%0A1w6FQbIiDPWFRS8Ul4VMtLSXRXIqfrM9q7WDXwp47glE2F6IKNvUuGuuC5VSfU/jE4I/Ee4w%0ACmPVGOshNvSvyjySSQGgjlOdJfXzOqfdlS8l0JXGT6KTnrhkdW+Kup1+OjriPcdYRdyDBIEU%0A7DwrwpMycZGA6cHeCBPJ0aI0c8i5XgrgawA7l+oWGNTptOqN6vb+NejVSxqiGe2CalRQaf2W%0AEj6n3NFiw0Un/aaAT8uWFteM6zlRjWddX8Sne3e3ColtUdoUs7rnKS269TuqB9cVT4IgWNap%0AZLypT8bDbmuQC2IMOIywNhJ977E4rrLLfEy5GGu0GhfltpXag2Xlwzd/S1zAzZb3zR7arkuZ%0AgI9nYhFSsutN6ICRgN0d4OuSEi4fsvwQ2m3+EYfmgY8BDfCeGvjsos8A5POULsKH5fDdpSDs%0AWs9DE/FhxU8A7Tb3eefAG2ugPZc6s/iclv00sIg7qYhu7+4GQnAwPNnrFkNUFk83GV9ASZQh%0A+VJviCdE6DfqPdV4aDWi8CuZTwXrY4dTX05BvV3r8CG4FZE5zwobzLFW56fKiJWyiLDVOPY9%0A6SGmSJfq4b5Nus8Ngsj+g7U/RXBQVBAWq2hpiWQPCU9qeB4mPNbEwgdOaCrR7RSuyL5TdOcT%0AH0/ZS1Z/wYGptxHtfH2vKT7hADtlik2qFf9uiXoFBnU6rXqjur1/DXpVU4etjGSAncJqp9yd%0AV2vYsmX6s9umkVMCX/+6fuFqgaZgUlcmvzn0jXNBTKzRuuIpCGjRYXe3jIaS4CYIIhATTIHX%0AJidQY3YZ3yS2wKkAa1nhAKXYW5lWY/6u+aGAO4SKw7BDqHjJ+ZtBmN4X9v+jP0U1TDMjnase%0AVDTG7DI33cxXu0FO+fL6vQpHapm1I4E8H9rQNWGVNfmHCXRlJW+4AeCTjsD+CfC0bBndy/Ch%0AGW50BzpDa9GU8bTNOcQfAY8xBdrg0QX7HXwwUCYHrYzLABx1lAV2EweHBXZKq/fIqdrnzCKz%0Ap76ZgtRFaM/y034QnefFVRQ9/2SIdD1hvDBlIGwRYXshFPYhJ3y8L+yhMogIQ7vwSQ99MMVV%0Aw8nMFEpZfMJUJqqH9uzeU/tByDsZQGpBMafeA8mMki62G00PwzD6/zRW0dUToSPSoRLQhWjd%0AArgidMt518qkrIAcuVkQ+bfnne+xitAvlEREAjOQZ2CcfYcEpvOOl+LV99qgugUGdTqteqO6%0AvX8NevVSub+MT25TzgV2kpZ5WFlprVhSYOrdeXyCwTAcI9MTIidL+GR6MiKSTZRSzY36MzyJ%0AZnS726Gb0gxjjfXh52tdgT3/zwvBX2oWNM+jKQgPd/tULXcuwofT+jTCsxDtp+tA+GTlFFWr%0A4Ec9oaOeOnzttMhZuEn1FCuAeFzAnbA2RSeXzssd9NYWBUPNcJtScf0eMbBppdmrcFsHeERq%0AyKq0xr95P/e/FR/uexM9M5iUDwXuXUXP/S6wm/PEHEpZqkNcdhnA4sX81+UA7brm2KyvnkNe%0A9zDzP/8zhtnOFUHkuHUCWVRl2SAQEXq9UB3Y3c1gwOa8hnTJkIIYsLPpf3cWqQ7omNDZgzqr%0AiJIpC1khJ6y/Jwrs2rlySAO7nUVELnCHcEGbOurxsLbYBEkTcCb2TnfC85zaLRWjSmzP0pZ7%0AuzpNjBbQ1bGpT5qW6M989GoYnixpPTjnkhGZ4R5yjoBcF0hH8tomWWS+0uSVBOTAAx2IaWTe%0A913noqnGVjMlE+xqffVEpbtzr3NDXRelugUGdTqteqO6vX8NevWSgnQK3rnAThxPu5NOEpBC%0AQYLBQKHAFIF5JXy83ohvXKuK+/M8++Qqm2Nr0CoiSsc2bZqAjB8/jFtdOiVRXVzAOA5GOJm6%0ANq7uyoUoMHm4D50TRxCIBVW4w1ktoN21dnq41xW2ERWa+0EFzH605prqDtRpjLPXRRGTFVAO%0A+DFg55zF/MfnM3Ombv/KOwGmOPXKXMh4+eUxWBbKPH2PbimVABafh6j4gyhlMlCCjrCltXVp%0An4Acd/ZNQP7MMwMF7Eol5hwaGWVHR6ivcnNnlA1OchVagfD83frAWB4cH411lKuZUqdtDcK0%0Awyojo7KrDj4Xv9HWma89iwhdGf40Dh8Gg0OXir53SuCJvAYx6rOnRWvOjvGEk/tdhMSQsLMY%0ADjQgiPC0ECT8/5KnH0VCcU72kDhkvMhGCbNLWkQ1PLDLF7SybVlnusCUs6ID4eDLNfo9k/K/%0A7IDORpXYGNUtMKjTadUb1e39a9CrlBTw6tjRIY4qLkk2L3FhewGf4s54vGoQaMOlq65TFEsU%0Al+nJFLZH3ty5nKox8WJomDmLyLvfHYVf7dmUtdxllcGY9JgPfFhzKmun4lNTYNX5KdESF/fq%0AvTfcEGIvu7cpCEvNKiQXE4jxgo2jAnZd4+32vDXzQgznk7EBBzZcwNc7FWC3+Yez33GUdoZy%0AuRxP92hT7xR0YEeYnS5tVh7csgxM0uNLBCogjB+AIvOz+EBZ9Q5ZKL5pXD8IU/pZWDz0pqwO%0AAQlRYFH1cPD0ITwhMDoqzwEuusUkE7E6LXXuNxrPUZvvRoEnm9xENVpL5U/NuXxUeFYQ4akN%0A2tSu+CP9urZscwGRGb0emxL4PnaPfJOYUN139fe87fqp2GKeikdP12q8glAQhkxk7pOmyOym%0AHMk4WYY1s+Y1EEwWBys46K1FnFIxIljDaG1gN3WFIKJAuVuoRse3Ws464NtCUoQOGdevh3Zf%0AJUqsQalUt8CgTqdVb1S3969Br0Yq9ZXwsS5xw4MkBXcyPREXulhX3NiScmAiUZxS14lIuSzZ%0ArORyYZmKl5A+8xkBSa8nq4Cd8bR73TGJVHM3RmI+QFh9rkYDygHOFZi5A59QIDmcq6VTQycK%0AkX3pK0NaS4ewsOhUmI3MalzHN8Nsxi6rmViAqHg1NHF8+/H40FdSoChbyooNavGdovUKlKlb%0AJiZfmqKlSw1aCrxly4CZQBPkoAk6wIe5cwHIp0xbQZnV+zCbvISpK0KeocbKATz4vMZ8Lk+p%0A0JZjOZlMhmXLlGE2jhICeW/Sycz1xw/SvNBciD9MHpz2rD42Ufs4xmM/MaAyqjwoQs+udLFQ%0A5ZlLyd1z/BBI+meDb5S+CGsSyXdM+EjeoljzARUrCOaVwouzXgSRSc7erCts/ec6BJEv2Mcj%0A9j+OYKsFlgSRBW1hS6kUEVNP2aR1Gm2L02cs4COTGKJBqVS3wKBOp1VvVLf3r0GvRsqWspme%0AjNWxWWCXnri4KRi3NqOMsEmB5j97+Jx1fVyTpzR8GCNrMBgoSFHYXlBFokbvVPdCabgFWFnN%0AVFkw5Kxv9scFrALPd2IvXEWau616i6XVsHzDLeHSa4Vj0Ru2BK0Pn+yL9zC7zIW7QCb8dH25%0Av3zhul/iQ9ehEa3PlEqqGnLsirGP9j6Kz7ItyxRIU+pSZVLP9GRUyGFLQYwuTJo9IZAvdOh4%0AmkuUxqukHeGfYZqS1EbTlfbUCIHd+SV8PA/lQLeRWXhz8VWobAvIvlQg3wEl8hxf0ZAU6OjQ%0AdsnZRXwmrp7/zLemeRRBzlv8HD6lvhJfWwcClXPPbWsRoSSTFOTqlo1KS5fRUO+iX+5UWDXk%0AsuPOP6/EYi+05w6jIiXq90Yf7AbhKAHhs0Vdfvexs/jFdtCObpOGBD+KHbsyNBdQZlnlUvY9%0AAWHBVtZO0chyTj8Ic7bhE2rsYjyvpJ+iTTkdeDFo1Ht9JQvFpnqCyKlp6rppRl0Xa49r78r6%0AP9S12IpFXc5LQI3Y06Ml1eed9cG1LwqL/8oiGZEJz4RYTfV5YL+Ql0wmjJBojf47NyiV6hYY%0A1Om06o3q9v416FVHCmC5RlUL7GKJi4NA8nmhLZfp0hbTpMCEzgw+SeeYrHJUagoxoIIU52/I%0AvqyoLrWObRzYJW2mCBf0hXgrFnvhQ+dHWVjkiKFIOK1SyKn1282Td9QQP+/Gh66P6CX55+t1%0AYMS9CyIAUen5XNvc+4dAmFLRCsKVeZBLvlHd2Ldxosozcu/lWn7V1zXscEMufMb97iZWJzCB%0A8wJRLeeXdOppPFUoQkDIyPdaLU6FqzQCLuKVDILrCiSSEllTAYQlHfgsXVoCfsJRAp8+/MtG%0ATJUG8Y6bfDZ/kbk9KzS8XtJBPh8a+NrA587c1wQy1rzrs/SRpbaHfN6kc+twoJLLmQxQlhRk%0Ao7SPOqQ3uStGk9eE97RcNjOyzwxMyujSGrZR5L27hC8F9mpolSHCTAEDlZTwzoA1GVbmI42+%0AjpYtKoDlg8+RYoqArc7hw+5u7XVXFZSPbK9HQcgbdJu8JraHlnj7eEdPppV2OUFlDw7CQBCx%0AKNC8BGzZwHxeOyAWnbeEfeI2btQ/73lSMiK5MDG5BAZizr1Ht0iivEQD2A1DdQsM6nRa9UZ1%0Ae/8a9KqjmoYeH3wiEa+zy7RnJ6/KlfvLwxw49e7QRFvYXtCQTrED7IYb18U6afwCzm4YVIdw%0A+5X48LvrufUn+LD6DDwv1KJhzMe3LKsZe7E8DArRiOqWZfihFhCEXLfOjRLjrsmhjA+dJ8UF%0A1EyGuTidk8NtJWzr1frGxtcxOe0Ka7KxMhHugMFAlVvIt5bxyW/OX3HFFQCrJ+HzzLemWZ+7%0Az//ySnwUAlM953J5DeyWFvBZvNgDildfvVwd4MP9U789cwfIwe9YAvDzefhwTR6EeaWT7r8f%0AEaZX7ampa+QByFFHDeIzY80MUMqzXIetQltyoFICn7XUAnYmIBcRdv5JYy8RRMa0tESupPoX%0AsNcf3n7rOsQadj2A5Vfgo1uUZ9uvyvrLIVaMxNz6nO1BxeR+K9Cue/bZcGerwLcYG6vqShIy%0Ablyw+rYphALHiIQ9FMP2nNHVnW5+toqOFPlZh0lcYoza4qjuknHx4wfCtTw1teSiRZJz4Fqs%0AHBnRjz07kP2PblAq1S0weF38I6lBDWrQ345aW/E8MhlYuI4vjZ355gPunnTFgW84cGP/xlqH%0A/OfRx6iN67Ze9/FHP978bHO475Lztg1tG2HI/szw+zP7jCDwAuiN2wDeeTYHfgngDb/jsM9x%0A4LWhwBcy9LYwdjZ7/jZsHMzQWeBz52gB4LDP4Y9h72aAsbMBPvAp/DGaZxzOW65MGX3MPaEM%0A0Hw9Oy8L9z51G6d/hdwjQMshLR/5YYVj5YChWXqvHMDQmXz4biUA8IezgAPe2+dewC+99Z/Y%0A8x5K1KIfPvND4OIDL17QHXCsLHqPRyfsCev2nXHEpTRtu2TnHcCK81ZceumlAJv7gANPebe+%0AqW894tp3zYdIyO0HP/ge+CeA555hRffFF58DFb981v+PBj8c+C+X/e9bgI986wCA9ywBuOMS%0AgCWHtB9zDGPGcOsagNuKwDO5HLCLIvDAA53AitevgEOA3BeeOmHSJLn0Ulm3Tg4B4BLn9Fav%0AZswYtfnFtNPvWL2aS8wBQ9t4+hvuXvmX2eGP6+YCnLNU/+yHbLb31PEAc1TTOTTB4ZeCyfN8%0AHsBe4xfQ/U8A+zzDim6OFeZVuK3Ij3VPVx4EbwLgF1N5xOPT+/D2RAizoq3XAaz7cgZwHlIS%0AukU2Lwi3zwbgB2GDzkajejg6bF8AnwNMbPQ6OHgjfAryXHiCuYDnaOExhBu/bWWpuTDZLF6J%0AR1+PTYGzzz786lfmNQLjxnH+zTzxNYBvGZkrriCXY8IE2Agwfz7qO6JBrxH6WyPLVwc1LlSD%0AXj5KasVsijvb4sZb5E32L7VR6itZgUVPL5r+6HRXUXFV+SrVw9yNc/GZ88Qc9dNWXOje3Z0c%0AQlFxZ9EVeEGUkrXYZpK7d65usQnqmgsTM0NavuvouELL1caREhSSppyboO2ktQTWTg3d548d%0ACgvCKk3h7PK+P+wCR/OxMs/sMk0BnZPwee/vbtSqwahe5I2dJ+HTs7sHn8PXHx7R2Dmjeybw%0AcP6T82O78JnY60226U6aoCdjU9DpcmTtToeaSrGZaHVXBzQTMV+qHpbo138UpBQ4MQwpyFC5%0A4Ya+K35/havxCtwUiK3mvji6upzKmQxHVQfDfCWKVZYWIxAmsev9lRL4TeUxLanym8xYR8XM%0AZ3d3VCkY5Yxwq4CwphWf0DPPZRt+cZ1QEn5TGq728RKTOdzzQE4rCcjMvEy9L4sPv3cKYzxj%0AQmoS04sUhzDaTZtn2EurHjEuK+/NyFUJJ7wku1WdCyKIJHOVKNXdnHVaHZhKrUYvaN05GuUl%0ARk91CwzqdFr1RnV7/xr0GqAksGup5b7t4xarUFZXFYRh0Z7NeGw3XLYRG8rlzh1XxVvYyNlg%0AMKgVijt6Cl3uLgrwoWvvOFBTBSdssGphKT6scpDf7VfhQ+ekMVMGQvua56GK0v5mtT4167en%0AsqL86h6QSy91gJ12KdugjacKk40f0n0qw5+Jot17zRn4TD8jWvd2XskKfO7SXSB4njXFXvXY%0A3YdeUQpnGGOFw0pZW640IxsteVMAACAASURBVNKqAlxcYNf+EW5s5q4V6V/hqhzZKvMzAuzU%0AJFsN8svqON/mwqyglcCEoageVsaOshQvqrbsxkr4FCmTnHLIDwJ1a5PArmzTr+zo0InuLCt9%0AnBJw3QSNQNnFQAwB/MELhwiCpsc2R5Cfy62CihAvXRj5AEBA9vrfqHm0r5RSQc7l5gKb8zqn%0AiX1cC4JKD7k5r4Mn5pXs50reFocoC8gsY/XUIxYEZEEhbLFOEvb0D2kJsZreZc4960gqUp8c%0AitS4JYlTLifn3zwCStPXPJBpPxZplJd4gVS3wKBOp1VvVLf3r0GvAUoCu+HVUTHE5h6l0hTb%0AdiuT6cnEMhgrIDj90em2RQE7m+tOCSTT472wU0uul340eGJKxcUN2u/tJ+tD1NUU4HPWfVlm%0A7ALjV6eiWS94nlUXqsPH3J0FJ+2I65ulWLnEXddGRybi1WfnsGZGKNx5Ej4n3595328NsFj8%0AQOQufGhQd96e9Xo9naBOwdOmAJ8J6yckgZ29lErFcrq6j03KpSwC4d47f77eevfxYWs7dEAT%0A2XHjIsBu/Hgt0KyUTADMvxmE0wJ8Pnz9h/VZmB60lc4Cu0ymdakCf8VMh4GGuW6QC39jYksJ%0AkYSICtjWjQWR41pbAZT7neraAQ2I0NoKfF0JzAYf7BeIiDjFrMjKuHECGwDuu1hPMhAovF2V%0APkPXfxvfOVNPVX0/eBvoyfBcKz66GqwPGcGTH6n4iTkGRf16Mwif3QUyaVKk2GsEp4p5otQT%0Ae6uM7TfJjQ2fvVpj/aLSfgU6U93FBbFXYKLoxqlOVhEVAaUETk1VQ0ZZHGCnwiby5psrG0WK%0A4uQz+v5ATZ2fpdbEroa6bpRUt8CgTqdVb1S3969BfyekYNacJ+akQjpFyiYrBs/FilXEJJWM%0Am7JYDVHcWbT6wrkb574kk5+1/pqJP3h8+hlVrfFaWFTr5T/+6R/5w1I91lwZOzbMZrL3bcvV%0A9r53Lokgv+R2CJ5GAMShTs6qCa0tVQncnQi5sBUO7E/blcmmobCvhncIyIK/LEidgHtNULdp%0AoUFjTxbfPjZDkj70JwW86Dheyb/3vRP1LgvsdLwoOv1HEwCrVoUzb0fnqFMjMtf0boBda2sW%0ABeyyDAbnrb8Cn2ltWZBsVp/7dCrxt6DpYZkqbmGjZQ2wEwsaYgIq8sPGkbioQgOs3ZC5ZMU3%0Aw3stAq1m2qb+251X6x4Co99dWLxYqa5vMUEtPRl6vWUWNqlQj8/vVGDRUljmgRD3BIHRKK/V%0Ad7ZYlAcHg3eqf5CejM5g5z6TCMjbc3GopOq0LjM21gkJLDX5hQA7lXPYGk9jQM3NZ1QL1cUh%0AuicTt2tFcqO8xOipboFBnU6r3qhu71+D/k7IWlpdTgVtYlaaWsUqrDF32ZZlL3qIUZL2UWvP%0AqmlMeHBCcgh8WD3TnXmYWNhy50fw+Yfb/y9cRI8Yigh0vX0EVOebxCir/w3flJq4tggybpwu%0A7xamvkPGjhWagvm3PgbC7O3j78rhExanMtrHli3/r727D4+qPvAF/h2xVsV2oouEyhboKtBa%0AStLYKrEuXJHbSr1ntq4vm6BZe31JJ3vNPqXE3X3ak7ZussrzdNjS4i65ifRl6XKyYOslc1t2%0Arw67WEsQnXRSxJoUusy0rMyIOqOCvP/uH79zfnPmzEvemZOT7+eZhyc585tzfjOZTL78Xs21%0AZ7QDmmyx+8iK04jiS/Ev5UxPLhbs2oBerHi1HZpYrYtHrIa6e63tYh9d/z0AS2Ox0k8ttnSp%0AI+pBDYAzD8YB2zBHlVlX5zTIyUQGIdQ3KhoGg+8BOStaJ6EDIhgSCAZrNE3uPJa2gp36H0NM%0ACASD0LRPp9MQokr2Zn4b2UhkDxwlw42/xsiWkf286gwFs766qb0oDIGT5gi8L9lGudXYL60a%0AxoTAgC232et5ylqI5GQcUazYG5Rv9apgznxYeWu1Tv6SEHMLZax7rdcq7Rh4BwGI/MEQjvWH%0A7ZLWGnjFFF5Tqch+YlSaa4MBZ8USTQIth1sANF/ZLGqEqDH/drYfad/5zs5iD1mfWh+aHaq6%0AtMpx/NDJQwAWX7L4gcQD4Ux28qm8RO/C3viiOIDv/OF3jHlG6UsMadUqAMAvgtWvVvv6fK+c%0AeAUA3v1bDBpmiXPLAeDEjYkEsjN/Z27BCy/rT4tvXfWt6eIGADh7Hd4N/v6zd5sPNLrxl7/O%0AuZLvjZxvrxPY2y/neGat2AYALwcB4NZXAeB71wKIPxpuP9KO3z+NO1bKgjteTa1fD/zY/49/%0A/REAs+7/x99Mb7893otNM7Nn+/AvAbz503szGQBYdfkq/CIIYKb2e82vPTTjoRIvi5yoXHXF%0A/fg8Vs9e/eyPvobZ+PJDiW9961sAsBSbN26UJaefeRPAgx/6UImzAfirIxFAzH13HQC5k8TS%0An08HgE8kAOAUNn34QgA4+vHsY+TXV74lv9NwEoDWC/T50nf6AGQQBFC7+CQA/ZIvdXz+YgCv%0AvWY9fHDwNXwcwK6BN9DR8d22Nr/fD8Bv3b/N+mJvVxc6Ona0tb3o9+NUov9gAEeA1dmKFGqo%0ALOzv/tdKnEpg6UkAmL4ke4d8QeVxAKtP4DqBd23bsr1iXukLNcDJA7Lk/wbUu79PnmH5aUR9%0AOJtJA/3AXAAfSQHAjKCZ+g4G0OfD8xlcBFwMNAHvHADw7Jxrwj2AQP9GrF0ut/KABmwCNKAN%0AZmL8FBAH7rGechD4CgDgR4AP8AEVtiopa/KOHDgAAH5/3h3A9u0A0N4On895k+rqoGlobDQP%0AVlSgpQW6juXLC77kNDmVO1lODnyhqLwKblaBqLlRlUPpxjY5H1Z1uTo2kLUXkJ25BS8xTOm0%0AyJl7qKadOm5q8kSxFhf7VmDP5E0KeeHPs+eXR9QwPkfJ/J3H7LuczTmX23wlAIFNUVWgVn8j%0AW0CO9nOc7YGcZeocjaByLJRm7TT12d/ejRdrau87ga+eRVLc1Hjv+z8xCwA6YFjtXuantKYJ%0AQDOnslqZ2NY+Z7SkAfGHfzWIKPDvmxAImusJr5VLPeMv798DiOs/dgYIXbmoGQhdv+g0YO48%0AEQHkPhPNzTHsCnb+BMI6suLrMURxU+Z5DAhAaCvPxeNCxOPx5uc1cwuyztJ/X3K+V4P87E9B%0ADThLJlcEg9D1byaTt+80ELW2ejO7YhESAvEg1v8WEDU1Agjm/LwMs6XNnF4t57VAIHBcnucj%0APxeGEDgSMk9r2DaBkA/pehNR4PVOQ4iV58TCE2nsDSEKvB35ihAQovkNQzXTAgL6wP3xIKK4%0A6d1eCBEsNDU1aU1HgBAhaw3h7K9qya5S1QnrUOy4uqvgzc4wzNb0YJBtdaPn2mDg0mq5jWt/%0AfjQVFNusIr+Dz35vsbPJkf7Ctr1VsQJDnmo45Lon6q9Iz8/T2aATD6pVV8xOW3mXYZj5r1cz%0A10OJmvMhlt92rn5jElHgJT+iwEuzYBh4Rs+Oltt7qxkE70jjjvecwe6xGP7sOG48ZabA/3YG%0Au4Lo1dCeQEcku9qwDKPVZzHPjHrtW9KxmO1lt6q6dq351CqXn/r8E4eLBlNHn+Op5OXx4H19%0AOh5Imlnwf1pZ5zHVt5h1yjAEULd4DgA8ks4PdumXjizO3+lVPp3f6vdGIouXLzeHpuXHUADB%0AoLAvWusocCRk7nkadBbQkURJwv5EfiJ/BLa785OxFePM+Sgle2ZzbovMLxoaxEN7Cu1O67h9%0ANW+fYjkw7kDefzwO63J5Gghx65m0llcgf+Z4JCLksjCaZm7wUOw3omABIUQ8np1R3tk5IXs6%0A09i5Nhi4tFpu49qfH00FpeOCvWTyVFIN7Sp4KsdidfklhywwXk8n/9tiNYfVAOl87ntXIIrd%0A7+xGFHjpWk0T8+eLnPF5EPc+cjLnIQ/kbmP/k057Ybz42ZwWIAhE1iGKr/zuK8Ja1Q+qRdAq%0A2dMj9MO6bNcs/ZNKC5EWYqk8z6AOiEe+etacqlLSV4Q4ceNcMyrZU5H1QCEEIFvpTgACt6fR%0AEUFvtnVPxjdV4HqcMBBznEEIAUNc+flzgLmpWuhICMdicjQ9hEBaGIhplafMRIKYAOTeCYZ9%0A/Q4AULvMZydaFnhNvv9iwdS14mQcUSw9Eip4LyBwxTk8FjPz90edEW1apcB+kS1Q8JYUy9X+%0Atlp2gwcIUfWcgUENUSAe1N52tmclTyWzqxH9NJQ/htW5fCOEpmWjWzJZYFsITcuJbnL2Q7Ez%0AkHu4Nhi4tFpu49qfH00Fwwx2MnmoAOQ4iWxp6HmrB1b3q1wGWfW0FiswxqXs7C7qu8hR7efe%0Afg5RVPZX2p/mv6b/VT1EFpi/b74QwnjDkGcwt23tiAgh8O8hRM15i0IIRL6TbUoJv4ko9N9n%0AE6E5+fF91gJ1JV/Y9i3p0gUQRagniV3B5lfMbd/0vQaiuO0/OuWf4cSbOWcQQqy2lp6Gc1Pd%0AIVq+ALEMNTnBTgjcn7YVKM0IIi3PILtOI7ouhEin0wCgaTFre6tIJJJUbXe21dEcUynNJTdk%0AU5+jG9GWFIUQa9XxYsFu6WlntJUzheM/hhDfVA/XdUSBtYcAgSd+nT3JFedwxTl8/0UIsTYh%0AKpefAQQePgchrhfimrUCEPj8SRwJQYgBFbw6zbgp89Ie6ypyHnjQerI91myGztz1RIqRr0pn%0AZzaHyRmsarKCbIczbFNPHbMZhBCaJjTNnBuhJjcYnK3qPq4NBi6tltu49udHU4TsslRr0am/%0AaqrBwL5ZRcFgJ89w58E7EUX8ZDx9Ji1HgKkxdrLAPb+9RxVQg+3G61l8bvBziOKPX/1j+e3+%0A4/tlRJNNYkKIBw49gCgW7V8kRxPuP75/+cByRNF+uF0WkPtnXPfKdbKSeOkG86X4f11Adozd%0AJX2XyALPZJ5Z/Mpi9XLJv7LZ21C5bVi3Z3T1R1fXReFBhFEgiqAQtxVfetqqVRrAUnOdOSxb%0Appm5bekJ/NlaAIZhtcIJgU2qRU5oVrOTntuNW7tMziFIIyTWrjUAbNq0CUAwGBRCmGczDKiG%0At2Cwc2AAjiVqNc0Z7ORLaa2lpvZR0PKCXYEBZKr+X34TkF3AuX4KRIGTcfT0qEf1CvHEE4dw%0A0Tng9BxNg2EIIaAfAQSaxSar2BO/OgQIXHnOPrEU3+6deSwGIeTq27A6fNWeKhHr4WttdQ7l%0AVts5ZKEQGcIcrJDs/Lpggd5eZ4yT/xvRhnN5Or9cGwxcWi23ce3Pj6aIdKHBPfY1h0tsVqHK%0A5J/BPsFiyEuMy7OwN9rJ28KXF6oCiZOJil9WOAp8+teftheo7K90PseXasw/1T8uvNvYR/Z9%0AJCc83ZHOCXZqz/iCm0Y4slehg2p1CXla4w2j9tVaWFuDZF/tko2v298bMMvb3Pu39wL4ZNKa%0Ak/GAMwJBLmD8WkLlj/1ya4dQKKeYvd0rl67r7XnZyznvxkp+poEBcxBZ7wh2KHBEQxXsZDiM%0ACBGyluqdGw8iir85k5ZNaOqBZidmQmhWUyJuOwkI7BYDVrH0mXTOOLnFZwHxwf9zRGU188ek%0AZSuTVEsEW09cJTl5FbUfQ8/wn639mdpym33HCHsBldtkk17BpUzIbVwbDFxaLbdx7c+Ppg7Z%0AhGbPXvZ7SySGgsWC8WD+fFi1z1ixAuPyLD43+DkZ7y6PXf6l+JccBRInE/W/rZ/eNx1RXPbL%0Ay+757T2OAvuP788+uxdvxUvXOZ7vptc32TJf5fIXm83A9Iv7v/Y1AYhsu50sI7cW/WlILeom%0A/7jKge126iGiZJJW6z+bj9KzjzI7yuXGYq9vwlIA1sLCUSCKO1+8EwC+ZK2W8m0A+OYvo2YB%0AIbB2rXmXpuEHa2WBj+79qcpkrbGY2QinitmDnRDYtMm6RzOsZxiz9ajqb7+d92NLm+nK3uAZ%0AGlkffYFgt/Q0ILZuFQ0NAhCVlWJ5s63TNjdr7t4tZONczvE/OgeIh4R4RBeoFIBoaBD4z5N4%0Aw5Dx7sq7TwMCa62ljzXR3CwAgR6zMmkhbhVivu2cqqr2cCW3iBjF/HDZ3qaif09P4a7YHisz%0AysAsS8oUaO/YJVdxbTBwabXcxrU/P6Ipy5w2eEc6O4t2V1A2vyk5k23NQJIUIjfY3WHtZOBc%0ArTfnT7IQ2W0YRMkk/dkXNqtiAwO2RW7zGsY+8e1PAIAORIEjIbz2vNnSFjG3lP1B3w8ALP7c%0AYrN3Mh43g9rAgCzQFdsO4Mb/cSvicQiRX2CD6my10oHsfjUKDdqScz+1Eyfy78oJdqFQzp6m%0Aw1Mg2BWcu3pTod5bW3MdbD2/sOYW5JyhMnst2TfqvN1rFkgKoQtRYw2qcwS70vUfJvm/CPur%0AFYnkVFjTchYcUS+wvcLsh3Un1wYDl1bLbVz78yOasgr8wbZudmppCdyRjkTM3+WcYKe+Rk7v%0AolyWArZF+WVzSyhktqDE48I2zUAgCnNr+dVxucqdWaBQTJG33nd7zUY7m/m6fo89ZNzhLHC1%0Arj8kC5w7fe0Brfa+WmcJXYc1GSIkhF6o+7Xoq1rkr8LoYk3pM8iXrqvL/DaRsJrTQnmvlWyu%0Aa8g5GLfOcGWluGm3CAmRSJiNf3LtEnWJAreIgBCfEqJKiNVCRHODXWicgp2cA+to2ZTvIvut%0Ax9bFq5Kcmjwh/wPTM7puYJpIrg0GLq2W27j250c0xckVXvTD5rzUYrItbY5glzuRwvEo2Y8W%0AtPXAORqHsi0rqsUud4kNVUDITdtOJe87d1adTXbazt7yI9nMFgwGI5FIr6P1aBfwz5vMdjhN%0A22QYwmpaw9kTiGLtW2/AMJbZCuS3PMEw5Bns3a+y0Stn8/jiHY4TEezy65BICEDg2rxgJwPf%0A1pyDEevneNPu7KDA/fuzZ0hbDWYdajWTtPjOd8w+2WJpW1hb3NrbJOUrM6L99dJpoWnO3b1k%0AfVRrqcpt2Y1fIZA7xk7uEhYc/TLhNFFcGwxcWi23ce3Pj2gqUyu8DFmycLCz3woFO1VSUX+J%0ANc1sRHEGu11Bc7XkpSfsBZJC4Ewap5xrzSIKnIzLbkFhBYjVVsgwRz0Wb0CqecMo0SIIay5n%0AwTPIJj21zkbaaqkqOLJygoJdfh3ky9XpeGCl1SxqO0nIKuzIPOZPRIjvWEPWWtPZF8Rc8gYC%0AQtxmvUTfyQ12KuCmrVrJyRMjmCoihK4XSGOyPvYxc47/POQ3ORc7SGXn2mDg0mq5jWt/fkRe%0ApSIUIDo7C8wTPHD0bTwWm//fT2N4K/hDH0gmxxrs8s+v/ioXnLYiC9z1ooAQOJXMvwSikPvZ%0Ay/YhOYNhp2qUejuCKJadO+t4mGqx6zmTLh3sZEorFsu0vPLFMvIEBbsCdbBSV/a229nGJt0n%0AzFF6zqxsP0Pu2UL5BQq12Amr0W44r0y+ZFIEg0LXC+wYMWRuG3LBFHIP1waDC5yDM4iIXKCh%0AAY2N5teNjZg7F4lE9t5UCn96z6X4atVvnrkQQDiM+npUBE76nm319Zkbnvf3Y+7c7EnQvuDB%0AB+UaxSaR/RIAsPqEz4dMJucqsK0cEgjAUUBux37NNQAgaoTcfj59tcgpoGPbp6AD2FdZ+Km+%0Atw9AK/A9oB142pwLC5x7b31qfWh2KOi7AEC3tdn9HqDi3CkAy8+9q03z56dUxQBK7+3eAxi2%0APekjcsf682XWLPh8+IffZetw9ysArG+U3QCAZTnH+oEfAqgCgF3bssdfeQUALrvJ+l6+5Bnc%0ABgCYDRw8CAC4doi6aUAM0K2vjWG/Mv39qKzEjBloa8PMmXmn1ZxH5NtJHV+wwDyJIt+EeeMk%0AiYord7KcHPhCEZ1PjuX45bf2QehmO9xjtm2+5M7u+oBqFbOv4G9OerWGN9mbQLItdo/FHOOf%0A5HXVlEZHrfJXc1MFZJXMAgOlGofMxWXy7z13Fgc01cvs3N1Btv8dixUcUq86YTHapdfODzlV%0AornZ/FZNnti6NaeYbJbbvTt7RI14w34BiGuvFYmEeQY5eaK9S0CISmEOzvtcs7g1LSDES2nz%0AEneuFRBisfVC/b01MXZEna355Hi44lNTzHeIvXVZHbGfIRg0C6h265GsGEjniWuDgUur5Tau%0A/fkReZKco2DvWnX0Rjm/LbjySKEV/Gufiqg5E3bpM+lNvzMqX9AQBXo1GIZcBsUMgsUXN7HH%0ATTle3tmCVryfVJ05LcQKGUSE0OTIs8M64jlDtOy7O9Sc+C2i6LR1ttqpkxcr4BKJhKisdL5c%0AKucpuFYAZnSTOu0vo+48w003CaFWMEkLzHcWuP12kS7UDT32vfM6nTvFZW+KnldhRxDMnzZb%0AIilSGbk2GLi0Wm7j2p8f0RSB3NW87Cv4qwWB84OdY2RetmTu39rkqWT+rht4YeVTz5uDpIql%0AumVR5wpjyWT2r7tjuTe5h5t99q7ajVcmlZh1MBgP4rCOIvN85bMIHQmlrZxXzJAFys5spas0%0AG94Krnmcn8KdEXmrwE0CEKjM5sK0isJpMa9Z+CsFIObOzYakpC0ghnLnwI5asVTnqL9agid/%0AEWwpFjPzX7EC5AauDQYurZbbuPbnRzQVONaTE7kr+Mugc++eEEqu4L/2Z/GVv9YKTpKQ20jk%0Ab8WLKAbeG8gvL2w7T2gHNOMNQ25um//w/Jt97105qzdn7WJ55LCeP5xfkTMq5L4gBQvYDVmg%0A7Eo804m7HNHYuTYYcPIEEbnXnj3w+VBfD8PActtEAE1DJIItW+DzYe73DwD40ZI1sOY3+Hzo%0A6ACAdesQCCAcBoC/+fycHR/rwXUC1wlZRt4ANCYaAdRdUZdIwNc6KMvg6QG8qS98ZaG9PokE%0Aurrg86HxyodkgXAmXH+ovuFQQ+ZsBiUtv2w5gNbXWhOnEgASpxIth1tySpxO4dVqzNJxVYGR%0A+gHAB2SAXx7/JYBr3n9NCgAQzCugOAq4kK/ktxN3uYm+EFEZMdgRkXsdP45QCJqG+noznynH%0AjtmOHAnlPRQAdu0yt9oqxlzW16/BmkWL9gXmfe0L0Kbj3Wwuyp9mq323LX21iMyPhDPhrW9t%0AlYdFjVBfyFvsozEAG+dsDM4IhjPhuS/P9fX55r4899l3njVLAgLozGwHgCPt6PPZb3Ke7yoA%0AwFbgwMkDAHzT/JsBAHdZ1VEFpAzgKDDFnecQSVQ25W4ynBz4QhGVl2OBfvsK/qEjIfw0BAjc%0A947qG0XuCv7xk3E531B1xcZiAhADA0II0ZPuQRQ1t56Rs2jNdYZXx9XEW3kSOc324Rd+jig2%0A/eeLcskx++wKVVv7t+kzae2AFjoSkl8bbxhqPN/tB263lyzRgWtWQPYk2npvHaPqh78unXuc%0At67YgpNXiEbNtcHApdVyG9f+/IimCDmnVc2fsK/gHzoSQkcEEPh2bzYMPaPn/9aqYCenr9qH%0A6m+IvK5iXHYPCQgsPSFzVW+vGePkHIj0mbS9SsXWNxYiWz6nJtaQvmIPLJY81NzYYJHprkMW%0AcKHzPMCOqY7GhWuDwYXlbS8kIhoOvx9Atu9VDqGTB1sOtwARAFi9BBDpM5kdmR31qEfHzcUW%0A6H3ySYTD2Lw5e2Tg5YsBoOrZ7KHLOpKnHq20VhXetw8A5n767frDLZ1zOv3T/PCbnbxydJ0+%0Aq8AasnIgnTHP8E/z24/HF8XnXDSnxPMt1ntcB9SVeNgwCrhQ8a7y8b+Q7/xekej84xg7InKd%0A/D0e5Pr7QWvAm30Ff1EjQu+aAW7xYlRc6P+n+/4M/xbDx7blr+APAEdCLS0wDDMXAtj5zs4n%0AnjsLQHx+Tc9hcd3XzsjJEy+k3lIP7+sDgPjlP8Nzvf983wM+H7q6zBpGj0cB3FlxZ/4T2fbW%0ANgAr/Ssdx0unOpo4gqmOvI7BjohcZ9UqANhqTQTIZMzWtbvuyinQ3Z0T/gD86lcAsOP/+vDV%0AKvzTox0dZoFMBtu3W4WevQvASlvW2vbWNvzYD2sWbfRfpwFA+4LmL/6RKiPbCNtCt2D1kl0/%0AuwBAYyMaGpA6nZIbf1VdWuV4FrK5zmzeIyI6LxjsiMh16uqgaWhsNFckqahASwt0PbviSV0d%0AdB319aiogM+HlhYA+OIXzQFU6TTwWD82zezoMAtUVKAxMYioD0dC+Paczk6zuS5zNtP9ZnfH%0A0Q552i3Pnr37F/+mHQgk3ngP+mD82ffhuV4Aav/ZV37xwa9FX5KX6OxEOAztB2/Nu2jeB6d9%0A0NfnUzdZePe7uwFcf+n15/GV87jBQpNbi93sdgJNgA8I2HbdHeYliCYXBjsicqOeHhiG2eUa%0ADCISQVvu4m5tbVaB3gCivk0/y3z/++ZdJy9N4TMdAO66y9w9/dZHMzV/0gIA/SsAXH89AKRO%0ApxoONdQfqlfn7Gtev/XiW1dfufqD/lNYthkAnv9YzlX/+olF8w4A8PvxJ38CAEf/48MbXt8g%0AV8JTZLzb8tYWAPkteTQ6GaBl6FImW189uoFbABnew0A90FAk26lLTFCCHPLhROOg3LM3Jge+%0AUESuZbxh2PeNkEuKOPYNk1NTEQWWnlAH1YYTanmU/E3Jsgetr7/2+68JtfEXBCC0A1qxbc3k%0AKicllJhOSw6h4U1ojQkBIQasb+NCQIhOIdS05Ih1pMQltLwLFdvw175jm1HoXnXdeJEz0CTl%0A2mDAFjsimtxW+ldqfq3+UL1sJ6vor6g/VG/MM1SBPcf2mHs8HAnhufdjdUIeVxtO1F1Rt+Lr%0A6SEuYz3q75J/13+8v3Jf5YwLZ8gjqy5fVWwyhHNvCRqtPcNrrssArUAIsJaZxjYAwEOAGuco%0A+/MbnQ/NuUQ47978/V9jAAC1NHYCqAc6gbRVIAKEbUtGwyrvOA/R+GKwI6LJzT/Nf+bL23Gd%0AuPWCfwAQnBGMzI8sP1MHIBRC6nSqdqDWXIvkd58EgIUH5APlhhPSX36qAsDS/9oFoPLCSmOe%0AkfxDAQAPpACIGtFz8xwAGDQ++4HPVr9arc/Smy9skwVuvOxG2DacoHGXAmqBAsvJ5HkSCAMP%0A2o6sGV54Gv4lpFEkqd7jlAAAGJFJREFUSPm2U+WJJgiDHRFNen9+jw/Afa/+hagRG+dsvO7c%0A8p07AWDFCmx4fQOA5iubAWDgGgDxleYUjIdmPASg+81uADfcAAAX/aQW7wa75natnFZnzqL9%0A4xdkYVkAT62cf+YhAO0HjlZuGJQF5BZhas6EXbpqqIZAGoYNAIDmoYolgBbAsEWrguS4N0eG%0Ak5eod5YtatQJcvqwL0E0Oj5RYhtFsvh8fKGI3CuTQUODczNZw8D0leHAwUDvwt4l05f4+nx4%0ALI0f+9PpnBXs1qfWhzNhAHiuF6uX2M+g62i/3Qegd2Fv7UBtfgE8kMJfVJao2JDNeDIOsrWv%0AhDAQAHqBJUMtL7wOaAHSQwW7ncAtQAxQs1rUJX4KtNtKFrtQApgLGEOtBZ0BKgAdaLNVLwbs%0ABRoBDVg1CVeTJsW1wYAtdkQ06fn92LzZOYv2xj9NBA4GQrNDS6ZbaezHfiCb6gAcO3fMTHUA%0AltbC6L77kZMANA2GgbY2iBohasTxc8dDs0Oa9pijgEx1ml+LL4qLGpGuSnfO6QTQc3WPfOCQ%0ANR9msSkrAQSAELBkGCVbgM6hUl0KWA+EbKlOXeL13FRXgux1da46nScKAHCsW11tdc7K+bmt%0Aw7si0fC5NG+6jWuDOREV05RoOnz68OZ5m+X6wGZX6XVQv8s739l5y29uMeYZdVfUAciczWx9%0Aa2tjojEyP7L8A4X3Ius62mUvIM9p3x8sdTpVua8yOCO4cc7GCX+GU0ATcBjYbMW1Ei123UB9%0AbjtcvgzQAFRZTWj2SzwOLAJCuVM0Cl5INtd1Ag+VrHkKeBBYBqyxjsjK91ohNQPsAOqBSLGd%0A78jdXBsM2GJHRB7UdbSr42hH24faSuz64Njvyz/Nf/fld6vjyuCJQTV+ThZYn1ovVzaWBx/+%0A3cPdb3bLHWNnvm8mALni8c53djYlmnx9vsDBgCpg1/1md+BgoESBKa4L6ADahmqEk7YAKJnq%0AAISA2bmpTl3iCUDLHTNXzG4AQOlVpzPAg0CVLdXBmgOrmh79VpvfNuejicbEpXnTbVwbzImo%0AoIJTGRTZ+1lwfJvjYOZspuFQg+quFTWi9JkVY55hX/oYwJz3zfmXj/zLksvMv+yt/9XafqRo%0A1x/7ZzHU4r32F0i2ooVyg5RdCvgGMANoBmaO6hJKAAgPNU+iFTgKDKfNtvSoQXIz1wYDttgR%0A0RRlX+5Ekm1m6njgYKCivyI7CA9InU4BWHbZsmLnvHLalQCar2yuP1S/+JLF9rsSpxO1g7V9%0Ax/oADJ4YLJHq8itGpcmVRD5Z5N5+oBKYAbTlproh5e8MkQDCtrXr8qWAJgDAoyO5ENE4YrAj%0AIg+SkxLsN/tx+fWqy1cBsPeB7sjsUMcBfPrSTztOu/nNzQB2vbsLgJwnASA4I6iWNXn97Ouq%0A8K/e+5UsZr/o48nHAfQd75PfhmaH8udPhGaXSA5TSP6awPbjdr8EAFxT6CQpoNo2NbXgJYZv%0ALAkyAPhyNxlLASgZE4lGgcGOiKaouivq9Fl6/aH6iv4KuRBd/aF6fZYu51KkTqe+/trXP/y+%0AD9sf0nK4RZ+lyxY1uXFFz9U9HUc7Kvor7MW+++Hvqq/lsDzlqfRTAA6fPiy/XXDxAuR1HC98%0AZeH4PcspQeatgkPx5HKE7SU3aS22D8Q4JkgA8r8LO6xvM8BOAMCKIuWJRofBjoimrrar2ox5%0Ahgxqml8z5hltV5l/l+XKxr87/Tt7+cj8SNtVbXJl45pLauSjYh+NLbp4EYDrLrkOVkeq/FfU%0ACDl7QzUKVl5YCdtWY9Mv4IK146ADQJFgl7912FiMJUGuBDSg3jpYAdQDxlATPohGisGOiKYE%0A2ePp8zmHy9ddUSeXneu5uke21QEIZ8LtR9q/eMUXHYXlKieaX4vMj1zouxCAr89X/Wr1yyde%0A1iv1lsoWWBta2Le1ABA9Lhc1s/bAsPzBtD/oOtqVX9UxPlmvKtZzWqJHNb8/t/QmraU7Z8eS%0AIP3AZsAA5AjKIBDhAsU0AVw6p8NtXDv5hYhGZDi/y4lTibkvz73/D+7/3hvfc9ylIlc4Ew4c%0ADDju1fzal2d+Wa2Bl7OtBQBAn6XLFsESU2uZ6ogmBdcGA7bYERHlePzI4ys+sEKmuoLzGHa+%0AszNwMGDMM3qu7rEfD2fCx84dU9/mbGsBAGg/0u440ruwV9SI+KK4/eTj8iyIaGpisCMiypIr%0AG18+7fK5F81d+cGVD84osGatXMF4+gXTAwcDsmv1+fnPA1h22bLAwYBMZir86bN0OW1WzqKV%0ABdQIPLnd2e53dztOTkQ0Ogx2RERZcq7rtvS2+Kn4jrd3OKa7SnJjiZ+9/TMAvzn5GwCf+cBn%0AYC2DIpOZ/PeZd54B8OiHHlXbWgBYn1ovV8KTq+IB2PLWFsfJiYhGx6U9xG7j2q50Ihpfw9lY%0AQvNr9h7V0OzQgzMerOivUMfVBhVqUJ3j5D1X9wQOBmIfjV1ywSVycZOvzPzK36f+vsRFOfaO%0AyFVcGwzYYkdElDWc/CRXMJbLnQD45KWflCsbf8H/BQCaX1NNce1H2tVCJ+qL4IzgwvcvBFD9%0AarVsIATQe6xXfqHP0sfpqRDRVHRhuStAROQuBXePddy1/8R+tSfYLb+5BYA+S7/0gksBrLp8%0A1fbMdvWQ/M7cuy6/a8HFC1Z8YMWz7zwre28B9B7rvd1/+9OZpz8z/TMAQrNDayqLbXxKRFQU%0Agx0RTSHj1XvSdlXbxy/+eDARzJwz2+FkzpMbV5Toz9Vn6XI9lIdnPPzsO8/a73o687Qxz7jo%0Agotg7UhBRDRS7IolIiqlWOds3RV1MtXlb1yhNqg15hmqx3bFB1bIjSsApE6nvvCfX3hk5iPq%0AbMEZwcj8iFohmTtSENHouHTon9u4dowkEY2IS36XW/+rtf1Ie/ITycp9lcjNjuuS61oOt8Q+%0AGtt7fG9jolHza6suX6UCHxG5hEs+TPKxK5aI6LyS+5X1Luyd+b6ZxcpUv1qtCocz4f0n9ttn%0A1xIRFePSvOk2rg3mRDQiZf9dlvuVqbkRcjSevcVOHuld2CvXLs6czezI7Kg/VB+ZH1GblRFR%0A2ZX9w6QYttgR0RRS9g/ix488rvm1ghtaSI4hff5p/pX+lQC2vbWNwY6IhuTSvOk2rg3mRDSJ%0AdB3takw0xj4aq7q0Sh7Jb7EraJjFiOi8cW0wcGm13Ma1Pz8imkRKb2tRIrcx2BG5jWuDAZc7%0AIaIpxOcbesew8gocDPj6fGqbClhbyoZmh8pXKSKaNBjsiIjOE7W+nbrZj8uv5X5lco8yAJmz%0AmZ3v7ASw4gMrylFlIppkXNqQ6DaubXElohFx2+9yfh9r5mym4VBDOBO2FzPmGVzKjshV3PZh%0Aonihxc7n87m/e4WIaDj80/yb52025hlyQwvHjhRERKW5NG+OiEx1E/pEXBvMiWhE+LtMROPC%0AtR8mk2Mdu+E0yKky7nyhicgN+PlARN42ObpiBwYGNE0rdy2IiIiIXG1yBLsFCxZs3rw5FAoB%0A0HU9mUwKG1nG8S0RERHRVOPSHuJi9uzZU1tbC6C3t3fJkiXyIMfYEdEw8XeZiMaFaz9MJkeL%0AnbJkyZJkMqnrem1t7bp16zKZzNCPISIiIpoaXJo3hxQOhwOBgKZpbW1t1dXVYIsdEQ0Df5eJ%0AaFy49sNkkrXYKZqmxePx2bNny1Q3Fr5hGJc6ExEREU0ol+bN4evq6mpsbARb7IhoGPi7TETj%0AwrUfJi6tltu49udHRERE559rg8Fk7YpV2FVKREREJE36YEdEREREEoMdEU0hbOAnIm9jsCMi%0AIiLyCAY7IiIiIo9gsCMiIiLyiAvLXYGxcudkYyIiIqLzjy12RDSF8L+CRORtDHZEREREHsFg%0AR0REROQRDHZENIVwHTsi8jYGOyIiIiKPYLAjIiIi8ggGOyIiIiKPYLAjIiIi8ggGOyKaQriO%0AHRF5G4MdERERkUcw2BERERF5BIMdEU0hXMeOiLyNwY6IiIjIIxjsiIiIiDyCwY6IiIjIIxjs%0AiIiIiDyCwY6IphCuY0dE3sZgR0REROQRDHZEREREHsFgR0RTCNexIyJvY7AjIiIi8ggGOyIi%0AIiKPYLAjIiIi8ogLy12BSYNDc4i8gb/LRORhPq7qRBPE5+O7a9zwxRwvfCXHEV/M8cJXchzx%0AxWRXLBEREZFHMNgREREReQSDHREREZFHMNgREREReQSDHREREZFHMNgREREReQSDHREREZFH%0AMNgREREReQSDHREREZFHMNgREREReQSDHREREZFHTPUt1YiIiIg8gy12RERERB7BYEdERETk%0AEQx2RERERB7BYEdERETkEQx2RERERB7BYEdERETkEQx2RERERB7BYEdERETkEQx2RERERB7B%0AYEdERETkEQx2RERERB7BYEdERETkEQx2RERERB7BYEdERETkEQx2RERERB7BYEfnw+DgoM/n%0AK3ctJredO3c2NTX5fL5AINDd3Z3JZMpdo8mku7s7EAjw1RsXfCuOO35Cjl0ikejq6vL5fD6f%0Ar6urK5VKlbtG5SOIJlg6ndY0jW+2sTAMw/Gbq2laOp0ud70mB13XHa9eMBgsd6UmK74Vxx0/%0AIccuFovxbamwxY4m3JNPPhkOh8tdi0kskUjU19d3dnaqz6lIJBIOh7du3Vruqk0Cg4OD7e3t%0AmqbF43EhRDwe1zSto6NjcHCw3FWbfPhWnAj8hBy71tZW9TueTqdDoVA4HN6xY0e561Um5UqU%0ANEX09vbyzTZGoVAo/9XjSzpMsoUpFoupI/I92dPTU8ZaTVJ8K447fkKOnXwNDcNQR9LpNABN%0A08pYqzJiix1NoFQqVVtbm98RRiOyZs0aYf35pJE6fPgwgA996EPqyFVXXQWALXajwLfi+OIn%0A5LjYt28fgBtvvFEd8fv9Qoienp7yVaqcGOxoAm3YsAFAc3NzuSviNXK4Ov8eDEdLSwuAmTNn%0AqiNz5sxRx2mM+FYcC35Cjou+vj4Ac+bMCYfDco5UV1fXVJ7T4+N/v2iCyN+x3t7eJUuWyAlf%0AfLONl507d95yyy2xWKyqqqrcdXG7gu89viHHC9+Ko8ZPyPEiX71QKGT/35qmaWyxIxpPiUQi%0AEAiEQqElS5aUuy5ek0ql1q9fHwqF+KeUyotvxVHjJ+S427Vrl5o80dnZGQ6Hp+yUFLbY0YRo%0Aamo6fPjw5s2b/X4/2EAyfjKZTENDQ1VVVVtbW7nrMjmwxW6C8K04FvyEHEfy1YvH43KUBYBU%0AKlVZWRkMBjdu3FjWqpUHgx2NSf6imkKIrq6uxsZGe+8MP7aGo+CL6TjS2tp69OjRqflpNTqB%0AQCAcDjPYjTu+FUeNn5Dji/95c2BXLI2/xsZGANXV1T6LPG7/mkYqlUo1NTUBePTRR8tdl8lk%0A2bJlAOzL0Muv5codNAp8K44RPyHHF3+XHRjsaEzyV9Apd40msRIvZn9/f2Vl5YwZM9ra2uwT%0APGlICxYsAPDaa6+pI/Lr2bNnl61OkxnfiuQ28ne8v79fHZH/eZuyk7UZ7Gj8FQsoTH6jk0ql%0AqqurdV3nYKZRWLhwIYDW1tZEIgEgkUi0trYCqKmpKXPNJiG+FccFPyHH1w033ACgo6NDLnGS%0AyWS2b98O4LbbbitzzcqEY+zofJjKwx3GTo7IKXgXX9LhaGpq6ujosB9hNBkdvhUnCD8hx0iu%0AHWM/MpV/xxns6Hzgx9ZYlBh2w5d0ODKZzI4dO7Zs2RIOhzVNW7VqVV1dXbkrNSnxrThB+Ak5%0Adv39/U899ZTcGHqK/44z2BERERF5BMfYEREREXkEgx0RERGRRzDYEREREXkEgx0RERGRRzDY%0AEREREXkEgx0RERGRRzDYEREREXkEgx0RERGRRzDYEREREXkEgx0RERGRRzDYEREREXkEgx0R%0AERGRRzDYEREREXkEgx0RERGRRzDYEREREXkEgx0RERGRRzDYEREREXkEgx0RERGRRzDYERER%0AEXkEgx0RERGRRzDYEREREXkEgx0RERGRRzDYEREREXkEgx0RERGRRzDYEREREXkEgx0RERGR%0ARzDYEREREXkEgx0RERGRRzDYEREREXkEgx0RERGRRzDYEREREXkEgx0RERGRRzDYEdHE8uVp%0Aamrq7u7OZDL5xSaiAjt37hzRmfv7+9etW+c4Q1NTk8/nCwQC+TUfToF8iUSiq6tLPuuurq5U%0AKlWs5ODgYH799+zZI6/Y1NQ0ODhovyuTycjjjoesW7euv79/yIoR0eQmiIgmUrEPH03Tksmk%0Ao9i4Xz0ej4/ozMlkEkA6nVZHDMPIr/mICuSLxWLDfEg6ndY0zVH/gYEBAIZhqKsPDAw46hOL%0AxfJPBcD+mhOR97DFjojOB/vnTjKZ1HU9HA5v2LDBUWB8L5pIJB5++OERPWTDhg2GYfj9fnWG%0A+vr6zs5OlboikUg4HN66deswCxTU2tqqaVo8HhdCpNPpUCgUDod37NiRX/LJJ58Mh8OOg5s3%0AbwawcuVK9a88AiCTydTX1weDwaqqKsej/H6/YRj215yIPOg8hkgimoqKfdQEg0EUalgaL5FI%0ABICu68P/rOvt7UVuc10oFMp/rP2EQxYodhXZ3ibJtjRN0wqWzD+b44j922LNdfYL9fb2Fqsb%0AEU12bLEjovKQwW7v3r3yW/sYO/V1OByWA9dUq1V3d7e8t7u7u/T5b7nlFsMw2trahl+lH/7w%0Ah7quq+Y6AGvWrBEl2xGHLJBv3759AG688UZ1xO/3CyF6enrsxVKpVG1trQqmw1GiuU5dSNf1%0AH/7whyOqMBFNIgx2RFQe8+bNA9DX11esQDgcDgQC6ov+/v7W1tb6+np5b319felsF4/H6+rq%0Ahl+fwcHBjo6Om2++uXQxOTGiRN4asoB8ynPmzJHPS06eyJ9vIftMm5ub888gTy4fYr+c7MyV%0AibmYm2++uaOjwzHfgog8g8GOiMpDNox1dHQUK7B3717ZKyo7Vaurq2H1k8ojW7ZsKXH+OXPm%0AjKg+Mm9dc801pYtFo1EAd95556gLyKe8bt061RLZ2NjY0NBgLxMOh9vb23t7e2fOnJl/BllY%0Axjj5b0NDQyqVKt1cJ8knWCJPE9GkxmBHRC7V0NAgw9/y5cvlkebmZvuR/FkFY7F//35YcbOY%0AVCq1fv36UChULDwNWUDZtWuXmjzR2dkZDofV00kkEoFAIBQKLVmypOBjFyxYEIvFdu3a5fP5%0Adu3aNTAwsGDBAjl/IhgMllgJRT1B+WSJyHt8Ix0dQkQ0InK0XMGPGvtdxb4udpISpx1+BUZU%0ALJPJNDQ0VFVVFRu3N2QB+4Xi8bhqU0ylUpWVlcFgcOPGjQCampoOHz68efNmGcKGU/9EIjF3%0A7txgMLh69eqFCxcahlFXV9fd3V1fXy9j34ieKRFNXmyxI6LykEvyjmhyQHmFQqHZs2eXCG1D%0AFrCz9xTL/lbZRdvV1dXR0dHW1la67dBh27ZtAILBYImVUIhoKmCLHRFNrGLtQ3v27KmtrZVt%0AS3B3i10qlfrGN74xY8aM5ubmgoPehixgt27dupaWFseF1NVLb5JRsHqyuS4UCq1Zs8bxLAo+%0AKbbYEXkYW+yIqDzkohs1NTXlrojJPtXUrr+/v7KycsaMGW1tbQVD25AFHGTHqH13rzE2Xsrm%0Aurvuums4hYectEtEkxqDHRGdb6lUqrW1taOjQ9d1x/CvMvr4xz8OQG4ppqRSqerqal3Xi3Ww%0ADlkg3w033ACgo6NDrVeyfft2ALfddhsKLWssH2X/2i6RSLS0tIRCIdm3W2wlFEU+QflkiciD%0AxnnBYyKiXMU+fErsFZv/6TScI6UrMGQxuQFrT0+P/WBnZ2fpD88hCxSsgGMtYgC6ro+u/nLr%0ACznBVgy1jay6tOMgEXkGW+yI6HzTdb2np6enp2c4HZfnzYIFC4LBoNoJQ2psbCz9qCELFKRp%0AWiwWk21pmqaNdIcMxdFchyIrodgfsnfv3mAw6J6GUiIaX5w8QURk6u/vr66uTiaTrkqc40iu%0AqxKLxYZcZo+IJqlp3/zmN8tdByIiV5g1a9bZs2ePHTu2aNGictdlQoTD4Y997GNqWzYi8h62%0A2BERZck2rXQ6PaJl5CaFTCZTUVHh4fZIIgJnxRIR2c2cOTMWi23durXcFRl/W7dujcViTHVE%0A3sYWOyIiIiKPYIsdERERkUcw2BERERF5BIMdERERkUcw2BERERF5BIMdERERkUcw2BERERF5%0ABIMdERERkUcw2BERERF5BIMdERERkUcw2BERERF5BIMdERERkUcw2BERERF5BIMdERERkUcw%0A2BERERF5BIMdERERkUcw2BERERF5BIMdERERkUcw2BERERF5BIMdERERkUcw2BERERF5BIMd%0AERERkUcw2BERERF5BIMdERERkUcw2BERERF5BIMdERERkUcw2BERERF5xP8Hpj5+Ffwnl9wA%0AAAAASUVORK5CYII=">
            <a:extLst>
              <a:ext uri="{FF2B5EF4-FFF2-40B4-BE49-F238E27FC236}">
                <a16:creationId xmlns:a16="http://schemas.microsoft.com/office/drawing/2014/main" id="{A3A2A0FC-B81B-417F-BD07-24B6E1F3F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388" y="524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FF391B-8F6B-4D23-AF5F-818E3D1C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8" y="3168427"/>
            <a:ext cx="6410796" cy="53285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386499D-C358-4520-81C5-DBDA08F5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427"/>
            <a:ext cx="5972560" cy="5328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CBA15D-5DE5-4939-AE30-83EA9EB2CA05}"/>
              </a:ext>
            </a:extLst>
          </p:cNvPr>
          <p:cNvSpPr/>
          <p:nvPr/>
        </p:nvSpPr>
        <p:spPr>
          <a:xfrm>
            <a:off x="6732835" y="8425011"/>
            <a:ext cx="5673950" cy="2376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Corrélées positivement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Corrélées négativement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Non corrélées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Produits caractérisés par des fortes valeurs de la 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CD1ED-EF1C-4299-89E5-7A9680F345E6}"/>
              </a:ext>
            </a:extLst>
          </p:cNvPr>
          <p:cNvSpPr/>
          <p:nvPr/>
        </p:nvSpPr>
        <p:spPr>
          <a:xfrm>
            <a:off x="180107" y="8425011"/>
            <a:ext cx="5705762" cy="2376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2 variables proches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2 variables opposées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2 variables orthogonales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tx1"/>
                </a:solidFill>
              </a:rPr>
              <a:t>Produits-variable occupent même espace</a:t>
            </a:r>
          </a:p>
          <a:p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0AB9E35-11A3-4AE4-879A-9C0AFFB969B5}"/>
              </a:ext>
            </a:extLst>
          </p:cNvPr>
          <p:cNvSpPr/>
          <p:nvPr/>
        </p:nvSpPr>
        <p:spPr>
          <a:xfrm>
            <a:off x="6012755" y="9361115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690740"/>
      </p:ext>
    </p:extLst>
  </p:cSld>
  <p:clrMapOvr>
    <a:masterClrMapping/>
  </p:clrMapOvr>
  <p:transition spd="slow" advTm="60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7611A-8BE7-439E-BE8B-C4858391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 des données</a:t>
            </a:r>
            <a:endParaRPr lang="fr-FR" sz="72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CCCC713F-DD1B-4C88-8E58-0A07880B901A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8274619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Interprétation Axe 1 et 2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C10EE1-ECB3-474A-AE9B-6999A9AE1702}"/>
              </a:ext>
            </a:extLst>
          </p:cNvPr>
          <p:cNvSpPr txBox="1"/>
          <p:nvPr/>
        </p:nvSpPr>
        <p:spPr>
          <a:xfrm>
            <a:off x="756171" y="466143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Individus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66AB13-8A76-4BBD-BE72-2EF77FDD4D9A}"/>
              </a:ext>
            </a:extLst>
          </p:cNvPr>
          <p:cNvSpPr txBox="1"/>
          <p:nvPr/>
        </p:nvSpPr>
        <p:spPr>
          <a:xfrm>
            <a:off x="4140547" y="473343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Variables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EAEF81-463B-498D-8CDD-6A9E0DB9A8D7}"/>
              </a:ext>
            </a:extLst>
          </p:cNvPr>
          <p:cNvSpPr txBox="1"/>
          <p:nvPr/>
        </p:nvSpPr>
        <p:spPr>
          <a:xfrm>
            <a:off x="828179" y="754175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Individus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B57548-1EA6-46DB-A972-B2CE9D4F3FE7}"/>
              </a:ext>
            </a:extLst>
          </p:cNvPr>
          <p:cNvSpPr txBox="1"/>
          <p:nvPr/>
        </p:nvSpPr>
        <p:spPr>
          <a:xfrm>
            <a:off x="4212555" y="761375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Variables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CD8CF65-A74C-4B1F-984E-E0A96D91F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519979"/>
              </p:ext>
            </p:extLst>
          </p:nvPr>
        </p:nvGraphicFramePr>
        <p:xfrm>
          <a:off x="36091" y="4740656"/>
          <a:ext cx="3816424" cy="174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D3F1F042-8C30-43A1-92C2-AA43ABE85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232265"/>
              </p:ext>
            </p:extLst>
          </p:nvPr>
        </p:nvGraphicFramePr>
        <p:xfrm>
          <a:off x="3420467" y="4752603"/>
          <a:ext cx="3816425" cy="174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me 22">
            <a:extLst>
              <a:ext uri="{FF2B5EF4-FFF2-40B4-BE49-F238E27FC236}">
                <a16:creationId xmlns:a16="http://schemas.microsoft.com/office/drawing/2014/main" id="{71A8B4C5-D673-4FFB-B0A7-D27C10A89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070843"/>
              </p:ext>
            </p:extLst>
          </p:nvPr>
        </p:nvGraphicFramePr>
        <p:xfrm>
          <a:off x="36091" y="7632923"/>
          <a:ext cx="3816424" cy="174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ECC908FD-82DC-4732-94D2-1C6A960A0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483481"/>
              </p:ext>
            </p:extLst>
          </p:nvPr>
        </p:nvGraphicFramePr>
        <p:xfrm>
          <a:off x="3420467" y="7620976"/>
          <a:ext cx="3816424" cy="174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5" name="Diagramme 24">
            <a:extLst>
              <a:ext uri="{FF2B5EF4-FFF2-40B4-BE49-F238E27FC236}">
                <a16:creationId xmlns:a16="http://schemas.microsoft.com/office/drawing/2014/main" id="{A88A9AC3-5ECA-43A2-910B-5D24A77A3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766164"/>
              </p:ext>
            </p:extLst>
          </p:nvPr>
        </p:nvGraphicFramePr>
        <p:xfrm>
          <a:off x="6876851" y="4176539"/>
          <a:ext cx="5724724" cy="560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260D0570-2FF6-433A-9903-83B7F6873B5B}"/>
              </a:ext>
            </a:extLst>
          </p:cNvPr>
          <p:cNvSpPr txBox="1">
            <a:spLocks/>
          </p:cNvSpPr>
          <p:nvPr/>
        </p:nvSpPr>
        <p:spPr>
          <a:xfrm>
            <a:off x="684163" y="5806702"/>
            <a:ext cx="1944216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73850" indent="0" defTabSz="914400"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fr-FR" sz="4000" dirty="0"/>
              <a:t> -   0   +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A0B87EB0-9DEF-462B-BCA5-0C1CB5E0AC3E}"/>
              </a:ext>
            </a:extLst>
          </p:cNvPr>
          <p:cNvSpPr txBox="1">
            <a:spLocks/>
          </p:cNvSpPr>
          <p:nvPr/>
        </p:nvSpPr>
        <p:spPr>
          <a:xfrm>
            <a:off x="684163" y="8687022"/>
            <a:ext cx="1944216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73850" indent="0" defTabSz="914400"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fr-FR" sz="4000" dirty="0"/>
              <a:t> -   0   +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60282EA3-6619-421A-8A45-2231D81E47F7}"/>
              </a:ext>
            </a:extLst>
          </p:cNvPr>
          <p:cNvSpPr txBox="1">
            <a:spLocks/>
          </p:cNvSpPr>
          <p:nvPr/>
        </p:nvSpPr>
        <p:spPr>
          <a:xfrm>
            <a:off x="4068539" y="8687022"/>
            <a:ext cx="1944216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73850" indent="0" defTabSz="914400"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fr-FR" sz="4000" dirty="0"/>
              <a:t> -   0   +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2E6F6377-BFD2-4F0C-8282-FA09EE372087}"/>
              </a:ext>
            </a:extLst>
          </p:cNvPr>
          <p:cNvSpPr txBox="1">
            <a:spLocks/>
          </p:cNvSpPr>
          <p:nvPr/>
        </p:nvSpPr>
        <p:spPr>
          <a:xfrm>
            <a:off x="4140547" y="5806702"/>
            <a:ext cx="1944216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73850" indent="0" defTabSz="914400"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fr-FR" sz="4000" dirty="0"/>
              <a:t> -   0   +</a:t>
            </a:r>
          </a:p>
        </p:txBody>
      </p:sp>
    </p:spTree>
    <p:extLst>
      <p:ext uri="{BB962C8B-B14F-4D97-AF65-F5344CB8AC3E}">
        <p14:creationId xmlns:p14="http://schemas.microsoft.com/office/powerpoint/2010/main" val="311350559"/>
      </p:ext>
    </p:extLst>
  </p:cSld>
  <p:clrMapOvr>
    <a:masterClrMapping/>
  </p:clrMapOvr>
  <p:transition spd="slow" advTm="60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7788413-E913-4530-BFF7-B0A71C5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203266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 des données</a:t>
            </a:r>
            <a:endParaRPr lang="fr-FR" sz="720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40198628-3C39-4124-8C35-B163997DF351}"/>
              </a:ext>
            </a:extLst>
          </p:cNvPr>
          <p:cNvSpPr txBox="1">
            <a:spLocks/>
          </p:cNvSpPr>
          <p:nvPr/>
        </p:nvSpPr>
        <p:spPr>
          <a:xfrm>
            <a:off x="42392" y="2448347"/>
            <a:ext cx="6258395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Interprétation Axe 1 et 3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84FC05B-BEF9-4115-B1E7-1D979930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" y="3266456"/>
            <a:ext cx="6016724" cy="487052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5398DAB-E552-478A-A84B-B31D5E07B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15" y="2600635"/>
            <a:ext cx="6506368" cy="5960667"/>
          </a:xfrm>
          <a:prstGeom prst="rect">
            <a:avLst/>
          </a:prstGeom>
        </p:spPr>
      </p:pic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FB2F565A-02A8-4857-A437-5FACF6852B41}"/>
              </a:ext>
            </a:extLst>
          </p:cNvPr>
          <p:cNvSpPr txBox="1">
            <a:spLocks/>
          </p:cNvSpPr>
          <p:nvPr/>
        </p:nvSpPr>
        <p:spPr>
          <a:xfrm>
            <a:off x="36091" y="7750918"/>
            <a:ext cx="5616624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Conclusions Axe 1 et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793C26-230B-40D9-B68D-64F3954359D5}"/>
              </a:ext>
            </a:extLst>
          </p:cNvPr>
          <p:cNvSpPr txBox="1"/>
          <p:nvPr/>
        </p:nvSpPr>
        <p:spPr>
          <a:xfrm>
            <a:off x="36091" y="8561301"/>
            <a:ext cx="12565484" cy="2169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516750" indent="-3429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L’axe 1:  Produits  «a»,  «b» et «c» ayant des valeurs moyennes de vitamines A et C s’opposent aux produits «e»  et «d» ayant des fortes valeurs en macronutriments énergétiques.</a:t>
            </a:r>
          </a:p>
          <a:p>
            <a:pPr marL="516750" indent="-3429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L’axe 3: Produits  « a » et  « c »  ayant des fortes valeurs en fibres et fer s’opposent aux  produits «  d » et  « e » ayant une forte présence des macronutriments énergétiques et le calcium.</a:t>
            </a:r>
          </a:p>
        </p:txBody>
      </p:sp>
    </p:spTree>
    <p:extLst>
      <p:ext uri="{BB962C8B-B14F-4D97-AF65-F5344CB8AC3E}">
        <p14:creationId xmlns:p14="http://schemas.microsoft.com/office/powerpoint/2010/main" val="2696957277"/>
      </p:ext>
    </p:extLst>
  </p:cSld>
  <p:clrMapOvr>
    <a:masterClrMapping/>
  </p:clrMapOvr>
  <p:transition spd="slow" advTm="6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304330"/>
            <a:ext cx="12601575" cy="8064897"/>
          </a:xfrm>
        </p:spPr>
        <p:txBody>
          <a:bodyPr>
            <a:noAutofit/>
          </a:bodyPr>
          <a:lstStyle/>
          <a:p>
            <a:pPr marL="173850" indent="0">
              <a:buNone/>
            </a:pPr>
            <a:endParaRPr lang="fr-FR" sz="3800" dirty="0"/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/>
            </a:pPr>
            <a:r>
              <a:rPr lang="fr-FR" sz="3800" dirty="0">
                <a:cs typeface="Gisha" pitchFamily="34" charset="-79"/>
              </a:rPr>
              <a:t>Objectif du projet</a:t>
            </a: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r>
              <a:rPr lang="fr-FR" sz="3800" dirty="0">
                <a:cs typeface="Gisha" pitchFamily="34" charset="-79"/>
              </a:rPr>
              <a:t>Contexte </a:t>
            </a: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r>
              <a:rPr lang="fr-FR" sz="3800" dirty="0">
                <a:cs typeface="Gisha" pitchFamily="34" charset="-79"/>
              </a:rPr>
              <a:t>Enjeux </a:t>
            </a: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r>
              <a:rPr lang="fr-FR" sz="3800" dirty="0">
                <a:cs typeface="Gisha" pitchFamily="34" charset="-79"/>
              </a:rPr>
              <a:t>Méthodes de nettoyage des données </a:t>
            </a: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r>
              <a:rPr lang="fr-FR" sz="3800" dirty="0">
                <a:cs typeface="Gisha" pitchFamily="34" charset="-79"/>
              </a:rPr>
              <a:t> Exploration multivariable des données </a:t>
            </a: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r>
              <a:rPr lang="fr-FR" sz="3800" dirty="0">
                <a:cs typeface="Gisha" pitchFamily="34" charset="-79"/>
              </a:rPr>
              <a:t> Conclusions et perspectives </a:t>
            </a:r>
          </a:p>
          <a:p>
            <a:pPr marL="439738" indent="0">
              <a:lnSpc>
                <a:spcPct val="150000"/>
              </a:lnSpc>
              <a:spcAft>
                <a:spcPts val="1200"/>
              </a:spcAft>
              <a:buNone/>
            </a:pPr>
            <a:endParaRPr lang="fr-FR" sz="3800" dirty="0">
              <a:cs typeface="Gisha" pitchFamily="34" charset="-79"/>
            </a:endParaRPr>
          </a:p>
          <a:p>
            <a:pPr marL="439738" indent="0">
              <a:lnSpc>
                <a:spcPct val="150000"/>
              </a:lnSpc>
              <a:spcAft>
                <a:spcPts val="1200"/>
              </a:spcAft>
              <a:buNone/>
            </a:pPr>
            <a:endParaRPr lang="fr-FR" sz="3800" dirty="0">
              <a:cs typeface="Gisha" pitchFamily="34" charset="-79"/>
            </a:endParaRP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endParaRPr lang="fr-FR" sz="3800" dirty="0">
              <a:cs typeface="Gisha" pitchFamily="34" charset="-79"/>
            </a:endParaRP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endParaRPr lang="fr-FR" sz="3800" dirty="0">
              <a:cs typeface="Gisha" pitchFamily="34" charset="-79"/>
            </a:endParaRPr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 startAt="2"/>
            </a:pPr>
            <a:endParaRPr lang="fr-FR" sz="3800" dirty="0"/>
          </a:p>
          <a:p>
            <a:pPr marL="1201738" indent="-762000">
              <a:lnSpc>
                <a:spcPct val="150000"/>
              </a:lnSpc>
              <a:spcAft>
                <a:spcPts val="1200"/>
              </a:spcAft>
              <a:buFont typeface="+mj-ea"/>
              <a:buAutoNum type="circleNumDbPlain"/>
            </a:pPr>
            <a:endParaRPr lang="fr-FR" sz="3800" dirty="0">
              <a:cs typeface="Gisha" pitchFamily="34" charset="-79"/>
            </a:endParaRPr>
          </a:p>
          <a:p>
            <a:endParaRPr lang="fr-FR" sz="3800" dirty="0"/>
          </a:p>
          <a:p>
            <a:pPr marL="1088250" indent="-914400">
              <a:buFont typeface="+mj-lt"/>
              <a:buAutoNum type="arabicPeriod"/>
            </a:pPr>
            <a:endParaRPr lang="fr-FR" sz="3800" dirty="0"/>
          </a:p>
          <a:p>
            <a:pPr marL="1088250" indent="-914400">
              <a:buFont typeface="+mj-lt"/>
              <a:buAutoNum type="arabicPeriod"/>
            </a:pPr>
            <a:endParaRPr lang="fr-FR" sz="3800" dirty="0"/>
          </a:p>
        </p:txBody>
      </p:sp>
    </p:spTree>
    <p:extLst>
      <p:ext uri="{BB962C8B-B14F-4D97-AF65-F5344CB8AC3E}">
        <p14:creationId xmlns:p14="http://schemas.microsoft.com/office/powerpoint/2010/main" val="2190816045"/>
      </p:ext>
    </p:extLst>
  </p:cSld>
  <p:clrMapOvr>
    <a:masterClrMapping/>
  </p:clrMapOvr>
  <p:transition spd="slow" advTm="15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DDA2AC-B91F-4AB6-B4B2-B3537A65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3024411"/>
            <a:ext cx="6280642" cy="42885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8742E1D-B131-44CB-99FD-3508AD9D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244830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 des données</a:t>
            </a:r>
            <a:endParaRPr lang="fr-FR" sz="7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C635C8-68C2-43E1-848F-739312CB2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04" y="2376339"/>
            <a:ext cx="6098379" cy="5616624"/>
          </a:xfrm>
          <a:prstGeom prst="rect">
            <a:avLst/>
          </a:prstGeom>
        </p:spPr>
      </p:pic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FED52560-AE5C-465C-8B7A-4254F5E095AB}"/>
              </a:ext>
            </a:extLst>
          </p:cNvPr>
          <p:cNvSpPr txBox="1">
            <a:spLocks/>
          </p:cNvSpPr>
          <p:nvPr/>
        </p:nvSpPr>
        <p:spPr>
          <a:xfrm>
            <a:off x="36091" y="7128867"/>
            <a:ext cx="5616624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Conclusions Axe 2 et 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B31D5A-842B-4998-A805-E83451519C97}"/>
              </a:ext>
            </a:extLst>
          </p:cNvPr>
          <p:cNvSpPr txBox="1"/>
          <p:nvPr/>
        </p:nvSpPr>
        <p:spPr>
          <a:xfrm>
            <a:off x="-1" y="7992963"/>
            <a:ext cx="12565484" cy="28586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516750" indent="-3429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L’axe 4: Produits  « a »,  « b » et « c » ayant une présence moyenne en calcium, fer et fibres et une faible présence en vitamines A et C s’opposent  aux produits « e » et  « d »  ayant une forte présence en protéines, sel, sodium et peu de matières grasses.</a:t>
            </a:r>
          </a:p>
          <a:p>
            <a:pPr marL="516750" indent="-3429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800" dirty="0"/>
              <a:t>L’axe 2: Produits  « a », « b » et  « c »  ayant une présence moyenne en fibres, fer et calcium s’opposent  aux produits «  d » et  « e » ayant une forte présence en sucre, glucide, sel, et sodium .</a:t>
            </a:r>
          </a:p>
          <a:p>
            <a:pPr marL="516750" indent="-342900">
              <a:lnSpc>
                <a:spcPct val="8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EB7416C2-D578-4798-A29F-EB665A996EF0}"/>
              </a:ext>
            </a:extLst>
          </p:cNvPr>
          <p:cNvSpPr txBox="1">
            <a:spLocks/>
          </p:cNvSpPr>
          <p:nvPr/>
        </p:nvSpPr>
        <p:spPr>
          <a:xfrm>
            <a:off x="42392" y="2232323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Interprétation Axe 2 et 4 </a:t>
            </a:r>
          </a:p>
        </p:txBody>
      </p:sp>
    </p:spTree>
    <p:extLst>
      <p:ext uri="{BB962C8B-B14F-4D97-AF65-F5344CB8AC3E}">
        <p14:creationId xmlns:p14="http://schemas.microsoft.com/office/powerpoint/2010/main" val="2806418546"/>
      </p:ext>
    </p:extLst>
  </p:cSld>
  <p:clrMapOvr>
    <a:masterClrMapping/>
  </p:clrMapOvr>
  <p:transition spd="slow" advTm="60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2141098-504A-403D-B854-6BC40BA0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244830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 multivariable des données</a:t>
            </a:r>
            <a:endParaRPr lang="fr-FR" sz="72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3962E0FC-6825-44B5-AB5E-16076DE36986}"/>
              </a:ext>
            </a:extLst>
          </p:cNvPr>
          <p:cNvSpPr txBox="1">
            <a:spLocks/>
          </p:cNvSpPr>
          <p:nvPr/>
        </p:nvSpPr>
        <p:spPr>
          <a:xfrm>
            <a:off x="42392" y="2376339"/>
            <a:ext cx="12559183" cy="818109"/>
          </a:xfrm>
          <a:prstGeom prst="rect">
            <a:avLst/>
          </a:prstGeom>
        </p:spPr>
        <p:txBody>
          <a:bodyPr vert="horz" wrap="square" lIns="80239" tIns="133731" rIns="133731" bIns="66866" rtlCol="0">
            <a:spAutoFit/>
          </a:bodyPr>
          <a:lstStyle>
            <a:lvl1pPr marL="641909" indent="-468059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848" indent="-40119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7668" indent="-33432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8622" indent="-26746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204" indent="-26746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412" indent="-26746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6746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68828" indent="-26746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036" indent="-26746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Recettes saines et équilibrées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DF8BF11-55BF-4CFB-9184-4B57A1DE4C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79569"/>
              </p:ext>
            </p:extLst>
          </p:nvPr>
        </p:nvGraphicFramePr>
        <p:xfrm>
          <a:off x="684163" y="3456459"/>
          <a:ext cx="11287334" cy="676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417931"/>
      </p:ext>
    </p:extLst>
  </p:cSld>
  <p:clrMapOvr>
    <a:masterClrMapping/>
  </p:clrMapOvr>
  <p:transition spd="slow" advTm="60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EFF8A9F-788A-44CC-9E04-25EC6013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22" y="94928"/>
            <a:ext cx="11341418" cy="1973047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Conclusions et perspectives</a:t>
            </a:r>
            <a:endParaRPr lang="fr-FR" sz="7200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4B6CE37-2D4B-4CB9-B4FE-092D99B1D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206461"/>
              </p:ext>
            </p:extLst>
          </p:nvPr>
        </p:nvGraphicFramePr>
        <p:xfrm>
          <a:off x="468139" y="2664371"/>
          <a:ext cx="11554220" cy="784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535901"/>
      </p:ext>
    </p:extLst>
  </p:cSld>
  <p:clrMapOvr>
    <a:masterClrMapping/>
  </p:clrMapOvr>
  <p:transition spd="slow" advTm="6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115" y="244830"/>
            <a:ext cx="12097344" cy="1973047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Objectif du projet</a:t>
            </a:r>
            <a:endParaRPr lang="fr-FR" sz="7200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171A872-954A-4793-B1F6-0175C0889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256758"/>
              </p:ext>
            </p:extLst>
          </p:nvPr>
        </p:nvGraphicFramePr>
        <p:xfrm>
          <a:off x="468139" y="2744341"/>
          <a:ext cx="11665296" cy="762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490637"/>
      </p:ext>
    </p:extLst>
  </p:cSld>
  <p:clrMapOvr>
    <a:masterClrMapping/>
  </p:clrMapOvr>
  <p:transition spd="slow" advTm="6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91" y="2448347"/>
            <a:ext cx="12565484" cy="8208912"/>
          </a:xfrm>
        </p:spPr>
        <p:txBody>
          <a:bodyPr>
            <a:normAutofit/>
          </a:bodyPr>
          <a:lstStyle/>
          <a:p>
            <a:pPr marL="173850" indent="0"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endParaRPr lang="fr-FR" sz="4000" dirty="0"/>
          </a:p>
          <a:p>
            <a:pPr marL="173850" indent="0">
              <a:spcAft>
                <a:spcPts val="600"/>
              </a:spcAft>
              <a:buSzPct val="90000"/>
              <a:buNone/>
            </a:pPr>
            <a:endParaRPr lang="fr-FR" sz="4000" dirty="0"/>
          </a:p>
          <a:p>
            <a:pPr marL="173850" indent="0" algn="just">
              <a:spcAft>
                <a:spcPts val="600"/>
              </a:spcAft>
              <a:buNone/>
            </a:pPr>
            <a:endParaRPr lang="fr-FR" sz="3600" dirty="0">
              <a:cs typeface="Times New Roman" panose="02020603050405020304" pitchFamily="18" charset="0"/>
            </a:endParaRPr>
          </a:p>
          <a:p>
            <a:pPr marL="173850" indent="0" algn="just">
              <a:spcAft>
                <a:spcPts val="600"/>
              </a:spcAft>
              <a:buNone/>
            </a:pPr>
            <a:endParaRPr lang="fr-FR" sz="3600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155" y="7848947"/>
            <a:ext cx="3312368" cy="1440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   Données manquantes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05043" y="5040635"/>
            <a:ext cx="3240360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Types: Float64 et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5043" y="7848947"/>
            <a:ext cx="3312368" cy="14401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Données 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aberrantes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155" y="4968627"/>
            <a:ext cx="3240360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162 variables</a:t>
            </a:r>
          </a:p>
        </p:txBody>
      </p:sp>
      <p:sp>
        <p:nvSpPr>
          <p:cNvPr id="11" name="Ellipse 10"/>
          <p:cNvSpPr/>
          <p:nvPr/>
        </p:nvSpPr>
        <p:spPr>
          <a:xfrm>
            <a:off x="4572595" y="6120755"/>
            <a:ext cx="3456384" cy="19442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BDD nutritionnelle</a:t>
            </a:r>
          </a:p>
        </p:txBody>
      </p:sp>
      <p:sp>
        <p:nvSpPr>
          <p:cNvPr id="12" name="Flèche à quatre pointes 11"/>
          <p:cNvSpPr/>
          <p:nvPr/>
        </p:nvSpPr>
        <p:spPr>
          <a:xfrm>
            <a:off x="4860627" y="4752603"/>
            <a:ext cx="2736304" cy="122413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Caractéristiques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563" y="9505131"/>
            <a:ext cx="3816424" cy="1152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Système multidimensionnel</a:t>
            </a:r>
          </a:p>
        </p:txBody>
      </p:sp>
      <p:sp>
        <p:nvSpPr>
          <p:cNvPr id="15" name="Flèche à quatre pointes 14"/>
          <p:cNvSpPr/>
          <p:nvPr/>
        </p:nvSpPr>
        <p:spPr>
          <a:xfrm>
            <a:off x="5076651" y="8208987"/>
            <a:ext cx="2520280" cy="122413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Problématiques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F3C74-6103-4EA6-80E7-243426F5FAD7}"/>
              </a:ext>
            </a:extLst>
          </p:cNvPr>
          <p:cNvSpPr/>
          <p:nvPr/>
        </p:nvSpPr>
        <p:spPr>
          <a:xfrm>
            <a:off x="4572595" y="3528467"/>
            <a:ext cx="3240360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320772 produits de consommation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2ACB7-8560-42F1-BDD7-5C24F4812560}"/>
              </a:ext>
            </a:extLst>
          </p:cNvPr>
          <p:cNvSpPr/>
          <p:nvPr/>
        </p:nvSpPr>
        <p:spPr>
          <a:xfrm>
            <a:off x="252115" y="2520355"/>
            <a:ext cx="113867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Base de données nutritionnelles « </a:t>
            </a:r>
            <a:r>
              <a:rPr lang="fr-FR" sz="4000" dirty="0" err="1"/>
              <a:t>openfoodfacts</a:t>
            </a:r>
            <a:r>
              <a:rPr lang="fr-FR" sz="4000" dirty="0"/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3632455986"/>
      </p:ext>
    </p:extLst>
  </p:cSld>
  <p:clrMapOvr>
    <a:masterClrMapping/>
  </p:clrMapOvr>
  <p:transition spd="slow" advTm="6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140921"/>
            <a:ext cx="11341418" cy="1973047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Enjeux </a:t>
            </a:r>
            <a:endParaRPr lang="fr-FR" sz="7200" dirty="0"/>
          </a:p>
        </p:txBody>
      </p:sp>
      <p:sp>
        <p:nvSpPr>
          <p:cNvPr id="4" name="Rectangle 3"/>
          <p:cNvSpPr/>
          <p:nvPr/>
        </p:nvSpPr>
        <p:spPr>
          <a:xfrm>
            <a:off x="252115" y="2520355"/>
            <a:ext cx="12312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Problématique des données manquantes et aberrantes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C2ADF8-39C6-4DBE-90B7-CCE720910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222081"/>
              </p:ext>
            </p:extLst>
          </p:nvPr>
        </p:nvGraphicFramePr>
        <p:xfrm>
          <a:off x="252115" y="3616399"/>
          <a:ext cx="12097344" cy="660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799358"/>
      </p:ext>
    </p:extLst>
  </p:cSld>
  <p:clrMapOvr>
    <a:masterClrMapping/>
  </p:clrMapOvr>
  <p:transition spd="slow" advTm="6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20FBD63-56FE-40DF-8001-7B13638D3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797844"/>
              </p:ext>
            </p:extLst>
          </p:nvPr>
        </p:nvGraphicFramePr>
        <p:xfrm>
          <a:off x="108099" y="3312443"/>
          <a:ext cx="1238537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BCA9287-8732-41CA-A7F3-A08F64AD2A6F}"/>
              </a:ext>
            </a:extLst>
          </p:cNvPr>
          <p:cNvSpPr/>
          <p:nvPr/>
        </p:nvSpPr>
        <p:spPr>
          <a:xfrm>
            <a:off x="252115" y="2520355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Problématique de la multi-variabilité de la BDD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E89AEF1-4141-4ED5-9541-34C4149C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244830"/>
            <a:ext cx="11341418" cy="1973047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Enjeux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901291004"/>
      </p:ext>
    </p:extLst>
  </p:cSld>
  <p:clrMapOvr>
    <a:masterClrMapping/>
  </p:clrMapOvr>
  <p:transition spd="slow" advTm="6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19BFCF8-9CB3-4AFD-8A4A-3283597C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 </a:t>
            </a:r>
            <a:endParaRPr lang="fr-FR" sz="7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1DDCC-B597-4397-9098-ADD05A6D91A5}"/>
              </a:ext>
            </a:extLst>
          </p:cNvPr>
          <p:cNvSpPr/>
          <p:nvPr/>
        </p:nvSpPr>
        <p:spPr>
          <a:xfrm>
            <a:off x="252115" y="2520355"/>
            <a:ext cx="8972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Filtrage par  seuil de remplissage à 25%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838BF36-4313-4696-B115-D2E7239D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9" y="3168427"/>
            <a:ext cx="12493476" cy="7632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1971DD-EE62-4C66-B29F-4F770317A76E}"/>
              </a:ext>
            </a:extLst>
          </p:cNvPr>
          <p:cNvSpPr/>
          <p:nvPr/>
        </p:nvSpPr>
        <p:spPr>
          <a:xfrm>
            <a:off x="6360307" y="5040635"/>
            <a:ext cx="3240360" cy="2242088"/>
          </a:xfrm>
          <a:prstGeom prst="rect">
            <a:avLst/>
          </a:prstGeom>
          <a:solidFill>
            <a:srgbClr val="4DB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50 variables  avec  un taux de remplissage &gt; 25%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 (Utilisables)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24E8E0-2DDD-493A-A6AC-80886FBE23E9}"/>
              </a:ext>
            </a:extLst>
          </p:cNvPr>
          <p:cNvSpPr/>
          <p:nvPr/>
        </p:nvSpPr>
        <p:spPr>
          <a:xfrm>
            <a:off x="1044203" y="5040635"/>
            <a:ext cx="2952328" cy="224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112 variables  avec  un taux de remplissage &lt; 25%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641972597"/>
      </p:ext>
    </p:extLst>
  </p:cSld>
  <p:clrMapOvr>
    <a:masterClrMapping/>
  </p:clrMapOvr>
  <p:transition spd="slow" advTm="6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  <a:endParaRPr lang="fr-FR" sz="7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2392" y="2448347"/>
            <a:ext cx="11676697" cy="81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Sélection  des variables intéressantes pour l’analyse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97D3298-6A41-4843-9F4C-B0B74E726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013862"/>
              </p:ext>
            </p:extLst>
          </p:nvPr>
        </p:nvGraphicFramePr>
        <p:xfrm>
          <a:off x="2196331" y="3496926"/>
          <a:ext cx="7992888" cy="7059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61947"/>
      </p:ext>
    </p:extLst>
  </p:cSld>
  <p:clrMapOvr>
    <a:masterClrMapping/>
  </p:clrMapOvr>
  <p:transition spd="slow" advTm="6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244830"/>
            <a:ext cx="11341418" cy="1973047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Méthodes de nettoyage des données</a:t>
            </a:r>
            <a:endParaRPr lang="fr-FR" sz="7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2391" y="2448347"/>
            <a:ext cx="12379076" cy="81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fr-FR" sz="4000" dirty="0"/>
              <a:t> Suppression des lignes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B2DE5E-4564-4061-8EA8-652C5762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40248" y="2340334"/>
            <a:ext cx="2952329" cy="47525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B21F53-0F03-4614-8C68-A351FC29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57022" y="2230476"/>
            <a:ext cx="2930349" cy="49502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13E702-C3AD-4793-A1CE-03A62D1F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71588" y="5467279"/>
            <a:ext cx="2779582" cy="4662599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220A893-EA77-449F-B507-1788F077B939}"/>
              </a:ext>
            </a:extLst>
          </p:cNvPr>
          <p:cNvSpPr/>
          <p:nvPr/>
        </p:nvSpPr>
        <p:spPr>
          <a:xfrm>
            <a:off x="4249292" y="3528470"/>
            <a:ext cx="576064" cy="504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D3EFB35-61B9-4006-806F-038D31E9123F}"/>
              </a:ext>
            </a:extLst>
          </p:cNvPr>
          <p:cNvSpPr/>
          <p:nvPr/>
        </p:nvSpPr>
        <p:spPr>
          <a:xfrm>
            <a:off x="9829179" y="352846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F23B8F-F189-4D7B-B62A-33A1179A6E76}"/>
              </a:ext>
            </a:extLst>
          </p:cNvPr>
          <p:cNvSpPr/>
          <p:nvPr/>
        </p:nvSpPr>
        <p:spPr>
          <a:xfrm>
            <a:off x="4249292" y="6624813"/>
            <a:ext cx="576064" cy="504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5" name="Comment 10">
            <a:extLst>
              <a:ext uri="{FF2B5EF4-FFF2-40B4-BE49-F238E27FC236}">
                <a16:creationId xmlns:a16="http://schemas.microsoft.com/office/drawing/2014/main" id="{3F6A2FDA-D9B6-49B2-9492-AFA9E69CD54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10222" y="6192763"/>
            <a:ext cx="6461273" cy="452431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Taux de remplissage du </a:t>
            </a:r>
            <a:r>
              <a:rPr lang="fr-FR" altLang="fr-FR" sz="2400" dirty="0" err="1">
                <a:solidFill>
                  <a:srgbClr val="000000"/>
                </a:solidFill>
                <a:latin typeface="+mn-lt"/>
              </a:rPr>
              <a:t>DataFrame</a:t>
            </a: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 avec 16 variables et 320772 produits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Suppression des lignes contenant que des </a:t>
            </a:r>
            <a:r>
              <a:rPr lang="fr-FR" altLang="fr-FR" sz="2400" dirty="0" err="1">
                <a:solidFill>
                  <a:srgbClr val="000000"/>
                </a:solidFill>
                <a:latin typeface="+mn-lt"/>
              </a:rPr>
              <a:t>NaNs</a:t>
            </a: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 : Augmentation du taux de remplissage  de toutes les variables du nouveau </a:t>
            </a:r>
            <a:r>
              <a:rPr lang="fr-FR" altLang="fr-FR" sz="2400" dirty="0" err="1">
                <a:solidFill>
                  <a:srgbClr val="000000"/>
                </a:solidFill>
                <a:latin typeface="+mn-lt"/>
              </a:rPr>
              <a:t>DataFrame</a:t>
            </a: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 avec 16 variables et 306393 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 Suppression des lignes dont le nom des produits et le grade nutritionnel sont des </a:t>
            </a:r>
            <a:r>
              <a:rPr lang="fr-FR" altLang="fr-FR" sz="2400" dirty="0" err="1">
                <a:solidFill>
                  <a:srgbClr val="000000"/>
                </a:solidFill>
                <a:latin typeface="+mn-lt"/>
              </a:rPr>
              <a:t>NaNs</a:t>
            </a: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: Idem que 2 pour le nouveau </a:t>
            </a:r>
            <a:r>
              <a:rPr lang="fr-FR" altLang="fr-FR" sz="2400" dirty="0" err="1">
                <a:solidFill>
                  <a:srgbClr val="000000"/>
                </a:solidFill>
                <a:latin typeface="+mn-lt"/>
              </a:rPr>
              <a:t>DataFrame</a:t>
            </a:r>
            <a:r>
              <a:rPr lang="fr-FR" altLang="fr-FR" sz="2400" dirty="0">
                <a:solidFill>
                  <a:srgbClr val="000000"/>
                </a:solidFill>
                <a:latin typeface="+mn-lt"/>
              </a:rPr>
              <a:t> avec  16  variables  et 218456 produits (Dimensions finales)</a:t>
            </a:r>
          </a:p>
        </p:txBody>
      </p:sp>
    </p:spTree>
    <p:extLst>
      <p:ext uri="{BB962C8B-B14F-4D97-AF65-F5344CB8AC3E}">
        <p14:creationId xmlns:p14="http://schemas.microsoft.com/office/powerpoint/2010/main" val="2916004171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28210</TotalTime>
  <Words>1065</Words>
  <Application>Microsoft Office PowerPoint</Application>
  <PresentationFormat>Personnalisé</PresentationFormat>
  <Paragraphs>196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Aileron</vt:lpstr>
      <vt:lpstr>Arial</vt:lpstr>
      <vt:lpstr>Calibri</vt:lpstr>
      <vt:lpstr>MathJax_Main</vt:lpstr>
      <vt:lpstr>MathJax_Math-italic</vt:lpstr>
      <vt:lpstr>Wingdings</vt:lpstr>
      <vt:lpstr>Wingdings 2</vt:lpstr>
      <vt:lpstr>Wingdings 3</vt:lpstr>
      <vt:lpstr>Module</vt:lpstr>
      <vt:lpstr>Analyse des données nutritionnelles </vt:lpstr>
      <vt:lpstr>Sommaire</vt:lpstr>
      <vt:lpstr>Objectif du projet</vt:lpstr>
      <vt:lpstr>Contexte </vt:lpstr>
      <vt:lpstr>Enjeux </vt:lpstr>
      <vt:lpstr>Enjeux</vt:lpstr>
      <vt:lpstr>Méthodes de nettoyage des données </vt:lpstr>
      <vt:lpstr>Méthodes de nettoyage des données</vt:lpstr>
      <vt:lpstr>Méthodes de nettoyage des données</vt:lpstr>
      <vt:lpstr>Méthodes de nettoyage des données</vt:lpstr>
      <vt:lpstr>Méthodes de nettoyage des données</vt:lpstr>
      <vt:lpstr>Méthodes de nettoyage des données</vt:lpstr>
      <vt:lpstr>Méthodes de nettoyage des données</vt:lpstr>
      <vt:lpstr>Méthodes de nettoyage des données</vt:lpstr>
      <vt:lpstr>Exploration multivariables des données</vt:lpstr>
      <vt:lpstr>Exploration multivariable des données</vt:lpstr>
      <vt:lpstr>Exploration multivariable des données</vt:lpstr>
      <vt:lpstr>Exploration multivariable des données</vt:lpstr>
      <vt:lpstr>Exploration multivariable des données</vt:lpstr>
      <vt:lpstr>Exploration multivariable des données</vt:lpstr>
      <vt:lpstr>Exploration multivariable des données</vt:lpstr>
      <vt:lpstr>Conclusions et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POLITIQUE ENVIRONNEMENTALE DANS UNE PME</dc:title>
  <dc:creator>Dhissa_a</dc:creator>
  <cp:lastModifiedBy>ADIL DHISSA</cp:lastModifiedBy>
  <cp:revision>1001</cp:revision>
  <dcterms:created xsi:type="dcterms:W3CDTF">2014-12-27T14:31:08Z</dcterms:created>
  <dcterms:modified xsi:type="dcterms:W3CDTF">2020-03-17T06:15:48Z</dcterms:modified>
</cp:coreProperties>
</file>