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29"/>
  </p:notesMasterIdLst>
  <p:sldIdLst>
    <p:sldId id="256" r:id="rId2"/>
    <p:sldId id="294" r:id="rId3"/>
    <p:sldId id="318" r:id="rId4"/>
    <p:sldId id="376" r:id="rId5"/>
    <p:sldId id="378" r:id="rId6"/>
    <p:sldId id="379" r:id="rId7"/>
    <p:sldId id="380" r:id="rId8"/>
    <p:sldId id="316" r:id="rId9"/>
    <p:sldId id="381" r:id="rId10"/>
    <p:sldId id="317" r:id="rId11"/>
    <p:sldId id="393" r:id="rId12"/>
    <p:sldId id="400" r:id="rId13"/>
    <p:sldId id="394" r:id="rId14"/>
    <p:sldId id="382" r:id="rId15"/>
    <p:sldId id="384" r:id="rId16"/>
    <p:sldId id="383" r:id="rId17"/>
    <p:sldId id="396" r:id="rId18"/>
    <p:sldId id="386" r:id="rId19"/>
    <p:sldId id="399" r:id="rId20"/>
    <p:sldId id="398" r:id="rId21"/>
    <p:sldId id="402" r:id="rId22"/>
    <p:sldId id="392" r:id="rId23"/>
    <p:sldId id="389" r:id="rId24"/>
    <p:sldId id="401" r:id="rId25"/>
    <p:sldId id="391" r:id="rId26"/>
    <p:sldId id="404" r:id="rId27"/>
    <p:sldId id="405" r:id="rId28"/>
  </p:sldIdLst>
  <p:sldSz cx="19202400" cy="10801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DF00E-26D2-42A3-BB19-6F01D4FBEFF0}">
          <p14:sldIdLst>
            <p14:sldId id="256"/>
          </p14:sldIdLst>
        </p14:section>
        <p14:section name="Section sans titre" id="{FE29BB50-9FDA-4798-B26B-B2C53D367EFB}">
          <p14:sldIdLst>
            <p14:sldId id="294"/>
            <p14:sldId id="318"/>
            <p14:sldId id="376"/>
            <p14:sldId id="378"/>
            <p14:sldId id="379"/>
            <p14:sldId id="380"/>
            <p14:sldId id="316"/>
            <p14:sldId id="381"/>
            <p14:sldId id="317"/>
            <p14:sldId id="393"/>
            <p14:sldId id="400"/>
            <p14:sldId id="394"/>
            <p14:sldId id="382"/>
            <p14:sldId id="384"/>
            <p14:sldId id="383"/>
            <p14:sldId id="396"/>
            <p14:sldId id="386"/>
            <p14:sldId id="399"/>
            <p14:sldId id="398"/>
            <p14:sldId id="402"/>
            <p14:sldId id="392"/>
            <p14:sldId id="389"/>
            <p14:sldId id="401"/>
            <p14:sldId id="391"/>
            <p14:sldId id="404"/>
            <p14:sldId id="405"/>
          </p14:sldIdLst>
        </p14:section>
        <p14:section name="Section sans titre" id="{81034290-D157-4E4B-815B-5EEDF186529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érie samson" initials="" lastIdx="1" clrIdx="0"/>
  <p:cmAuthor id="1" name="ADIL DHISSA" initials="AD" lastIdx="3" clrIdx="1">
    <p:extLst>
      <p:ext uri="{19B8F6BF-5375-455C-9EA6-DF929625EA0E}">
        <p15:presenceInfo xmlns:p15="http://schemas.microsoft.com/office/powerpoint/2012/main" userId="a95fcb21fac09e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DB175"/>
    <a:srgbClr val="9CD4B3"/>
    <a:srgbClr val="3D7B43"/>
    <a:srgbClr val="60F4AE"/>
    <a:srgbClr val="CC6600"/>
    <a:srgbClr val="5A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424" autoAdjust="0"/>
  </p:normalViewPr>
  <p:slideViewPr>
    <p:cSldViewPr>
      <p:cViewPr varScale="1">
        <p:scale>
          <a:sx n="43" d="100"/>
          <a:sy n="43" d="100"/>
        </p:scale>
        <p:origin x="640" y="52"/>
      </p:cViewPr>
      <p:guideLst>
        <p:guide orient="horz" pos="3402"/>
        <p:guide pos="6048"/>
      </p:guideLst>
    </p:cSldViewPr>
  </p:slideViewPr>
  <p:outlineViewPr>
    <p:cViewPr>
      <p:scale>
        <a:sx n="33" d="100"/>
        <a:sy n="33" d="100"/>
      </p:scale>
      <p:origin x="0" y="23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45.png"/><Relationship Id="rId1" Type="http://schemas.openxmlformats.org/officeDocument/2006/relationships/hyperlink" Target="http://dhissa.pythonanywhere.com/recommend/268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.png"/><Relationship Id="rId5" Type="http://schemas.openxmlformats.org/officeDocument/2006/relationships/hyperlink" Target="http://dhissa.pythonanywhere.com/recommend/268" TargetMode="External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DF712-A7E9-44E9-BD89-41E8DD036D3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0D8BC3-6C75-4160-B513-F45D6C439E36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Base de données</a:t>
          </a:r>
        </a:p>
      </dgm:t>
    </dgm:pt>
    <dgm:pt modelId="{72DBBF57-1E08-4961-AECB-CA775EFB7147}" type="parTrans" cxnId="{B084D013-7229-4D59-8A7D-3F48868A5ECD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1D13BE-54D9-47E2-8C4D-02024F05438E}" type="sibTrans" cxnId="{B084D013-7229-4D59-8A7D-3F48868A5ECD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43CE0B-79E8-4840-B47A-410CC41C6DF8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IMDB</a:t>
          </a:r>
        </a:p>
      </dgm:t>
    </dgm:pt>
    <dgm:pt modelId="{19C71CA0-E696-4193-9105-CC1CE3297446}" type="parTrans" cxnId="{D11D434B-E81C-4BF5-A4A6-030F750ECA5E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4A34D0-B6BD-4105-85B2-EAB7801DA141}" type="sibTrans" cxnId="{D11D434B-E81C-4BF5-A4A6-030F750ECA5E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70E97-729D-4891-ABBC-E64894E986C9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5000 films</a:t>
          </a:r>
        </a:p>
      </dgm:t>
    </dgm:pt>
    <dgm:pt modelId="{E88C2F8F-7BAE-4174-BDDE-133E8428A2A4}" type="parTrans" cxnId="{E021C03A-02F5-4DCD-9119-6362F7727D92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0BB21B-501C-429B-A44D-EA14B8E93449}" type="sibTrans" cxnId="{E021C03A-02F5-4DCD-9119-6362F7727D92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64179F-68C5-402C-9F70-20A64E81604A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Utilisateurs</a:t>
          </a:r>
        </a:p>
      </dgm:t>
    </dgm:pt>
    <dgm:pt modelId="{57F35F5F-1F60-43B9-8494-57E09CA5BF16}" type="parTrans" cxnId="{19951324-94B6-48D9-9FA1-4567FB2AF10A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AB72A5E-00AC-432B-A1A8-DBDBAF3FEC06}" type="sibTrans" cxnId="{19951324-94B6-48D9-9FA1-4567FB2AF10A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B7F27C-394D-42FD-9AD9-DE39164F694D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Il n’y a pas encore d’utilisateurs</a:t>
          </a:r>
        </a:p>
      </dgm:t>
    </dgm:pt>
    <dgm:pt modelId="{C5126AFC-23F7-4DFE-B178-CD21E9498DE6}" type="parTrans" cxnId="{66E55645-BE0C-44C7-9F26-B8F45317CB0C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B4C880-C6AB-4221-965C-DC8A679D7A11}" type="sibTrans" cxnId="{66E55645-BE0C-44C7-9F26-B8F45317CB0C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E81C39-454F-4202-9EE2-BB8DD2F6A91C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API</a:t>
          </a:r>
        </a:p>
      </dgm:t>
    </dgm:pt>
    <dgm:pt modelId="{70485750-9FBA-4D85-9EBB-AD5209808CF7}" type="parTrans" cxnId="{5AFB683D-C691-4CF5-9C7A-73D17A1ABCC2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CE1958-EBAB-4FAE-BDEC-A76A1203D618}" type="sibTrans" cxnId="{5AFB683D-C691-4CF5-9C7A-73D17A1ABCC2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C836BF-50C4-499E-96D7-89C8BA39393D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Recommandation de 5 films similaires et intéressants pour le visiteur</a:t>
          </a:r>
        </a:p>
      </dgm:t>
    </dgm:pt>
    <dgm:pt modelId="{C39B8779-D1E7-43B9-9B77-E52A7C6E15B6}" type="parTrans" cxnId="{12CFF6AB-AE87-4360-A9C1-793BDF1C4528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227703-E4AB-4C26-9C28-B7721F58C086}" type="sibTrans" cxnId="{12CFF6AB-AE87-4360-A9C1-793BDF1C4528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231AD-D4EA-4BA8-87E8-C4A102B78793}" type="pres">
      <dgm:prSet presAssocID="{E9CDF712-A7E9-44E9-BD89-41E8DD036D39}" presName="Name0" presStyleCnt="0">
        <dgm:presLayoutVars>
          <dgm:dir/>
          <dgm:animLvl val="lvl"/>
          <dgm:resizeHandles val="exact"/>
        </dgm:presLayoutVars>
      </dgm:prSet>
      <dgm:spPr/>
    </dgm:pt>
    <dgm:pt modelId="{930093EB-2682-4397-8C9C-1BFD7524132E}" type="pres">
      <dgm:prSet presAssocID="{B50D8BC3-6C75-4160-B513-F45D6C439E36}" presName="composite" presStyleCnt="0"/>
      <dgm:spPr/>
    </dgm:pt>
    <dgm:pt modelId="{6C086F0B-7FB3-47DA-BFA7-EDBC19CA9FA9}" type="pres">
      <dgm:prSet presAssocID="{B50D8BC3-6C75-4160-B513-F45D6C439E36}" presName="parTx" presStyleLbl="alignNode1" presStyleIdx="0" presStyleCnt="3" custLinFactNeighborY="-58256">
        <dgm:presLayoutVars>
          <dgm:chMax val="0"/>
          <dgm:chPref val="0"/>
          <dgm:bulletEnabled val="1"/>
        </dgm:presLayoutVars>
      </dgm:prSet>
      <dgm:spPr/>
    </dgm:pt>
    <dgm:pt modelId="{035F12D7-D1B5-4DAB-AAF3-F6AAABAEF4E5}" type="pres">
      <dgm:prSet presAssocID="{B50D8BC3-6C75-4160-B513-F45D6C439E36}" presName="desTx" presStyleLbl="alignAccFollowNode1" presStyleIdx="0" presStyleCnt="3" custScaleY="98852" custLinFactNeighborY="-18192">
        <dgm:presLayoutVars>
          <dgm:bulletEnabled val="1"/>
        </dgm:presLayoutVars>
      </dgm:prSet>
      <dgm:spPr/>
    </dgm:pt>
    <dgm:pt modelId="{89524657-B187-4598-9E67-6759BE1509CF}" type="pres">
      <dgm:prSet presAssocID="{E31D13BE-54D9-47E2-8C4D-02024F05438E}" presName="space" presStyleCnt="0"/>
      <dgm:spPr/>
    </dgm:pt>
    <dgm:pt modelId="{AA6A6D58-1D36-4381-A515-B30512F21652}" type="pres">
      <dgm:prSet presAssocID="{6664179F-68C5-402C-9F70-20A64E81604A}" presName="composite" presStyleCnt="0"/>
      <dgm:spPr/>
    </dgm:pt>
    <dgm:pt modelId="{7E618EC9-0F62-448E-9F40-08C5259E5E4D}" type="pres">
      <dgm:prSet presAssocID="{6664179F-68C5-402C-9F70-20A64E81604A}" presName="parTx" presStyleLbl="alignNode1" presStyleIdx="1" presStyleCnt="3" custScaleX="108649" custLinFactNeighborY="-56662">
        <dgm:presLayoutVars>
          <dgm:chMax val="0"/>
          <dgm:chPref val="0"/>
          <dgm:bulletEnabled val="1"/>
        </dgm:presLayoutVars>
      </dgm:prSet>
      <dgm:spPr/>
    </dgm:pt>
    <dgm:pt modelId="{CF3CF29A-0881-47CF-BEA3-F8352D332917}" type="pres">
      <dgm:prSet presAssocID="{6664179F-68C5-402C-9F70-20A64E81604A}" presName="desTx" presStyleLbl="alignAccFollowNode1" presStyleIdx="1" presStyleCnt="3" custScaleX="108599" custLinFactNeighborX="-456" custLinFactNeighborY="-17734">
        <dgm:presLayoutVars>
          <dgm:bulletEnabled val="1"/>
        </dgm:presLayoutVars>
      </dgm:prSet>
      <dgm:spPr/>
    </dgm:pt>
    <dgm:pt modelId="{EAB63CFF-F5F1-4107-AE42-E6716C3B46E3}" type="pres">
      <dgm:prSet presAssocID="{0AB72A5E-00AC-432B-A1A8-DBDBAF3FEC06}" presName="space" presStyleCnt="0"/>
      <dgm:spPr/>
    </dgm:pt>
    <dgm:pt modelId="{A7ADC18C-4A13-4A3A-91F1-2F6C24079358}" type="pres">
      <dgm:prSet presAssocID="{1DE81C39-454F-4202-9EE2-BB8DD2F6A91C}" presName="composite" presStyleCnt="0"/>
      <dgm:spPr/>
    </dgm:pt>
    <dgm:pt modelId="{98960194-094E-406B-910B-E921FB5231B2}" type="pres">
      <dgm:prSet presAssocID="{1DE81C39-454F-4202-9EE2-BB8DD2F6A91C}" presName="parTx" presStyleLbl="alignNode1" presStyleIdx="2" presStyleCnt="3" custScaleX="144480" custLinFactNeighborX="480" custLinFactNeighborY="-59285">
        <dgm:presLayoutVars>
          <dgm:chMax val="0"/>
          <dgm:chPref val="0"/>
          <dgm:bulletEnabled val="1"/>
        </dgm:presLayoutVars>
      </dgm:prSet>
      <dgm:spPr/>
    </dgm:pt>
    <dgm:pt modelId="{ECEB4CE0-FCBD-4C57-B6DF-34B46320FFD7}" type="pres">
      <dgm:prSet presAssocID="{1DE81C39-454F-4202-9EE2-BB8DD2F6A91C}" presName="desTx" presStyleLbl="alignAccFollowNode1" presStyleIdx="2" presStyleCnt="3" custScaleX="145202" custLinFactNeighborX="3277" custLinFactNeighborY="-17462">
        <dgm:presLayoutVars>
          <dgm:bulletEnabled val="1"/>
        </dgm:presLayoutVars>
      </dgm:prSet>
      <dgm:spPr/>
    </dgm:pt>
  </dgm:ptLst>
  <dgm:cxnLst>
    <dgm:cxn modelId="{B084D013-7229-4D59-8A7D-3F48868A5ECD}" srcId="{E9CDF712-A7E9-44E9-BD89-41E8DD036D39}" destId="{B50D8BC3-6C75-4160-B513-F45D6C439E36}" srcOrd="0" destOrd="0" parTransId="{72DBBF57-1E08-4961-AECB-CA775EFB7147}" sibTransId="{E31D13BE-54D9-47E2-8C4D-02024F05438E}"/>
    <dgm:cxn modelId="{215EF516-0DB9-423F-A122-6CD397BD350D}" type="presOf" srcId="{1DE81C39-454F-4202-9EE2-BB8DD2F6A91C}" destId="{98960194-094E-406B-910B-E921FB5231B2}" srcOrd="0" destOrd="0" presId="urn:microsoft.com/office/officeart/2005/8/layout/hList1"/>
    <dgm:cxn modelId="{19951324-94B6-48D9-9FA1-4567FB2AF10A}" srcId="{E9CDF712-A7E9-44E9-BD89-41E8DD036D39}" destId="{6664179F-68C5-402C-9F70-20A64E81604A}" srcOrd="1" destOrd="0" parTransId="{57F35F5F-1F60-43B9-8494-57E09CA5BF16}" sibTransId="{0AB72A5E-00AC-432B-A1A8-DBDBAF3FEC06}"/>
    <dgm:cxn modelId="{1CC8A332-3F02-4486-9C46-887C24ED53A4}" type="presOf" srcId="{2BB7F27C-394D-42FD-9AD9-DE39164F694D}" destId="{CF3CF29A-0881-47CF-BEA3-F8352D332917}" srcOrd="0" destOrd="0" presId="urn:microsoft.com/office/officeart/2005/8/layout/hList1"/>
    <dgm:cxn modelId="{E021C03A-02F5-4DCD-9119-6362F7727D92}" srcId="{B50D8BC3-6C75-4160-B513-F45D6C439E36}" destId="{09F70E97-729D-4891-ABBC-E64894E986C9}" srcOrd="1" destOrd="0" parTransId="{E88C2F8F-7BAE-4174-BDDE-133E8428A2A4}" sibTransId="{ED0BB21B-501C-429B-A44D-EA14B8E93449}"/>
    <dgm:cxn modelId="{5AFB683D-C691-4CF5-9C7A-73D17A1ABCC2}" srcId="{E9CDF712-A7E9-44E9-BD89-41E8DD036D39}" destId="{1DE81C39-454F-4202-9EE2-BB8DD2F6A91C}" srcOrd="2" destOrd="0" parTransId="{70485750-9FBA-4D85-9EBB-AD5209808CF7}" sibTransId="{79CE1958-EBAB-4FAE-BDEC-A76A1203D618}"/>
    <dgm:cxn modelId="{66E55645-BE0C-44C7-9F26-B8F45317CB0C}" srcId="{6664179F-68C5-402C-9F70-20A64E81604A}" destId="{2BB7F27C-394D-42FD-9AD9-DE39164F694D}" srcOrd="0" destOrd="0" parTransId="{C5126AFC-23F7-4DFE-B178-CD21E9498DE6}" sibTransId="{DEB4C880-C6AB-4221-965C-DC8A679D7A11}"/>
    <dgm:cxn modelId="{E0346868-AE69-407C-B6E6-D7F3F6AD3423}" type="presOf" srcId="{6664179F-68C5-402C-9F70-20A64E81604A}" destId="{7E618EC9-0F62-448E-9F40-08C5259E5E4D}" srcOrd="0" destOrd="0" presId="urn:microsoft.com/office/officeart/2005/8/layout/hList1"/>
    <dgm:cxn modelId="{D11D434B-E81C-4BF5-A4A6-030F750ECA5E}" srcId="{B50D8BC3-6C75-4160-B513-F45D6C439E36}" destId="{2143CE0B-79E8-4840-B47A-410CC41C6DF8}" srcOrd="0" destOrd="0" parTransId="{19C71CA0-E696-4193-9105-CC1CE3297446}" sibTransId="{1F4A34D0-B6BD-4105-85B2-EAB7801DA141}"/>
    <dgm:cxn modelId="{B45FDBA6-A773-497D-84D7-7AC58DCF130E}" type="presOf" srcId="{2143CE0B-79E8-4840-B47A-410CC41C6DF8}" destId="{035F12D7-D1B5-4DAB-AAF3-F6AAABAEF4E5}" srcOrd="0" destOrd="0" presId="urn:microsoft.com/office/officeart/2005/8/layout/hList1"/>
    <dgm:cxn modelId="{A2BF7DA7-2D38-4DDA-B4E6-70717726291F}" type="presOf" srcId="{B50D8BC3-6C75-4160-B513-F45D6C439E36}" destId="{6C086F0B-7FB3-47DA-BFA7-EDBC19CA9FA9}" srcOrd="0" destOrd="0" presId="urn:microsoft.com/office/officeart/2005/8/layout/hList1"/>
    <dgm:cxn modelId="{12CFF6AB-AE87-4360-A9C1-793BDF1C4528}" srcId="{1DE81C39-454F-4202-9EE2-BB8DD2F6A91C}" destId="{A7C836BF-50C4-499E-96D7-89C8BA39393D}" srcOrd="0" destOrd="0" parTransId="{C39B8779-D1E7-43B9-9B77-E52A7C6E15B6}" sibTransId="{12227703-E4AB-4C26-9C28-B7721F58C086}"/>
    <dgm:cxn modelId="{8EC1BDC5-2D9C-4CC7-B064-FC552C20F208}" type="presOf" srcId="{E9CDF712-A7E9-44E9-BD89-41E8DD036D39}" destId="{750231AD-D4EA-4BA8-87E8-C4A102B78793}" srcOrd="0" destOrd="0" presId="urn:microsoft.com/office/officeart/2005/8/layout/hList1"/>
    <dgm:cxn modelId="{06B04AD0-F673-4873-9CDB-6879FE9873BE}" type="presOf" srcId="{09F70E97-729D-4891-ABBC-E64894E986C9}" destId="{035F12D7-D1B5-4DAB-AAF3-F6AAABAEF4E5}" srcOrd="0" destOrd="1" presId="urn:microsoft.com/office/officeart/2005/8/layout/hList1"/>
    <dgm:cxn modelId="{4FECC2F1-8D46-4B76-929F-77E54155E48E}" type="presOf" srcId="{A7C836BF-50C4-499E-96D7-89C8BA39393D}" destId="{ECEB4CE0-FCBD-4C57-B6DF-34B46320FFD7}" srcOrd="0" destOrd="0" presId="urn:microsoft.com/office/officeart/2005/8/layout/hList1"/>
    <dgm:cxn modelId="{58A1CF70-9E2B-4CE6-83C2-6B70519922C6}" type="presParOf" srcId="{750231AD-D4EA-4BA8-87E8-C4A102B78793}" destId="{930093EB-2682-4397-8C9C-1BFD7524132E}" srcOrd="0" destOrd="0" presId="urn:microsoft.com/office/officeart/2005/8/layout/hList1"/>
    <dgm:cxn modelId="{F1DDF2FB-6D94-4724-827B-0347E9B07D7A}" type="presParOf" srcId="{930093EB-2682-4397-8C9C-1BFD7524132E}" destId="{6C086F0B-7FB3-47DA-BFA7-EDBC19CA9FA9}" srcOrd="0" destOrd="0" presId="urn:microsoft.com/office/officeart/2005/8/layout/hList1"/>
    <dgm:cxn modelId="{133D174C-B06B-4B85-B4D5-30148CE671BC}" type="presParOf" srcId="{930093EB-2682-4397-8C9C-1BFD7524132E}" destId="{035F12D7-D1B5-4DAB-AAF3-F6AAABAEF4E5}" srcOrd="1" destOrd="0" presId="urn:microsoft.com/office/officeart/2005/8/layout/hList1"/>
    <dgm:cxn modelId="{5ABF57D4-A974-46B3-AF78-6549997A1483}" type="presParOf" srcId="{750231AD-D4EA-4BA8-87E8-C4A102B78793}" destId="{89524657-B187-4598-9E67-6759BE1509CF}" srcOrd="1" destOrd="0" presId="urn:microsoft.com/office/officeart/2005/8/layout/hList1"/>
    <dgm:cxn modelId="{FF497A62-22E3-424D-BFB8-1905F4837255}" type="presParOf" srcId="{750231AD-D4EA-4BA8-87E8-C4A102B78793}" destId="{AA6A6D58-1D36-4381-A515-B30512F21652}" srcOrd="2" destOrd="0" presId="urn:microsoft.com/office/officeart/2005/8/layout/hList1"/>
    <dgm:cxn modelId="{1466E818-91C8-4FE3-8D38-81C37BF6F7F5}" type="presParOf" srcId="{AA6A6D58-1D36-4381-A515-B30512F21652}" destId="{7E618EC9-0F62-448E-9F40-08C5259E5E4D}" srcOrd="0" destOrd="0" presId="urn:microsoft.com/office/officeart/2005/8/layout/hList1"/>
    <dgm:cxn modelId="{95830072-5C01-41B9-B7FB-3996E55D6666}" type="presParOf" srcId="{AA6A6D58-1D36-4381-A515-B30512F21652}" destId="{CF3CF29A-0881-47CF-BEA3-F8352D332917}" srcOrd="1" destOrd="0" presId="urn:microsoft.com/office/officeart/2005/8/layout/hList1"/>
    <dgm:cxn modelId="{5DB94844-C44E-4E43-A4F5-1D1CC8EAD730}" type="presParOf" srcId="{750231AD-D4EA-4BA8-87E8-C4A102B78793}" destId="{EAB63CFF-F5F1-4107-AE42-E6716C3B46E3}" srcOrd="3" destOrd="0" presId="urn:microsoft.com/office/officeart/2005/8/layout/hList1"/>
    <dgm:cxn modelId="{74583D41-21B3-4610-AEA8-72586F15BF22}" type="presParOf" srcId="{750231AD-D4EA-4BA8-87E8-C4A102B78793}" destId="{A7ADC18C-4A13-4A3A-91F1-2F6C24079358}" srcOrd="4" destOrd="0" presId="urn:microsoft.com/office/officeart/2005/8/layout/hList1"/>
    <dgm:cxn modelId="{486A4175-0D2B-47ED-9655-EC6410C1BDBC}" type="presParOf" srcId="{A7ADC18C-4A13-4A3A-91F1-2F6C24079358}" destId="{98960194-094E-406B-910B-E921FB5231B2}" srcOrd="0" destOrd="0" presId="urn:microsoft.com/office/officeart/2005/8/layout/hList1"/>
    <dgm:cxn modelId="{E29A9170-FC7D-4A84-992F-4060D7F0A4F2}" type="presParOf" srcId="{A7ADC18C-4A13-4A3A-91F1-2F6C24079358}" destId="{ECEB4CE0-FCBD-4C57-B6DF-34B46320FF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8169FC-38A5-4C58-8C91-675EB09BA6E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BADA38-B132-48D9-8645-B8EAB0D95482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Choix  « </a:t>
          </a:r>
          <a:r>
            <a:rPr lang="fr-FR" sz="2400" dirty="0" err="1">
              <a:latin typeface="Calibri" panose="020F0502020204030204" pitchFamily="34" charset="0"/>
              <a:cs typeface="Calibri" panose="020F0502020204030204" pitchFamily="34" charset="0"/>
            </a:rPr>
            <a:t>method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 » et « </a:t>
          </a:r>
          <a:r>
            <a:rPr lang="fr-FR" sz="2400" dirty="0" err="1">
              <a:latin typeface="Calibri" panose="020F0502020204030204" pitchFamily="34" charset="0"/>
              <a:cs typeface="Calibri" panose="020F0502020204030204" pitchFamily="34" charset="0"/>
            </a:rPr>
            <a:t>metric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 »</a:t>
          </a:r>
        </a:p>
      </dgm:t>
    </dgm:pt>
    <dgm:pt modelId="{5F4FD338-2C9B-4287-BCEC-17B926F7F552}" type="parTrans" cxnId="{00203365-78CB-4633-BC3E-3B0DF2210824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FF549F-41C1-4E1A-A39A-651C47F126E0}" type="sibTrans" cxnId="{00203365-78CB-4633-BC3E-3B0DF2210824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1BC64E-482B-4F97-8247-F3346C364998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Evaluation vérité terrain</a:t>
          </a:r>
        </a:p>
      </dgm:t>
    </dgm:pt>
    <dgm:pt modelId="{FBFA7D29-FFE1-4D9C-85E9-56686D4F1841}" type="parTrans" cxnId="{2B1B8F56-6A0D-4F11-85DD-BB9440940AB6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3B1A75-8A90-4562-B568-BA11AE32C571}" type="sibTrans" cxnId="{2B1B8F56-6A0D-4F11-85DD-BB9440940AB6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C36F662-C4BD-4974-9BD8-87E0CCBA2EC6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Visualisation du </a:t>
          </a:r>
          <a:r>
            <a:rPr lang="fr-FR" sz="2400" dirty="0" err="1">
              <a:latin typeface="Calibri" panose="020F0502020204030204" pitchFamily="34" charset="0"/>
              <a:cs typeface="Calibri" panose="020F0502020204030204" pitchFamily="34" charset="0"/>
            </a:rPr>
            <a:t>Dendogram</a:t>
          </a:r>
          <a:endParaRPr lang="fr-F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A3C7D3-0A06-4AF1-89FC-A1EDDC458B36}" type="parTrans" cxnId="{52DE1133-54C3-435A-934B-D9E981EF02F1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F05879-C481-473F-A8AE-BD3785F2E7FF}" type="sibTrans" cxnId="{52DE1133-54C3-435A-934B-D9E981EF02F1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8B91A8-BD56-41FC-A9D8-761D5D240649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Création des labels des films</a:t>
          </a:r>
        </a:p>
      </dgm:t>
    </dgm:pt>
    <dgm:pt modelId="{EF035689-9D97-4BE2-A589-93618FB60DBB}" type="parTrans" cxnId="{F4F0AF23-4774-4EF7-A6DF-CBC633D06E23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5B625-E906-43FD-A359-F2BBFB1FF18D}" type="sibTrans" cxnId="{F4F0AF23-4774-4EF7-A6DF-CBC633D06E23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07565D-521B-4C68-8CF7-1420403AED9B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Visualisation  de la répartition des clusters</a:t>
          </a:r>
        </a:p>
      </dgm:t>
    </dgm:pt>
    <dgm:pt modelId="{38035251-3E31-4D22-82EE-2642AF19F832}" type="parTrans" cxnId="{81ACFC16-EAB1-4749-B173-320CFE1CEB9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83E224-36EB-4740-8F67-2EA6A64243CC}" type="sibTrans" cxnId="{81ACFC16-EAB1-4749-B173-320CFE1CEB9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62BC6E-45DE-4DFB-812A-3AD729A3BE0A}">
      <dgm:prSet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Intégration du KNN Fonction affichant en sortie le film choisi et les 5 similaires</a:t>
          </a:r>
        </a:p>
      </dgm:t>
    </dgm:pt>
    <dgm:pt modelId="{F1AAE6A8-C08B-4F2D-A188-D183099462F1}" type="parTrans" cxnId="{E5024D57-DCDA-45D4-80A7-DC014764806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B6D33B-AEB1-43B8-86AC-E1FB3535C1BA}" type="sibTrans" cxnId="{E5024D57-DCDA-45D4-80A7-DC014764806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F5824B-DE53-4347-BA63-5C0EE0358E3E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Choix  K clusters</a:t>
          </a:r>
        </a:p>
      </dgm:t>
    </dgm:pt>
    <dgm:pt modelId="{52231FBB-3AF7-4533-AD46-56CE004A66A8}" type="parTrans" cxnId="{61F3CF57-242A-4334-B84E-D5ECEC8F1BB7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BF205E-FD71-4457-BD95-DAFE6517A66F}" type="sibTrans" cxnId="{61F3CF57-242A-4334-B84E-D5ECEC8F1BB7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125E02-0948-468E-A58D-FCAF0B9F7037}" type="pres">
      <dgm:prSet presAssocID="{A08169FC-38A5-4C58-8C91-675EB09BA6ED}" presName="Name0" presStyleCnt="0">
        <dgm:presLayoutVars>
          <dgm:dir/>
          <dgm:resizeHandles val="exact"/>
        </dgm:presLayoutVars>
      </dgm:prSet>
      <dgm:spPr/>
    </dgm:pt>
    <dgm:pt modelId="{FC60C54E-CEB8-41E3-B92A-490A76591A57}" type="pres">
      <dgm:prSet presAssocID="{A08169FC-38A5-4C58-8C91-675EB09BA6ED}" presName="cycle" presStyleCnt="0"/>
      <dgm:spPr/>
    </dgm:pt>
    <dgm:pt modelId="{1525AAA2-D817-4AF0-B5D4-DFA82DE42288}" type="pres">
      <dgm:prSet presAssocID="{82BADA38-B132-48D9-8645-B8EAB0D95482}" presName="nodeFirstNode" presStyleLbl="node1" presStyleIdx="0" presStyleCnt="7">
        <dgm:presLayoutVars>
          <dgm:bulletEnabled val="1"/>
        </dgm:presLayoutVars>
      </dgm:prSet>
      <dgm:spPr/>
    </dgm:pt>
    <dgm:pt modelId="{27DE77BC-D72F-4347-A9A2-CBE88E6CD5E5}" type="pres">
      <dgm:prSet presAssocID="{A1FF549F-41C1-4E1A-A39A-651C47F126E0}" presName="sibTransFirstNode" presStyleLbl="bgShp" presStyleIdx="0" presStyleCnt="1"/>
      <dgm:spPr/>
    </dgm:pt>
    <dgm:pt modelId="{47798690-1C4C-4D13-AFA6-7F5E8DE7D387}" type="pres">
      <dgm:prSet presAssocID="{6C36F662-C4BD-4974-9BD8-87E0CCBA2EC6}" presName="nodeFollowingNodes" presStyleLbl="node1" presStyleIdx="1" presStyleCnt="7">
        <dgm:presLayoutVars>
          <dgm:bulletEnabled val="1"/>
        </dgm:presLayoutVars>
      </dgm:prSet>
      <dgm:spPr/>
    </dgm:pt>
    <dgm:pt modelId="{DC49763C-F059-46CE-9D5A-5BF7585F9C77}" type="pres">
      <dgm:prSet presAssocID="{55F5824B-DE53-4347-BA63-5C0EE0358E3E}" presName="nodeFollowingNodes" presStyleLbl="node1" presStyleIdx="2" presStyleCnt="7">
        <dgm:presLayoutVars>
          <dgm:bulletEnabled val="1"/>
        </dgm:presLayoutVars>
      </dgm:prSet>
      <dgm:spPr/>
    </dgm:pt>
    <dgm:pt modelId="{F124D459-E43C-4DD7-93F7-A3FF04E6F91F}" type="pres">
      <dgm:prSet presAssocID="{EE8B91A8-BD56-41FC-A9D8-761D5D240649}" presName="nodeFollowingNodes" presStyleLbl="node1" presStyleIdx="3" presStyleCnt="7">
        <dgm:presLayoutVars>
          <dgm:bulletEnabled val="1"/>
        </dgm:presLayoutVars>
      </dgm:prSet>
      <dgm:spPr/>
    </dgm:pt>
    <dgm:pt modelId="{C42DCA36-4CCB-403D-8294-6AB25DA41B81}" type="pres">
      <dgm:prSet presAssocID="{DB07565D-521B-4C68-8CF7-1420403AED9B}" presName="nodeFollowingNodes" presStyleLbl="node1" presStyleIdx="4" presStyleCnt="7">
        <dgm:presLayoutVars>
          <dgm:bulletEnabled val="1"/>
        </dgm:presLayoutVars>
      </dgm:prSet>
      <dgm:spPr/>
    </dgm:pt>
    <dgm:pt modelId="{EEFB4037-AD17-4D42-93A7-5DA3F431E0DC}" type="pres">
      <dgm:prSet presAssocID="{7162BC6E-45DE-4DFB-812A-3AD729A3BE0A}" presName="nodeFollowingNodes" presStyleLbl="node1" presStyleIdx="5" presStyleCnt="7" custScaleY="120863">
        <dgm:presLayoutVars>
          <dgm:bulletEnabled val="1"/>
        </dgm:presLayoutVars>
      </dgm:prSet>
      <dgm:spPr/>
    </dgm:pt>
    <dgm:pt modelId="{561C9129-864A-4BB5-B7FC-1FE3247312F1}" type="pres">
      <dgm:prSet presAssocID="{F71BC64E-482B-4F97-8247-F3346C364998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B598DA09-95D3-4988-A6E2-637193C5073B}" type="presOf" srcId="{7162BC6E-45DE-4DFB-812A-3AD729A3BE0A}" destId="{EEFB4037-AD17-4D42-93A7-5DA3F431E0DC}" srcOrd="0" destOrd="0" presId="urn:microsoft.com/office/officeart/2005/8/layout/cycle3"/>
    <dgm:cxn modelId="{81ACFC16-EAB1-4749-B173-320CFE1CEB9B}" srcId="{A08169FC-38A5-4C58-8C91-675EB09BA6ED}" destId="{DB07565D-521B-4C68-8CF7-1420403AED9B}" srcOrd="4" destOrd="0" parTransId="{38035251-3E31-4D22-82EE-2642AF19F832}" sibTransId="{A383E224-36EB-4740-8F67-2EA6A64243CC}"/>
    <dgm:cxn modelId="{854CAC20-303B-4E59-9A9E-23F5DC31D6F7}" type="presOf" srcId="{EE8B91A8-BD56-41FC-A9D8-761D5D240649}" destId="{F124D459-E43C-4DD7-93F7-A3FF04E6F91F}" srcOrd="0" destOrd="0" presId="urn:microsoft.com/office/officeart/2005/8/layout/cycle3"/>
    <dgm:cxn modelId="{F4F0AF23-4774-4EF7-A6DF-CBC633D06E23}" srcId="{A08169FC-38A5-4C58-8C91-675EB09BA6ED}" destId="{EE8B91A8-BD56-41FC-A9D8-761D5D240649}" srcOrd="3" destOrd="0" parTransId="{EF035689-9D97-4BE2-A589-93618FB60DBB}" sibTransId="{9015B625-E906-43FD-A359-F2BBFB1FF18D}"/>
    <dgm:cxn modelId="{52DE1133-54C3-435A-934B-D9E981EF02F1}" srcId="{A08169FC-38A5-4C58-8C91-675EB09BA6ED}" destId="{6C36F662-C4BD-4974-9BD8-87E0CCBA2EC6}" srcOrd="1" destOrd="0" parTransId="{15A3C7D3-0A06-4AF1-89FC-A1EDDC458B36}" sibTransId="{16F05879-C481-473F-A8AE-BD3785F2E7FF}"/>
    <dgm:cxn modelId="{429E995C-900D-4665-9E36-13E4C0510712}" type="presOf" srcId="{6C36F662-C4BD-4974-9BD8-87E0CCBA2EC6}" destId="{47798690-1C4C-4D13-AFA6-7F5E8DE7D387}" srcOrd="0" destOrd="0" presId="urn:microsoft.com/office/officeart/2005/8/layout/cycle3"/>
    <dgm:cxn modelId="{00203365-78CB-4633-BC3E-3B0DF2210824}" srcId="{A08169FC-38A5-4C58-8C91-675EB09BA6ED}" destId="{82BADA38-B132-48D9-8645-B8EAB0D95482}" srcOrd="0" destOrd="0" parTransId="{5F4FD338-2C9B-4287-BCEC-17B926F7F552}" sibTransId="{A1FF549F-41C1-4E1A-A39A-651C47F126E0}"/>
    <dgm:cxn modelId="{F4BEDF66-E728-45AE-83DD-494BB29FD10F}" type="presOf" srcId="{A08169FC-38A5-4C58-8C91-675EB09BA6ED}" destId="{C2125E02-0948-468E-A58D-FCAF0B9F7037}" srcOrd="0" destOrd="0" presId="urn:microsoft.com/office/officeart/2005/8/layout/cycle3"/>
    <dgm:cxn modelId="{3E634169-2F63-4E16-B82E-E311269264BB}" type="presOf" srcId="{55F5824B-DE53-4347-BA63-5C0EE0358E3E}" destId="{DC49763C-F059-46CE-9D5A-5BF7585F9C77}" srcOrd="0" destOrd="0" presId="urn:microsoft.com/office/officeart/2005/8/layout/cycle3"/>
    <dgm:cxn modelId="{59CDCA53-13AD-4B56-BE68-E0162E55F6C7}" type="presOf" srcId="{82BADA38-B132-48D9-8645-B8EAB0D95482}" destId="{1525AAA2-D817-4AF0-B5D4-DFA82DE42288}" srcOrd="0" destOrd="0" presId="urn:microsoft.com/office/officeart/2005/8/layout/cycle3"/>
    <dgm:cxn modelId="{2B1B8F56-6A0D-4F11-85DD-BB9440940AB6}" srcId="{A08169FC-38A5-4C58-8C91-675EB09BA6ED}" destId="{F71BC64E-482B-4F97-8247-F3346C364998}" srcOrd="6" destOrd="0" parTransId="{FBFA7D29-FFE1-4D9C-85E9-56686D4F1841}" sibTransId="{233B1A75-8A90-4562-B568-BA11AE32C571}"/>
    <dgm:cxn modelId="{E5024D57-DCDA-45D4-80A7-DC014764806B}" srcId="{A08169FC-38A5-4C58-8C91-675EB09BA6ED}" destId="{7162BC6E-45DE-4DFB-812A-3AD729A3BE0A}" srcOrd="5" destOrd="0" parTransId="{F1AAE6A8-C08B-4F2D-A188-D183099462F1}" sibTransId="{15B6D33B-AEB1-43B8-86AC-E1FB3535C1BA}"/>
    <dgm:cxn modelId="{61F3CF57-242A-4334-B84E-D5ECEC8F1BB7}" srcId="{A08169FC-38A5-4C58-8C91-675EB09BA6ED}" destId="{55F5824B-DE53-4347-BA63-5C0EE0358E3E}" srcOrd="2" destOrd="0" parTransId="{52231FBB-3AF7-4533-AD46-56CE004A66A8}" sibTransId="{62BF205E-FD71-4457-BD95-DAFE6517A66F}"/>
    <dgm:cxn modelId="{D397E47E-A811-41FE-8AFD-39C9872B2FB4}" type="presOf" srcId="{F71BC64E-482B-4F97-8247-F3346C364998}" destId="{561C9129-864A-4BB5-B7FC-1FE3247312F1}" srcOrd="0" destOrd="0" presId="urn:microsoft.com/office/officeart/2005/8/layout/cycle3"/>
    <dgm:cxn modelId="{7D14E98D-149E-4414-8180-CF08959FD519}" type="presOf" srcId="{A1FF549F-41C1-4E1A-A39A-651C47F126E0}" destId="{27DE77BC-D72F-4347-A9A2-CBE88E6CD5E5}" srcOrd="0" destOrd="0" presId="urn:microsoft.com/office/officeart/2005/8/layout/cycle3"/>
    <dgm:cxn modelId="{E09AF0B3-7858-445E-B7BF-17406D81A460}" type="presOf" srcId="{DB07565D-521B-4C68-8CF7-1420403AED9B}" destId="{C42DCA36-4CCB-403D-8294-6AB25DA41B81}" srcOrd="0" destOrd="0" presId="urn:microsoft.com/office/officeart/2005/8/layout/cycle3"/>
    <dgm:cxn modelId="{D1ED85F5-65F0-46D5-B257-5B5115A59677}" type="presParOf" srcId="{C2125E02-0948-468E-A58D-FCAF0B9F7037}" destId="{FC60C54E-CEB8-41E3-B92A-490A76591A57}" srcOrd="0" destOrd="0" presId="urn:microsoft.com/office/officeart/2005/8/layout/cycle3"/>
    <dgm:cxn modelId="{6BD821C0-2739-4F61-A0E5-E0278DAB6D0D}" type="presParOf" srcId="{FC60C54E-CEB8-41E3-B92A-490A76591A57}" destId="{1525AAA2-D817-4AF0-B5D4-DFA82DE42288}" srcOrd="0" destOrd="0" presId="urn:microsoft.com/office/officeart/2005/8/layout/cycle3"/>
    <dgm:cxn modelId="{C8542812-6661-49F2-86C0-85A171A99A27}" type="presParOf" srcId="{FC60C54E-CEB8-41E3-B92A-490A76591A57}" destId="{27DE77BC-D72F-4347-A9A2-CBE88E6CD5E5}" srcOrd="1" destOrd="0" presId="urn:microsoft.com/office/officeart/2005/8/layout/cycle3"/>
    <dgm:cxn modelId="{8D9F48D2-B958-461A-A5F1-CA1EEB959AC4}" type="presParOf" srcId="{FC60C54E-CEB8-41E3-B92A-490A76591A57}" destId="{47798690-1C4C-4D13-AFA6-7F5E8DE7D387}" srcOrd="2" destOrd="0" presId="urn:microsoft.com/office/officeart/2005/8/layout/cycle3"/>
    <dgm:cxn modelId="{CBD2670C-7327-47A6-AB8A-5E4DF0B8AB3B}" type="presParOf" srcId="{FC60C54E-CEB8-41E3-B92A-490A76591A57}" destId="{DC49763C-F059-46CE-9D5A-5BF7585F9C77}" srcOrd="3" destOrd="0" presId="urn:microsoft.com/office/officeart/2005/8/layout/cycle3"/>
    <dgm:cxn modelId="{93BDAEB5-0865-4E30-A618-B8334E3FACC6}" type="presParOf" srcId="{FC60C54E-CEB8-41E3-B92A-490A76591A57}" destId="{F124D459-E43C-4DD7-93F7-A3FF04E6F91F}" srcOrd="4" destOrd="0" presId="urn:microsoft.com/office/officeart/2005/8/layout/cycle3"/>
    <dgm:cxn modelId="{F8758EE9-C182-4CAA-9CE6-9E3C19669A54}" type="presParOf" srcId="{FC60C54E-CEB8-41E3-B92A-490A76591A57}" destId="{C42DCA36-4CCB-403D-8294-6AB25DA41B81}" srcOrd="5" destOrd="0" presId="urn:microsoft.com/office/officeart/2005/8/layout/cycle3"/>
    <dgm:cxn modelId="{B0D98841-F93A-4E76-9F8D-8F622B8F501A}" type="presParOf" srcId="{FC60C54E-CEB8-41E3-B92A-490A76591A57}" destId="{EEFB4037-AD17-4D42-93A7-5DA3F431E0DC}" srcOrd="6" destOrd="0" presId="urn:microsoft.com/office/officeart/2005/8/layout/cycle3"/>
    <dgm:cxn modelId="{F44FB0A6-DA94-4BD6-9288-12BC3A90543A}" type="presParOf" srcId="{FC60C54E-CEB8-41E3-B92A-490A76591A57}" destId="{561C9129-864A-4BB5-B7FC-1FE3247312F1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37C947-F700-4588-9A9D-C8F550E9196D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DF531F-C897-4B29-A2A6-B0ACD6B5E24E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Environnement de développement</a:t>
          </a:r>
        </a:p>
      </dgm:t>
    </dgm:pt>
    <dgm:pt modelId="{48B7C27F-FE0D-4C24-B52B-42016548B341}" type="parTrans" cxnId="{DA049623-0F48-4D5B-8B2A-B35B64F5DE9A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A2ABCA-2AE4-4DA2-BBFC-15BF3B1F7C51}" type="sibTrans" cxnId="{DA049623-0F48-4D5B-8B2A-B35B64F5DE9A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C3F010C-E2D4-4475-BA0B-1CC2D20B72FD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Modèle KNN</a:t>
          </a:r>
        </a:p>
      </dgm:t>
    </dgm:pt>
    <dgm:pt modelId="{D30F159B-106D-4B72-9CB6-72D0B530DA82}" type="parTrans" cxnId="{9F76362F-D560-4F06-BB2F-992257283BF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85F27D-3890-4FA1-AF9A-42098D0FED02}" type="sibTrans" cxnId="{9F76362F-D560-4F06-BB2F-992257283BF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BAF018-E699-4CFA-A8CB-D2ECC57EAAB8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Serveur Web Local</a:t>
          </a:r>
        </a:p>
      </dgm:t>
    </dgm:pt>
    <dgm:pt modelId="{A96DDB1F-9A4B-42FC-8E28-DF71F93E9A38}" type="parTrans" cxnId="{DB806608-0A6A-4FF1-94F4-FFBB343358D3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2E3DB6-00E7-4395-B2A9-281C04ACE6EC}" type="sibTrans" cxnId="{DB806608-0A6A-4FF1-94F4-FFBB343358D3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C5761F-1D40-4A72-92A5-E994F7A76253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URL avec id films</a:t>
          </a:r>
        </a:p>
      </dgm:t>
    </dgm:pt>
    <dgm:pt modelId="{C29CCAD3-79C2-4627-AF0F-A0FFE5C63C55}" type="parTrans" cxnId="{699289DE-0B91-45E3-BADA-1813E025486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EBD6B6-D22D-459A-893A-3BD55B186B09}" type="sibTrans" cxnId="{699289DE-0B91-45E3-BADA-1813E025486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4C4285-41CF-4651-A5EB-ECB1DF686C3D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Environnement de production</a:t>
          </a:r>
        </a:p>
      </dgm:t>
    </dgm:pt>
    <dgm:pt modelId="{7A9F196E-85E2-43B1-BF94-9D8B944CDB41}" type="parTrans" cxnId="{ACBBD9F9-E912-4A36-8FD8-19F9F00715C4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1F3BEE-F493-48B5-8D6C-2A7CFF8165F7}" type="sibTrans" cxnId="{ACBBD9F9-E912-4A36-8FD8-19F9F00715C4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0589CA-FD92-47D6-B7F1-56E63ABE2C82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Pythonanywhere.com</a:t>
          </a:r>
        </a:p>
      </dgm:t>
    </dgm:pt>
    <dgm:pt modelId="{F1440A34-4171-48C7-9101-C9691B67C233}" type="parTrans" cxnId="{AE3AA01C-F09E-4B97-BACC-A9E4F1382D50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2DD91F-BA32-4150-A2C8-987AD7DD972D}" type="sibTrans" cxnId="{AE3AA01C-F09E-4B97-BACC-A9E4F1382D50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A446B3-B394-4DC4-A24D-664D96843A8A}">
      <dgm:prSet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BDD des films similaires</a:t>
          </a:r>
        </a:p>
      </dgm:t>
    </dgm:pt>
    <dgm:pt modelId="{6535F7D7-7B01-44CA-8D95-4B40F6E1B385}" type="parTrans" cxnId="{4CEE1E5F-1EE0-489A-9148-9474676D7AF3}">
      <dgm:prSet/>
      <dgm:spPr/>
      <dgm:t>
        <a:bodyPr/>
        <a:lstStyle/>
        <a:p>
          <a:endParaRPr lang="fr-FR"/>
        </a:p>
      </dgm:t>
    </dgm:pt>
    <dgm:pt modelId="{7D93773C-717B-4241-B38F-F9FC21FF51EB}" type="sibTrans" cxnId="{4CEE1E5F-1EE0-489A-9148-9474676D7AF3}">
      <dgm:prSet/>
      <dgm:spPr/>
      <dgm:t>
        <a:bodyPr/>
        <a:lstStyle/>
        <a:p>
          <a:endParaRPr lang="fr-FR"/>
        </a:p>
      </dgm:t>
    </dgm:pt>
    <dgm:pt modelId="{0D19E15C-5610-40FF-9A3B-0213F826DD9B}">
      <dgm:prSet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Virtual </a:t>
          </a:r>
          <a:r>
            <a:rPr lang="fr-FR" sz="2600" dirty="0" err="1">
              <a:latin typeface="Calibri" panose="020F0502020204030204" pitchFamily="34" charset="0"/>
              <a:cs typeface="Calibri" panose="020F0502020204030204" pitchFamily="34" charset="0"/>
            </a:rPr>
            <a:t>Env</a:t>
          </a:r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 python</a:t>
          </a:r>
        </a:p>
      </dgm:t>
    </dgm:pt>
    <dgm:pt modelId="{81FD5015-AC8B-4177-B7BD-DF5A55AAD5E9}" type="parTrans" cxnId="{C021170D-828B-4BFF-87DD-85F65C77BD48}">
      <dgm:prSet/>
      <dgm:spPr/>
      <dgm:t>
        <a:bodyPr/>
        <a:lstStyle/>
        <a:p>
          <a:endParaRPr lang="fr-FR"/>
        </a:p>
      </dgm:t>
    </dgm:pt>
    <dgm:pt modelId="{DE220DE1-A208-4114-B2A3-E87887AC2D32}" type="sibTrans" cxnId="{C021170D-828B-4BFF-87DD-85F65C77BD48}">
      <dgm:prSet/>
      <dgm:spPr/>
      <dgm:t>
        <a:bodyPr/>
        <a:lstStyle/>
        <a:p>
          <a:endParaRPr lang="fr-FR"/>
        </a:p>
      </dgm:t>
    </dgm:pt>
    <dgm:pt modelId="{FCC873F4-CB79-4AF5-A5D3-1ECD7F1D0CB2}">
      <dgm:prSet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Framework Flask</a:t>
          </a:r>
        </a:p>
      </dgm:t>
    </dgm:pt>
    <dgm:pt modelId="{8A17B526-C731-4814-8666-3612608DED8D}" type="parTrans" cxnId="{E2D1D20F-D719-4644-92A8-9CE92432E15B}">
      <dgm:prSet/>
      <dgm:spPr/>
      <dgm:t>
        <a:bodyPr/>
        <a:lstStyle/>
        <a:p>
          <a:endParaRPr lang="fr-FR"/>
        </a:p>
      </dgm:t>
    </dgm:pt>
    <dgm:pt modelId="{165F8CCB-8C5A-4522-919B-99510AAE21E2}" type="sibTrans" cxnId="{E2D1D20F-D719-4644-92A8-9CE92432E15B}">
      <dgm:prSet/>
      <dgm:spPr/>
      <dgm:t>
        <a:bodyPr/>
        <a:lstStyle/>
        <a:p>
          <a:endParaRPr lang="fr-FR"/>
        </a:p>
      </dgm:t>
    </dgm:pt>
    <dgm:pt modelId="{DC784369-2940-4880-87BA-6D96B0BF6494}">
      <dgm:prSet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affichage de 6 films (film choisi + 5 similaires)</a:t>
          </a:r>
        </a:p>
      </dgm:t>
    </dgm:pt>
    <dgm:pt modelId="{374FD0AE-2B03-438E-AED5-382CD9C1DF94}" type="parTrans" cxnId="{C1F63ACB-60FB-4CCC-9F8E-2386AA135135}">
      <dgm:prSet/>
      <dgm:spPr/>
      <dgm:t>
        <a:bodyPr/>
        <a:lstStyle/>
        <a:p>
          <a:endParaRPr lang="fr-FR"/>
        </a:p>
      </dgm:t>
    </dgm:pt>
    <dgm:pt modelId="{014EC1B6-D77F-461A-A366-7059A69D4965}" type="sibTrans" cxnId="{C1F63ACB-60FB-4CCC-9F8E-2386AA135135}">
      <dgm:prSet/>
      <dgm:spPr/>
      <dgm:t>
        <a:bodyPr/>
        <a:lstStyle/>
        <a:p>
          <a:endParaRPr lang="fr-FR"/>
        </a:p>
      </dgm:t>
    </dgm:pt>
    <dgm:pt modelId="{28233FC9-C865-4420-9945-B136528D622C}">
      <dgm:prSet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API en ligne: </a:t>
          </a:r>
          <a:r>
            <a:rPr lang="fr-FR" sz="26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http://dhissa.pythonanywhere.com/recommend/268</a:t>
          </a:r>
          <a:endParaRPr lang="fr-FR" sz="26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575347-62B5-4BE9-A77A-8CD0842C87CA}" type="parTrans" cxnId="{9756F03C-3BCD-4D33-9918-421F8095EE1D}">
      <dgm:prSet/>
      <dgm:spPr/>
      <dgm:t>
        <a:bodyPr/>
        <a:lstStyle/>
        <a:p>
          <a:endParaRPr lang="fr-FR"/>
        </a:p>
      </dgm:t>
    </dgm:pt>
    <dgm:pt modelId="{433BA1CD-ABB8-45ED-A9E1-EB0BFE88796A}" type="sibTrans" cxnId="{9756F03C-3BCD-4D33-9918-421F8095EE1D}">
      <dgm:prSet/>
      <dgm:spPr/>
      <dgm:t>
        <a:bodyPr/>
        <a:lstStyle/>
        <a:p>
          <a:endParaRPr lang="fr-FR"/>
        </a:p>
      </dgm:t>
    </dgm:pt>
    <dgm:pt modelId="{71305EF4-6A8E-427E-BBCC-8E88BB8D22E0}" type="pres">
      <dgm:prSet presAssocID="{2737C947-F700-4588-9A9D-C8F550E9196D}" presName="linear" presStyleCnt="0">
        <dgm:presLayoutVars>
          <dgm:dir/>
          <dgm:resizeHandles val="exact"/>
        </dgm:presLayoutVars>
      </dgm:prSet>
      <dgm:spPr/>
    </dgm:pt>
    <dgm:pt modelId="{1A8D453B-0891-4BA2-92B7-B948EA2B2A6D}" type="pres">
      <dgm:prSet presAssocID="{C9DF531F-C897-4B29-A2A6-B0ACD6B5E24E}" presName="comp" presStyleCnt="0"/>
      <dgm:spPr/>
    </dgm:pt>
    <dgm:pt modelId="{80DE9255-4C33-48E3-AB69-1EA7F7965178}" type="pres">
      <dgm:prSet presAssocID="{C9DF531F-C897-4B29-A2A6-B0ACD6B5E24E}" presName="box" presStyleLbl="node1" presStyleIdx="0" presStyleCnt="3" custScaleY="133572"/>
      <dgm:spPr/>
    </dgm:pt>
    <dgm:pt modelId="{2FB45A66-5C3D-4888-A598-33B2435F3CFA}" type="pres">
      <dgm:prSet presAssocID="{C9DF531F-C897-4B29-A2A6-B0ACD6B5E24E}" presName="img" presStyleLbl="fgImgPlace1" presStyleIdx="0" presStyleCnt="3" custScaleY="11748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EC27A62A-4995-4593-9DD9-7A9FB2AF53AE}" type="pres">
      <dgm:prSet presAssocID="{C9DF531F-C897-4B29-A2A6-B0ACD6B5E24E}" presName="text" presStyleLbl="node1" presStyleIdx="0" presStyleCnt="3">
        <dgm:presLayoutVars>
          <dgm:bulletEnabled val="1"/>
        </dgm:presLayoutVars>
      </dgm:prSet>
      <dgm:spPr/>
    </dgm:pt>
    <dgm:pt modelId="{2D96568C-90B4-40C6-AE8D-D561F6FFDB0C}" type="pres">
      <dgm:prSet presAssocID="{B7A2ABCA-2AE4-4DA2-BBFC-15BF3B1F7C51}" presName="spacer" presStyleCnt="0"/>
      <dgm:spPr/>
    </dgm:pt>
    <dgm:pt modelId="{E8848C7B-BFA6-4E47-B7A8-3053336A626D}" type="pres">
      <dgm:prSet presAssocID="{40BAF018-E699-4CFA-A8CB-D2ECC57EAAB8}" presName="comp" presStyleCnt="0"/>
      <dgm:spPr/>
    </dgm:pt>
    <dgm:pt modelId="{ED006C2A-B0DA-4D03-BA9D-18B56C4BC059}" type="pres">
      <dgm:prSet presAssocID="{40BAF018-E699-4CFA-A8CB-D2ECC57EAAB8}" presName="box" presStyleLbl="node1" presStyleIdx="1" presStyleCnt="3" custScaleY="105522" custLinFactNeighborX="484"/>
      <dgm:spPr/>
    </dgm:pt>
    <dgm:pt modelId="{32FA3E7A-992C-41F3-B333-1E856B15D162}" type="pres">
      <dgm:prSet presAssocID="{40BAF018-E699-4CFA-A8CB-D2ECC57EAAB8}" presName="img" presStyleLbl="fgImgPlac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7B07996-3139-40A8-AC61-21AC79B6112A}" type="pres">
      <dgm:prSet presAssocID="{40BAF018-E699-4CFA-A8CB-D2ECC57EAAB8}" presName="text" presStyleLbl="node1" presStyleIdx="1" presStyleCnt="3">
        <dgm:presLayoutVars>
          <dgm:bulletEnabled val="1"/>
        </dgm:presLayoutVars>
      </dgm:prSet>
      <dgm:spPr/>
    </dgm:pt>
    <dgm:pt modelId="{51ACAF69-0BCA-4585-9024-C1A02A55E74F}" type="pres">
      <dgm:prSet presAssocID="{282E3DB6-00E7-4395-B2A9-281C04ACE6EC}" presName="spacer" presStyleCnt="0"/>
      <dgm:spPr/>
    </dgm:pt>
    <dgm:pt modelId="{65A876DE-5636-4A83-90EA-E252A59CDCA6}" type="pres">
      <dgm:prSet presAssocID="{724C4285-41CF-4651-A5EB-ECB1DF686C3D}" presName="comp" presStyleCnt="0"/>
      <dgm:spPr/>
    </dgm:pt>
    <dgm:pt modelId="{6CBD430C-67C6-42F5-985E-1ABC4019E2A3}" type="pres">
      <dgm:prSet presAssocID="{724C4285-41CF-4651-A5EB-ECB1DF686C3D}" presName="box" presStyleLbl="node1" presStyleIdx="2" presStyleCnt="3" custLinFactNeighborY="-2762"/>
      <dgm:spPr/>
    </dgm:pt>
    <dgm:pt modelId="{BB31EE4A-DE5E-42C8-AAE0-DA48298D1AB3}" type="pres">
      <dgm:prSet presAssocID="{724C4285-41CF-4651-A5EB-ECB1DF686C3D}" presName="img" presStyleLbl="fgImgPlace1" presStyleIdx="2" presStyleCnt="3" custAng="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58F7061-BD64-4CF2-8111-5CA61491A306}" type="pres">
      <dgm:prSet presAssocID="{724C4285-41CF-4651-A5EB-ECB1DF686C3D}" presName="text" presStyleLbl="node1" presStyleIdx="2" presStyleCnt="3">
        <dgm:presLayoutVars>
          <dgm:bulletEnabled val="1"/>
        </dgm:presLayoutVars>
      </dgm:prSet>
      <dgm:spPr/>
    </dgm:pt>
  </dgm:ptLst>
  <dgm:cxnLst>
    <dgm:cxn modelId="{23328605-0CA4-4267-B8F6-D0AFFE4F23B8}" type="presOf" srcId="{B60589CA-FD92-47D6-B7F1-56E63ABE2C82}" destId="{C58F7061-BD64-4CF2-8111-5CA61491A306}" srcOrd="1" destOrd="1" presId="urn:microsoft.com/office/officeart/2005/8/layout/vList4#2"/>
    <dgm:cxn modelId="{143D3908-6AC3-4D8F-A556-44E3D9B8C95C}" type="presOf" srcId="{28233FC9-C865-4420-9945-B136528D622C}" destId="{6CBD430C-67C6-42F5-985E-1ABC4019E2A3}" srcOrd="0" destOrd="2" presId="urn:microsoft.com/office/officeart/2005/8/layout/vList4#2"/>
    <dgm:cxn modelId="{DB806608-0A6A-4FF1-94F4-FFBB343358D3}" srcId="{2737C947-F700-4588-9A9D-C8F550E9196D}" destId="{40BAF018-E699-4CFA-A8CB-D2ECC57EAAB8}" srcOrd="1" destOrd="0" parTransId="{A96DDB1F-9A4B-42FC-8E28-DF71F93E9A38}" sibTransId="{282E3DB6-00E7-4395-B2A9-281C04ACE6EC}"/>
    <dgm:cxn modelId="{C021170D-828B-4BFF-87DD-85F65C77BD48}" srcId="{C9DF531F-C897-4B29-A2A6-B0ACD6B5E24E}" destId="{0D19E15C-5610-40FF-9A3B-0213F826DD9B}" srcOrd="2" destOrd="0" parTransId="{81FD5015-AC8B-4177-B7BD-DF5A55AAD5E9}" sibTransId="{DE220DE1-A208-4114-B2A3-E87887AC2D32}"/>
    <dgm:cxn modelId="{E2D1D20F-D719-4644-92A8-9CE92432E15B}" srcId="{C9DF531F-C897-4B29-A2A6-B0ACD6B5E24E}" destId="{FCC873F4-CB79-4AF5-A5D3-1ECD7F1D0CB2}" srcOrd="3" destOrd="0" parTransId="{8A17B526-C731-4814-8666-3612608DED8D}" sibTransId="{165F8CCB-8C5A-4522-919B-99510AAE21E2}"/>
    <dgm:cxn modelId="{B9E1AD1A-6994-443B-868E-C13A56C47681}" type="presOf" srcId="{28233FC9-C865-4420-9945-B136528D622C}" destId="{C58F7061-BD64-4CF2-8111-5CA61491A306}" srcOrd="1" destOrd="2" presId="urn:microsoft.com/office/officeart/2005/8/layout/vList4#2"/>
    <dgm:cxn modelId="{AE3AA01C-F09E-4B97-BACC-A9E4F1382D50}" srcId="{724C4285-41CF-4651-A5EB-ECB1DF686C3D}" destId="{B60589CA-FD92-47D6-B7F1-56E63ABE2C82}" srcOrd="0" destOrd="0" parTransId="{F1440A34-4171-48C7-9101-C9691B67C233}" sibTransId="{AF2DD91F-BA32-4150-A2C8-987AD7DD972D}"/>
    <dgm:cxn modelId="{E99C9A1D-D7BA-47CF-8AE6-77CA62047496}" type="presOf" srcId="{C9DF531F-C897-4B29-A2A6-B0ACD6B5E24E}" destId="{EC27A62A-4995-4593-9DD9-7A9FB2AF53AE}" srcOrd="1" destOrd="0" presId="urn:microsoft.com/office/officeart/2005/8/layout/vList4#2"/>
    <dgm:cxn modelId="{DA049623-0F48-4D5B-8B2A-B35B64F5DE9A}" srcId="{2737C947-F700-4588-9A9D-C8F550E9196D}" destId="{C9DF531F-C897-4B29-A2A6-B0ACD6B5E24E}" srcOrd="0" destOrd="0" parTransId="{48B7C27F-FE0D-4C24-B52B-42016548B341}" sibTransId="{B7A2ABCA-2AE4-4DA2-BBFC-15BF3B1F7C51}"/>
    <dgm:cxn modelId="{9F76362F-D560-4F06-BB2F-992257283BF9}" srcId="{C9DF531F-C897-4B29-A2A6-B0ACD6B5E24E}" destId="{6C3F010C-E2D4-4475-BA0B-1CC2D20B72FD}" srcOrd="0" destOrd="0" parTransId="{D30F159B-106D-4B72-9CB6-72D0B530DA82}" sibTransId="{B085F27D-3890-4FA1-AF9A-42098D0FED02}"/>
    <dgm:cxn modelId="{9756F03C-3BCD-4D33-9918-421F8095EE1D}" srcId="{724C4285-41CF-4651-A5EB-ECB1DF686C3D}" destId="{28233FC9-C865-4420-9945-B136528D622C}" srcOrd="1" destOrd="0" parTransId="{F7575347-62B5-4BE9-A77A-8CD0842C87CA}" sibTransId="{433BA1CD-ABB8-45ED-A9E1-EB0BFE88796A}"/>
    <dgm:cxn modelId="{4CEE1E5F-1EE0-489A-9148-9474676D7AF3}" srcId="{C9DF531F-C897-4B29-A2A6-B0ACD6B5E24E}" destId="{8BA446B3-B394-4DC4-A24D-664D96843A8A}" srcOrd="1" destOrd="0" parTransId="{6535F7D7-7B01-44CA-8D95-4B40F6E1B385}" sibTransId="{7D93773C-717B-4241-B38F-F9FC21FF51EB}"/>
    <dgm:cxn modelId="{E349C162-3377-462C-83F1-7A33CE10A5D8}" type="presOf" srcId="{6C3F010C-E2D4-4475-BA0B-1CC2D20B72FD}" destId="{80DE9255-4C33-48E3-AB69-1EA7F7965178}" srcOrd="0" destOrd="1" presId="urn:microsoft.com/office/officeart/2005/8/layout/vList4#2"/>
    <dgm:cxn modelId="{6E2DB16B-EFCC-4327-9255-DF8E7FEBD6C6}" type="presOf" srcId="{BBC5761F-1D40-4A72-92A5-E994F7A76253}" destId="{ED006C2A-B0DA-4D03-BA9D-18B56C4BC059}" srcOrd="0" destOrd="1" presId="urn:microsoft.com/office/officeart/2005/8/layout/vList4#2"/>
    <dgm:cxn modelId="{7F8D6652-2F51-46B9-8EF5-FF1267B02A5A}" type="presOf" srcId="{2737C947-F700-4588-9A9D-C8F550E9196D}" destId="{71305EF4-6A8E-427E-BBCC-8E88BB8D22E0}" srcOrd="0" destOrd="0" presId="urn:microsoft.com/office/officeart/2005/8/layout/vList4#2"/>
    <dgm:cxn modelId="{7D0DCE77-86EA-43FA-AC67-676D57B40778}" type="presOf" srcId="{6C3F010C-E2D4-4475-BA0B-1CC2D20B72FD}" destId="{EC27A62A-4995-4593-9DD9-7A9FB2AF53AE}" srcOrd="1" destOrd="1" presId="urn:microsoft.com/office/officeart/2005/8/layout/vList4#2"/>
    <dgm:cxn modelId="{8A35E557-A22F-46FD-A54F-163E9C2C3805}" type="presOf" srcId="{724C4285-41CF-4651-A5EB-ECB1DF686C3D}" destId="{C58F7061-BD64-4CF2-8111-5CA61491A306}" srcOrd="1" destOrd="0" presId="urn:microsoft.com/office/officeart/2005/8/layout/vList4#2"/>
    <dgm:cxn modelId="{C4DB7F94-7794-448B-B143-B564BAAADE69}" type="presOf" srcId="{C9DF531F-C897-4B29-A2A6-B0ACD6B5E24E}" destId="{80DE9255-4C33-48E3-AB69-1EA7F7965178}" srcOrd="0" destOrd="0" presId="urn:microsoft.com/office/officeart/2005/8/layout/vList4#2"/>
    <dgm:cxn modelId="{BF5726B0-A6FE-4BCF-A687-A2C3BB31DBC6}" type="presOf" srcId="{FCC873F4-CB79-4AF5-A5D3-1ECD7F1D0CB2}" destId="{EC27A62A-4995-4593-9DD9-7A9FB2AF53AE}" srcOrd="1" destOrd="4" presId="urn:microsoft.com/office/officeart/2005/8/layout/vList4#2"/>
    <dgm:cxn modelId="{2D5E55B3-42FD-4BE8-ABEC-9E1ACB03E055}" type="presOf" srcId="{8BA446B3-B394-4DC4-A24D-664D96843A8A}" destId="{EC27A62A-4995-4593-9DD9-7A9FB2AF53AE}" srcOrd="1" destOrd="2" presId="urn:microsoft.com/office/officeart/2005/8/layout/vList4#2"/>
    <dgm:cxn modelId="{725E34B9-FFB1-4D73-9382-932960675D51}" type="presOf" srcId="{DC784369-2940-4880-87BA-6D96B0BF6494}" destId="{ED006C2A-B0DA-4D03-BA9D-18B56C4BC059}" srcOrd="0" destOrd="2" presId="urn:microsoft.com/office/officeart/2005/8/layout/vList4#2"/>
    <dgm:cxn modelId="{C1F63ACB-60FB-4CCC-9F8E-2386AA135135}" srcId="{40BAF018-E699-4CFA-A8CB-D2ECC57EAAB8}" destId="{DC784369-2940-4880-87BA-6D96B0BF6494}" srcOrd="1" destOrd="0" parTransId="{374FD0AE-2B03-438E-AED5-382CD9C1DF94}" sibTransId="{014EC1B6-D77F-461A-A366-7059A69D4965}"/>
    <dgm:cxn modelId="{D42F10CF-2816-4D9B-9698-EED09BDF3BA1}" type="presOf" srcId="{DC784369-2940-4880-87BA-6D96B0BF6494}" destId="{F7B07996-3139-40A8-AC61-21AC79B6112A}" srcOrd="1" destOrd="2" presId="urn:microsoft.com/office/officeart/2005/8/layout/vList4#2"/>
    <dgm:cxn modelId="{8BB626D8-BA0B-4F63-88A0-CFFBF68158E5}" type="presOf" srcId="{8BA446B3-B394-4DC4-A24D-664D96843A8A}" destId="{80DE9255-4C33-48E3-AB69-1EA7F7965178}" srcOrd="0" destOrd="2" presId="urn:microsoft.com/office/officeart/2005/8/layout/vList4#2"/>
    <dgm:cxn modelId="{24B7C9D9-55F0-4320-9BB3-B1965EABFC09}" type="presOf" srcId="{0D19E15C-5610-40FF-9A3B-0213F826DD9B}" destId="{80DE9255-4C33-48E3-AB69-1EA7F7965178}" srcOrd="0" destOrd="3" presId="urn:microsoft.com/office/officeart/2005/8/layout/vList4#2"/>
    <dgm:cxn modelId="{699289DE-0B91-45E3-BADA-1813E0254869}" srcId="{40BAF018-E699-4CFA-A8CB-D2ECC57EAAB8}" destId="{BBC5761F-1D40-4A72-92A5-E994F7A76253}" srcOrd="0" destOrd="0" parTransId="{C29CCAD3-79C2-4627-AF0F-A0FFE5C63C55}" sibTransId="{24EBD6B6-D22D-459A-893A-3BD55B186B09}"/>
    <dgm:cxn modelId="{845F00DF-F541-481B-A386-8B5FBA402B65}" type="presOf" srcId="{FCC873F4-CB79-4AF5-A5D3-1ECD7F1D0CB2}" destId="{80DE9255-4C33-48E3-AB69-1EA7F7965178}" srcOrd="0" destOrd="4" presId="urn:microsoft.com/office/officeart/2005/8/layout/vList4#2"/>
    <dgm:cxn modelId="{F3B679E4-3A5A-40A1-87BE-C03EFC93DC25}" type="presOf" srcId="{0D19E15C-5610-40FF-9A3B-0213F826DD9B}" destId="{EC27A62A-4995-4593-9DD9-7A9FB2AF53AE}" srcOrd="1" destOrd="3" presId="urn:microsoft.com/office/officeart/2005/8/layout/vList4#2"/>
    <dgm:cxn modelId="{971330E9-B96F-45C7-AC88-C065BEFEE555}" type="presOf" srcId="{BBC5761F-1D40-4A72-92A5-E994F7A76253}" destId="{F7B07996-3139-40A8-AC61-21AC79B6112A}" srcOrd="1" destOrd="1" presId="urn:microsoft.com/office/officeart/2005/8/layout/vList4#2"/>
    <dgm:cxn modelId="{B7EFF3EE-789C-4470-A8A7-87C07ED768AF}" type="presOf" srcId="{724C4285-41CF-4651-A5EB-ECB1DF686C3D}" destId="{6CBD430C-67C6-42F5-985E-1ABC4019E2A3}" srcOrd="0" destOrd="0" presId="urn:microsoft.com/office/officeart/2005/8/layout/vList4#2"/>
    <dgm:cxn modelId="{F7CAE3F0-7C1D-469A-9723-A46837DD0098}" type="presOf" srcId="{40BAF018-E699-4CFA-A8CB-D2ECC57EAAB8}" destId="{ED006C2A-B0DA-4D03-BA9D-18B56C4BC059}" srcOrd="0" destOrd="0" presId="urn:microsoft.com/office/officeart/2005/8/layout/vList4#2"/>
    <dgm:cxn modelId="{1BB071F7-01A6-4098-A17E-61D6E4AC9AA0}" type="presOf" srcId="{B60589CA-FD92-47D6-B7F1-56E63ABE2C82}" destId="{6CBD430C-67C6-42F5-985E-1ABC4019E2A3}" srcOrd="0" destOrd="1" presId="urn:microsoft.com/office/officeart/2005/8/layout/vList4#2"/>
    <dgm:cxn modelId="{80E393F8-3592-4102-AE85-E438A0A784D6}" type="presOf" srcId="{40BAF018-E699-4CFA-A8CB-D2ECC57EAAB8}" destId="{F7B07996-3139-40A8-AC61-21AC79B6112A}" srcOrd="1" destOrd="0" presId="urn:microsoft.com/office/officeart/2005/8/layout/vList4#2"/>
    <dgm:cxn modelId="{ACBBD9F9-E912-4A36-8FD8-19F9F00715C4}" srcId="{2737C947-F700-4588-9A9D-C8F550E9196D}" destId="{724C4285-41CF-4651-A5EB-ECB1DF686C3D}" srcOrd="2" destOrd="0" parTransId="{7A9F196E-85E2-43B1-BF94-9D8B944CDB41}" sibTransId="{701F3BEE-F493-48B5-8D6C-2A7CFF8165F7}"/>
    <dgm:cxn modelId="{CF51F0F2-7EC7-4BDE-AFE3-F518D8E6F7CE}" type="presParOf" srcId="{71305EF4-6A8E-427E-BBCC-8E88BB8D22E0}" destId="{1A8D453B-0891-4BA2-92B7-B948EA2B2A6D}" srcOrd="0" destOrd="0" presId="urn:microsoft.com/office/officeart/2005/8/layout/vList4#2"/>
    <dgm:cxn modelId="{191BDFB0-DB26-46E3-957C-676ECF8B3C2A}" type="presParOf" srcId="{1A8D453B-0891-4BA2-92B7-B948EA2B2A6D}" destId="{80DE9255-4C33-48E3-AB69-1EA7F7965178}" srcOrd="0" destOrd="0" presId="urn:microsoft.com/office/officeart/2005/8/layout/vList4#2"/>
    <dgm:cxn modelId="{98A2ED7D-005A-48D6-A274-AEE07D229EB0}" type="presParOf" srcId="{1A8D453B-0891-4BA2-92B7-B948EA2B2A6D}" destId="{2FB45A66-5C3D-4888-A598-33B2435F3CFA}" srcOrd="1" destOrd="0" presId="urn:microsoft.com/office/officeart/2005/8/layout/vList4#2"/>
    <dgm:cxn modelId="{7118FD41-6CF2-4C72-9021-22A38454AD92}" type="presParOf" srcId="{1A8D453B-0891-4BA2-92B7-B948EA2B2A6D}" destId="{EC27A62A-4995-4593-9DD9-7A9FB2AF53AE}" srcOrd="2" destOrd="0" presId="urn:microsoft.com/office/officeart/2005/8/layout/vList4#2"/>
    <dgm:cxn modelId="{0F977A92-00F8-4252-B7F5-FFB76652B377}" type="presParOf" srcId="{71305EF4-6A8E-427E-BBCC-8E88BB8D22E0}" destId="{2D96568C-90B4-40C6-AE8D-D561F6FFDB0C}" srcOrd="1" destOrd="0" presId="urn:microsoft.com/office/officeart/2005/8/layout/vList4#2"/>
    <dgm:cxn modelId="{5A1095A6-C875-4C90-B94C-09806C57DDA6}" type="presParOf" srcId="{71305EF4-6A8E-427E-BBCC-8E88BB8D22E0}" destId="{E8848C7B-BFA6-4E47-B7A8-3053336A626D}" srcOrd="2" destOrd="0" presId="urn:microsoft.com/office/officeart/2005/8/layout/vList4#2"/>
    <dgm:cxn modelId="{5C28EFA5-F369-4677-B515-3DF03E6A1A45}" type="presParOf" srcId="{E8848C7B-BFA6-4E47-B7A8-3053336A626D}" destId="{ED006C2A-B0DA-4D03-BA9D-18B56C4BC059}" srcOrd="0" destOrd="0" presId="urn:microsoft.com/office/officeart/2005/8/layout/vList4#2"/>
    <dgm:cxn modelId="{C45D2FA7-960D-4517-AF0D-749B088759F2}" type="presParOf" srcId="{E8848C7B-BFA6-4E47-B7A8-3053336A626D}" destId="{32FA3E7A-992C-41F3-B333-1E856B15D162}" srcOrd="1" destOrd="0" presId="urn:microsoft.com/office/officeart/2005/8/layout/vList4#2"/>
    <dgm:cxn modelId="{EEEED0E9-E339-43C5-BFEF-B4C74F6E7136}" type="presParOf" srcId="{E8848C7B-BFA6-4E47-B7A8-3053336A626D}" destId="{F7B07996-3139-40A8-AC61-21AC79B6112A}" srcOrd="2" destOrd="0" presId="urn:microsoft.com/office/officeart/2005/8/layout/vList4#2"/>
    <dgm:cxn modelId="{0C48567F-7F68-488C-B4FE-1B90FC3D522D}" type="presParOf" srcId="{71305EF4-6A8E-427E-BBCC-8E88BB8D22E0}" destId="{51ACAF69-0BCA-4585-9024-C1A02A55E74F}" srcOrd="3" destOrd="0" presId="urn:microsoft.com/office/officeart/2005/8/layout/vList4#2"/>
    <dgm:cxn modelId="{4655F594-DDA2-4AC5-A10E-7DA02A9B9012}" type="presParOf" srcId="{71305EF4-6A8E-427E-BBCC-8E88BB8D22E0}" destId="{65A876DE-5636-4A83-90EA-E252A59CDCA6}" srcOrd="4" destOrd="0" presId="urn:microsoft.com/office/officeart/2005/8/layout/vList4#2"/>
    <dgm:cxn modelId="{B484BD25-958C-4A34-BFE2-8D45FD1BFAC2}" type="presParOf" srcId="{65A876DE-5636-4A83-90EA-E252A59CDCA6}" destId="{6CBD430C-67C6-42F5-985E-1ABC4019E2A3}" srcOrd="0" destOrd="0" presId="urn:microsoft.com/office/officeart/2005/8/layout/vList4#2"/>
    <dgm:cxn modelId="{1BFB9762-9851-44FE-8CC8-28CB2DF0233E}" type="presParOf" srcId="{65A876DE-5636-4A83-90EA-E252A59CDCA6}" destId="{BB31EE4A-DE5E-42C8-AAE0-DA48298D1AB3}" srcOrd="1" destOrd="0" presId="urn:microsoft.com/office/officeart/2005/8/layout/vList4#2"/>
    <dgm:cxn modelId="{ACAC17F8-FC10-41B9-90FF-6C2B06BF437A}" type="presParOf" srcId="{65A876DE-5636-4A83-90EA-E252A59CDCA6}" destId="{C58F7061-BD64-4CF2-8111-5CA61491A306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852804-05C4-46F0-938B-DCC1CC8BC9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B94F3F-5F83-485C-BB8C-9FDB48EFA64B}">
      <dgm:prSet phldrT="[Texte]"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</a:p>
      </dgm:t>
    </dgm:pt>
    <dgm:pt modelId="{8E573978-A408-410D-A747-B7369F038A4F}" type="parTrans" cxnId="{A8D49442-2E35-4CEF-9FBE-52C367D823B7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7BFDE2-DCF8-4FD0-B063-27ECF014FF82}" type="sibTrans" cxnId="{A8D49442-2E35-4CEF-9FBE-52C367D823B7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7CA713-617D-41AF-872A-4857A0DDB9B6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Modèle KNN: Résultats pertinents</a:t>
          </a:r>
        </a:p>
      </dgm:t>
    </dgm:pt>
    <dgm:pt modelId="{8E8C5EE4-E25F-444E-B400-86FC54F520E1}" type="parTrans" cxnId="{C3140E7E-E768-4193-830E-575E85B34486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2AF315-2121-4C55-9589-D8F73D5456C5}" type="sibTrans" cxnId="{C3140E7E-E768-4193-830E-575E85B34486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D16D43-E982-4F33-8806-44CACC6D1FCF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K-</a:t>
          </a:r>
          <a:r>
            <a:rPr lang="fr-FR" sz="2800" dirty="0" err="1">
              <a:latin typeface="Calibri" panose="020F0502020204030204" pitchFamily="34" charset="0"/>
              <a:cs typeface="Calibri" panose="020F0502020204030204" pitchFamily="34" charset="0"/>
            </a:rPr>
            <a:t>Means</a:t>
          </a:r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 et HC: Résultats correctes</a:t>
          </a:r>
        </a:p>
      </dgm:t>
    </dgm:pt>
    <dgm:pt modelId="{4FC811C4-70FC-4D83-B83D-333DBE7C3448}" type="parTrans" cxnId="{A3F1E2F5-9850-4730-9516-E3B30143ECD8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B14CF5-979B-436D-9D59-E326B2537E53}" type="sibTrans" cxnId="{A3F1E2F5-9850-4730-9516-E3B30143ECD8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D1A3E2-9B74-47DE-AA3D-11F224FA716E}">
      <dgm:prSet phldrT="[Texte]"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Amélioration</a:t>
          </a:r>
        </a:p>
      </dgm:t>
    </dgm:pt>
    <dgm:pt modelId="{FCD3EC5B-7F47-43F7-9789-76BF34B5BBCF}" type="parTrans" cxnId="{B0C657EA-1869-4E8B-BAB1-A8C00C44B45B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FBA2C0-7E12-490D-817D-26FB8FA9BC15}" type="sibTrans" cxnId="{B0C657EA-1869-4E8B-BAB1-A8C00C44B45B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1EF2E2-8B9B-413D-A06A-4BCC1F074DD9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Elargissement de la vérité terrain</a:t>
          </a:r>
        </a:p>
      </dgm:t>
    </dgm:pt>
    <dgm:pt modelId="{382AD395-6BCA-4975-9673-A33B2636D36F}" type="parTrans" cxnId="{43E199CF-0DCB-43AC-922F-4FA9E21C4B70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60E80A-5D83-4481-B2F2-78E608A14F82}" type="sibTrans" cxnId="{43E199CF-0DCB-43AC-922F-4FA9E21C4B70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812317-E07C-4C03-B28B-72977977A3BF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Acquisition et utilisation des informations des utilisateurs pour améliorer le modèle en respectant la RGPD</a:t>
          </a:r>
        </a:p>
      </dgm:t>
    </dgm:pt>
    <dgm:pt modelId="{6E4F3ECC-B368-4C5E-A797-555A65E2A433}" type="parTrans" cxnId="{DFD46A5B-10BB-4E0E-81A9-0D6A1A4E0B3C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8162B0-2515-4780-BF59-AF804F5B6E38}" type="sibTrans" cxnId="{DFD46A5B-10BB-4E0E-81A9-0D6A1A4E0B3C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A9ACC7-2846-4B03-BCAB-A1ECB2D03E4F}">
      <dgm:prSet phldrT="[Texte]" custT="1"/>
      <dgm:spPr/>
      <dgm:t>
        <a:bodyPr/>
        <a:lstStyle/>
        <a:p>
          <a:endParaRPr lang="fr-FR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E7F953-93ED-4078-9923-46DC589224D9}" type="parTrans" cxnId="{C541E716-FCED-443D-99B9-C25604228948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D97C9D-1A03-41CF-A84D-167B6C3E311E}" type="sibTrans" cxnId="{C541E716-FCED-443D-99B9-C25604228948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639147-643E-4FC0-B216-1225F2055C10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Evolution vers un moteur de recommandation produisant des résultats personnalisés  </a:t>
          </a:r>
        </a:p>
      </dgm:t>
    </dgm:pt>
    <dgm:pt modelId="{E8D8ED14-7536-42C3-AE97-559A0403C01B}" type="parTrans" cxnId="{080D56A9-4CC2-4A84-8EDC-51EF5516C64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F42782-B684-4A66-AA91-76C5B6A63A84}" type="sibTrans" cxnId="{080D56A9-4CC2-4A84-8EDC-51EF5516C64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1A7AF0-3131-4C8B-ADCD-437B0CC1A9C1}">
      <dgm:prSet phldrT="[Texte]" custT="1"/>
      <dgm:spPr/>
      <dgm:t>
        <a:bodyPr/>
        <a:lstStyle/>
        <a:p>
          <a:endParaRPr lang="fr-FR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E51CB0-6329-4291-8DAC-7A3685088291}" type="parTrans" cxnId="{C22F14A3-D1C0-49EF-B03E-1520E877A263}">
      <dgm:prSet/>
      <dgm:spPr/>
      <dgm:t>
        <a:bodyPr/>
        <a:lstStyle/>
        <a:p>
          <a:endParaRPr lang="fr-FR"/>
        </a:p>
      </dgm:t>
    </dgm:pt>
    <dgm:pt modelId="{9859961B-5673-44BC-BC3B-C50D806D9A49}" type="sibTrans" cxnId="{C22F14A3-D1C0-49EF-B03E-1520E877A263}">
      <dgm:prSet/>
      <dgm:spPr/>
      <dgm:t>
        <a:bodyPr/>
        <a:lstStyle/>
        <a:p>
          <a:endParaRPr lang="fr-FR"/>
        </a:p>
      </dgm:t>
    </dgm:pt>
    <dgm:pt modelId="{E4ACD9E6-4E42-4137-A576-7215B51F95D7}" type="pres">
      <dgm:prSet presAssocID="{F6852804-05C4-46F0-938B-DCC1CC8BC9D4}" presName="Name0" presStyleCnt="0">
        <dgm:presLayoutVars>
          <dgm:dir/>
          <dgm:animLvl val="lvl"/>
          <dgm:resizeHandles val="exact"/>
        </dgm:presLayoutVars>
      </dgm:prSet>
      <dgm:spPr/>
    </dgm:pt>
    <dgm:pt modelId="{5E810CE1-2E81-48DD-A3DF-36F81CCB59F9}" type="pres">
      <dgm:prSet presAssocID="{5DB94F3F-5F83-485C-BB8C-9FDB48EFA64B}" presName="linNode" presStyleCnt="0"/>
      <dgm:spPr/>
    </dgm:pt>
    <dgm:pt modelId="{8791DC4D-A68A-4989-8F22-0AEAFCCE36A1}" type="pres">
      <dgm:prSet presAssocID="{5DB94F3F-5F83-485C-BB8C-9FDB48EFA6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27D4B96-A01F-4862-987B-D6EFC0B802E9}" type="pres">
      <dgm:prSet presAssocID="{5DB94F3F-5F83-485C-BB8C-9FDB48EFA64B}" presName="descendantText" presStyleLbl="alignAccFollowNode1" presStyleIdx="0" presStyleCnt="2">
        <dgm:presLayoutVars>
          <dgm:bulletEnabled val="1"/>
        </dgm:presLayoutVars>
      </dgm:prSet>
      <dgm:spPr/>
    </dgm:pt>
    <dgm:pt modelId="{2C53D4B7-77C9-4214-A3D6-BD106BCBAD27}" type="pres">
      <dgm:prSet presAssocID="{1D7BFDE2-DCF8-4FD0-B063-27ECF014FF82}" presName="sp" presStyleCnt="0"/>
      <dgm:spPr/>
    </dgm:pt>
    <dgm:pt modelId="{24408D02-5D28-4D1F-AA0B-6286EED429CB}" type="pres">
      <dgm:prSet presAssocID="{56D1A3E2-9B74-47DE-AA3D-11F224FA716E}" presName="linNode" presStyleCnt="0"/>
      <dgm:spPr/>
    </dgm:pt>
    <dgm:pt modelId="{FF0F796A-AF30-4A30-AED9-B3E464E41837}" type="pres">
      <dgm:prSet presAssocID="{56D1A3E2-9B74-47DE-AA3D-11F224FA716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EC0E52B-8808-4823-B3EA-2AE1A16AE4B8}" type="pres">
      <dgm:prSet presAssocID="{56D1A3E2-9B74-47DE-AA3D-11F224FA716E}" presName="descendantText" presStyleLbl="alignAccFollowNode1" presStyleIdx="1" presStyleCnt="2" custScaleY="102723" custLinFactNeighborY="0">
        <dgm:presLayoutVars>
          <dgm:bulletEnabled val="1"/>
        </dgm:presLayoutVars>
      </dgm:prSet>
      <dgm:spPr/>
    </dgm:pt>
  </dgm:ptLst>
  <dgm:cxnLst>
    <dgm:cxn modelId="{537AEF0D-425A-4DF0-A920-80BE58C9D75F}" type="presOf" srcId="{701A7AF0-3131-4C8B-ADCD-437B0CC1A9C1}" destId="{CEC0E52B-8808-4823-B3EA-2AE1A16AE4B8}" srcOrd="0" destOrd="0" presId="urn:microsoft.com/office/officeart/2005/8/layout/vList5"/>
    <dgm:cxn modelId="{EE1BE216-C657-4113-8661-569AFE534402}" type="presOf" srcId="{781EF2E2-8B9B-413D-A06A-4BCC1F074DD9}" destId="{CEC0E52B-8808-4823-B3EA-2AE1A16AE4B8}" srcOrd="0" destOrd="1" presId="urn:microsoft.com/office/officeart/2005/8/layout/vList5"/>
    <dgm:cxn modelId="{C541E716-FCED-443D-99B9-C25604228948}" srcId="{56D1A3E2-9B74-47DE-AA3D-11F224FA716E}" destId="{7CA9ACC7-2846-4B03-BCAB-A1ECB2D03E4F}" srcOrd="4" destOrd="0" parTransId="{99E7F953-93ED-4078-9923-46DC589224D9}" sibTransId="{7DD97C9D-1A03-41CF-A84D-167B6C3E311E}"/>
    <dgm:cxn modelId="{6A7FDB2F-2283-4BA9-BB6F-AFD3127B461F}" type="presOf" srcId="{FD7CA713-617D-41AF-872A-4857A0DDB9B6}" destId="{A27D4B96-A01F-4862-987B-D6EFC0B802E9}" srcOrd="0" destOrd="0" presId="urn:microsoft.com/office/officeart/2005/8/layout/vList5"/>
    <dgm:cxn modelId="{DFD46A5B-10BB-4E0E-81A9-0D6A1A4E0B3C}" srcId="{56D1A3E2-9B74-47DE-AA3D-11F224FA716E}" destId="{27812317-E07C-4C03-B28B-72977977A3BF}" srcOrd="2" destOrd="0" parTransId="{6E4F3ECC-B368-4C5E-A797-555A65E2A433}" sibTransId="{F08162B0-2515-4780-BF59-AF804F5B6E38}"/>
    <dgm:cxn modelId="{A8D49442-2E35-4CEF-9FBE-52C367D823B7}" srcId="{F6852804-05C4-46F0-938B-DCC1CC8BC9D4}" destId="{5DB94F3F-5F83-485C-BB8C-9FDB48EFA64B}" srcOrd="0" destOrd="0" parTransId="{8E573978-A408-410D-A747-B7369F038A4F}" sibTransId="{1D7BFDE2-DCF8-4FD0-B063-27ECF014FF82}"/>
    <dgm:cxn modelId="{C3140E7E-E768-4193-830E-575E85B34486}" srcId="{5DB94F3F-5F83-485C-BB8C-9FDB48EFA64B}" destId="{FD7CA713-617D-41AF-872A-4857A0DDB9B6}" srcOrd="0" destOrd="0" parTransId="{8E8C5EE4-E25F-444E-B400-86FC54F520E1}" sibTransId="{832AF315-2121-4C55-9589-D8F73D5456C5}"/>
    <dgm:cxn modelId="{1AD34385-0BBF-4F24-9A99-176A630A6349}" type="presOf" srcId="{5DB94F3F-5F83-485C-BB8C-9FDB48EFA64B}" destId="{8791DC4D-A68A-4989-8F22-0AEAFCCE36A1}" srcOrd="0" destOrd="0" presId="urn:microsoft.com/office/officeart/2005/8/layout/vList5"/>
    <dgm:cxn modelId="{DED32286-5630-44B4-9B6C-CE9E190A959E}" type="presOf" srcId="{D6D16D43-E982-4F33-8806-44CACC6D1FCF}" destId="{A27D4B96-A01F-4862-987B-D6EFC0B802E9}" srcOrd="0" destOrd="1" presId="urn:microsoft.com/office/officeart/2005/8/layout/vList5"/>
    <dgm:cxn modelId="{C22F14A3-D1C0-49EF-B03E-1520E877A263}" srcId="{56D1A3E2-9B74-47DE-AA3D-11F224FA716E}" destId="{701A7AF0-3131-4C8B-ADCD-437B0CC1A9C1}" srcOrd="0" destOrd="0" parTransId="{2FE51CB0-6329-4291-8DAC-7A3685088291}" sibTransId="{9859961B-5673-44BC-BC3B-C50D806D9A49}"/>
    <dgm:cxn modelId="{080D56A9-4CC2-4A84-8EDC-51EF5516C649}" srcId="{56D1A3E2-9B74-47DE-AA3D-11F224FA716E}" destId="{49639147-643E-4FC0-B216-1225F2055C10}" srcOrd="3" destOrd="0" parTransId="{E8D8ED14-7536-42C3-AE97-559A0403C01B}" sibTransId="{D8F42782-B684-4A66-AA91-76C5B6A63A84}"/>
    <dgm:cxn modelId="{2DC745C6-3FBC-4E55-AF99-A1B97DC640A2}" type="presOf" srcId="{27812317-E07C-4C03-B28B-72977977A3BF}" destId="{CEC0E52B-8808-4823-B3EA-2AE1A16AE4B8}" srcOrd="0" destOrd="2" presId="urn:microsoft.com/office/officeart/2005/8/layout/vList5"/>
    <dgm:cxn modelId="{43E199CF-0DCB-43AC-922F-4FA9E21C4B70}" srcId="{56D1A3E2-9B74-47DE-AA3D-11F224FA716E}" destId="{781EF2E2-8B9B-413D-A06A-4BCC1F074DD9}" srcOrd="1" destOrd="0" parTransId="{382AD395-6BCA-4975-9673-A33B2636D36F}" sibTransId="{9960E80A-5D83-4481-B2F2-78E608A14F82}"/>
    <dgm:cxn modelId="{6DECE8D2-F8E5-4166-954F-552BDD11A988}" type="presOf" srcId="{49639147-643E-4FC0-B216-1225F2055C10}" destId="{CEC0E52B-8808-4823-B3EA-2AE1A16AE4B8}" srcOrd="0" destOrd="3" presId="urn:microsoft.com/office/officeart/2005/8/layout/vList5"/>
    <dgm:cxn modelId="{B0C657EA-1869-4E8B-BAB1-A8C00C44B45B}" srcId="{F6852804-05C4-46F0-938B-DCC1CC8BC9D4}" destId="{56D1A3E2-9B74-47DE-AA3D-11F224FA716E}" srcOrd="1" destOrd="0" parTransId="{FCD3EC5B-7F47-43F7-9789-76BF34B5BBCF}" sibTransId="{D1FBA2C0-7E12-490D-817D-26FB8FA9BC15}"/>
    <dgm:cxn modelId="{437C3EF0-DC7D-4F8C-9BE6-48FFA7C9CD44}" type="presOf" srcId="{7CA9ACC7-2846-4B03-BCAB-A1ECB2D03E4F}" destId="{CEC0E52B-8808-4823-B3EA-2AE1A16AE4B8}" srcOrd="0" destOrd="4" presId="urn:microsoft.com/office/officeart/2005/8/layout/vList5"/>
    <dgm:cxn modelId="{A3F1E2F5-9850-4730-9516-E3B30143ECD8}" srcId="{5DB94F3F-5F83-485C-BB8C-9FDB48EFA64B}" destId="{D6D16D43-E982-4F33-8806-44CACC6D1FCF}" srcOrd="1" destOrd="0" parTransId="{4FC811C4-70FC-4D83-B83D-333DBE7C3448}" sibTransId="{55B14CF5-979B-436D-9D59-E326B2537E53}"/>
    <dgm:cxn modelId="{071897F7-5C7F-495B-B1D2-8BEB2C1AE534}" type="presOf" srcId="{F6852804-05C4-46F0-938B-DCC1CC8BC9D4}" destId="{E4ACD9E6-4E42-4137-A576-7215B51F95D7}" srcOrd="0" destOrd="0" presId="urn:microsoft.com/office/officeart/2005/8/layout/vList5"/>
    <dgm:cxn modelId="{F50CD6FC-791B-43FC-B415-05BEBF4C28E7}" type="presOf" srcId="{56D1A3E2-9B74-47DE-AA3D-11F224FA716E}" destId="{FF0F796A-AF30-4A30-AED9-B3E464E41837}" srcOrd="0" destOrd="0" presId="urn:microsoft.com/office/officeart/2005/8/layout/vList5"/>
    <dgm:cxn modelId="{DA86EB3D-B1BE-4803-B0D0-AFF6C5AABB01}" type="presParOf" srcId="{E4ACD9E6-4E42-4137-A576-7215B51F95D7}" destId="{5E810CE1-2E81-48DD-A3DF-36F81CCB59F9}" srcOrd="0" destOrd="0" presId="urn:microsoft.com/office/officeart/2005/8/layout/vList5"/>
    <dgm:cxn modelId="{93589FA0-6B91-4278-9D8B-4E4E3DAE3076}" type="presParOf" srcId="{5E810CE1-2E81-48DD-A3DF-36F81CCB59F9}" destId="{8791DC4D-A68A-4989-8F22-0AEAFCCE36A1}" srcOrd="0" destOrd="0" presId="urn:microsoft.com/office/officeart/2005/8/layout/vList5"/>
    <dgm:cxn modelId="{BD9A8C9F-F69C-42D7-B673-8C29D6A89D32}" type="presParOf" srcId="{5E810CE1-2E81-48DD-A3DF-36F81CCB59F9}" destId="{A27D4B96-A01F-4862-987B-D6EFC0B802E9}" srcOrd="1" destOrd="0" presId="urn:microsoft.com/office/officeart/2005/8/layout/vList5"/>
    <dgm:cxn modelId="{BE42EBF2-9F18-496E-8826-35551F9035FF}" type="presParOf" srcId="{E4ACD9E6-4E42-4137-A576-7215B51F95D7}" destId="{2C53D4B7-77C9-4214-A3D6-BD106BCBAD27}" srcOrd="1" destOrd="0" presId="urn:microsoft.com/office/officeart/2005/8/layout/vList5"/>
    <dgm:cxn modelId="{F752917B-4C68-4B13-BB99-8E82697000B7}" type="presParOf" srcId="{E4ACD9E6-4E42-4137-A576-7215B51F95D7}" destId="{24408D02-5D28-4D1F-AA0B-6286EED429CB}" srcOrd="2" destOrd="0" presId="urn:microsoft.com/office/officeart/2005/8/layout/vList5"/>
    <dgm:cxn modelId="{598632C4-75CB-4CAB-9B03-648DCBB57158}" type="presParOf" srcId="{24408D02-5D28-4D1F-AA0B-6286EED429CB}" destId="{FF0F796A-AF30-4A30-AED9-B3E464E41837}" srcOrd="0" destOrd="0" presId="urn:microsoft.com/office/officeart/2005/8/layout/vList5"/>
    <dgm:cxn modelId="{C5EC9E93-3DAD-446B-9010-6082F02FE298}" type="presParOf" srcId="{24408D02-5D28-4D1F-AA0B-6286EED429CB}" destId="{CEC0E52B-8808-4823-B3EA-2AE1A16AE4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7C947-F700-4588-9A9D-C8F550E9196D}" type="doc">
      <dgm:prSet loTypeId="urn:microsoft.com/office/officeart/2005/8/layout/vList4#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DF531F-C897-4B29-A2A6-B0ACD6B5E24E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Exploration</a:t>
          </a:r>
        </a:p>
      </dgm:t>
    </dgm:pt>
    <dgm:pt modelId="{48B7C27F-FE0D-4C24-B52B-42016548B341}" type="parTrans" cxnId="{DA049623-0F48-4D5B-8B2A-B35B64F5DE9A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A2ABCA-2AE4-4DA2-BBFC-15BF3B1F7C51}" type="sibTrans" cxnId="{DA049623-0F48-4D5B-8B2A-B35B64F5DE9A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C3F010C-E2D4-4475-BA0B-1CC2D20B72FD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Analyse </a:t>
          </a:r>
        </a:p>
      </dgm:t>
    </dgm:pt>
    <dgm:pt modelId="{D30F159B-106D-4B72-9CB6-72D0B530DA82}" type="parTrans" cxnId="{9F76362F-D560-4F06-BB2F-992257283BF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85F27D-3890-4FA1-AF9A-42098D0FED02}" type="sibTrans" cxnId="{9F76362F-D560-4F06-BB2F-992257283BF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561D4F-056B-454E-8194-EEF400882F28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Visualisation</a:t>
          </a:r>
        </a:p>
      </dgm:t>
    </dgm:pt>
    <dgm:pt modelId="{64F17408-CFAE-4D93-815C-479DF0DB9EA0}" type="parTrans" cxnId="{E26A8D33-9102-4FB9-A6FE-3ED7A10329D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64C138-7DE2-4513-9631-C10D3BC8A124}" type="sibTrans" cxnId="{E26A8D33-9102-4FB9-A6FE-3ED7A10329D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BAF018-E699-4CFA-A8CB-D2ECC57EAAB8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Modélisation</a:t>
          </a:r>
        </a:p>
      </dgm:t>
    </dgm:pt>
    <dgm:pt modelId="{A96DDB1F-9A4B-42FC-8E28-DF71F93E9A38}" type="parTrans" cxnId="{DB806608-0A6A-4FF1-94F4-FFBB343358D3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2E3DB6-00E7-4395-B2A9-281C04ACE6EC}" type="sibTrans" cxnId="{DB806608-0A6A-4FF1-94F4-FFBB343358D3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C5761F-1D40-4A72-92A5-E994F7A76253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Test des modèles supervisés et non supervisés</a:t>
          </a:r>
        </a:p>
      </dgm:t>
    </dgm:pt>
    <dgm:pt modelId="{C29CCAD3-79C2-4627-AF0F-A0FFE5C63C55}" type="parTrans" cxnId="{699289DE-0B91-45E3-BADA-1813E025486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EBD6B6-D22D-459A-893A-3BD55B186B09}" type="sibTrans" cxnId="{699289DE-0B91-45E3-BADA-1813E0254869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35922E-3E3D-4C42-A2D4-08AD5E509382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Evaluation des modèles</a:t>
          </a:r>
        </a:p>
      </dgm:t>
    </dgm:pt>
    <dgm:pt modelId="{F0B9764F-92EF-4BEC-8600-4A32EAEC4D66}" type="parTrans" cxnId="{AE3A8F34-61C8-4421-8F7D-B8A9B4C3D9A3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1743BF-A139-495D-A42B-F01DC317E27C}" type="sibTrans" cxnId="{AE3A8F34-61C8-4421-8F7D-B8A9B4C3D9A3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4C4285-41CF-4651-A5EB-ECB1DF686C3D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API</a:t>
          </a:r>
        </a:p>
      </dgm:t>
    </dgm:pt>
    <dgm:pt modelId="{7A9F196E-85E2-43B1-BF94-9D8B944CDB41}" type="parTrans" cxnId="{ACBBD9F9-E912-4A36-8FD8-19F9F00715C4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1F3BEE-F493-48B5-8D6C-2A7CFF8165F7}" type="sibTrans" cxnId="{ACBBD9F9-E912-4A36-8FD8-19F9F00715C4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0589CA-FD92-47D6-B7F1-56E63ABE2C82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Création d’une API de recommandation de films</a:t>
          </a:r>
        </a:p>
      </dgm:t>
    </dgm:pt>
    <dgm:pt modelId="{F1440A34-4171-48C7-9101-C9691B67C233}" type="parTrans" cxnId="{AE3AA01C-F09E-4B97-BACC-A9E4F1382D50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2DD91F-BA32-4150-A2C8-987AD7DD972D}" type="sibTrans" cxnId="{AE3AA01C-F09E-4B97-BACC-A9E4F1382D50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35B356-78B0-4D28-93EE-1AFA1A9EA5BC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Déploiement sur pythonanywhere</a:t>
          </a:r>
        </a:p>
      </dgm:t>
    </dgm:pt>
    <dgm:pt modelId="{9AC05D1A-C341-4B3E-957E-0129C2403996}" type="parTrans" cxnId="{88E499A1-62CC-4BB5-92DC-297F426FE68D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C68B44-09E6-4490-8266-6F65E9F8DCFF}" type="sibTrans" cxnId="{88E499A1-62CC-4BB5-92DC-297F426FE68D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D4BD01-EF48-4BC7-9D16-13C8413A2A3D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Choix du modèle final</a:t>
          </a:r>
        </a:p>
      </dgm:t>
    </dgm:pt>
    <dgm:pt modelId="{F9E2EDD6-FDF9-40F9-9BB0-96E7DD8A49B8}" type="parTrans" cxnId="{EA321D2F-BBFD-49C4-B328-204CD29DE51E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C3DAD9-B574-44EF-BE04-0F0F5EA50981}" type="sibTrans" cxnId="{EA321D2F-BBFD-49C4-B328-204CD29DE51E}">
      <dgm:prSet/>
      <dgm:spPr/>
      <dgm:t>
        <a:bodyPr/>
        <a:lstStyle/>
        <a:p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5697E4-98BB-4ACC-ADAD-660A5512934E}">
      <dgm:prSet phldrT="[Texte]" custT="1"/>
      <dgm:spPr/>
      <dgm:t>
        <a:bodyPr/>
        <a:lstStyle/>
        <a:p>
          <a:r>
            <a:rPr lang="fr-FR" sz="2600" dirty="0">
              <a:latin typeface="Calibri" panose="020F0502020204030204" pitchFamily="34" charset="0"/>
              <a:cs typeface="Calibri" panose="020F0502020204030204" pitchFamily="34" charset="0"/>
            </a:rPr>
            <a:t>Nettoyage </a:t>
          </a:r>
        </a:p>
      </dgm:t>
    </dgm:pt>
    <dgm:pt modelId="{EBD69751-BB0C-4C55-87C7-3359B95D2752}" type="parTrans" cxnId="{4FC0AC64-CC4A-4C78-9E8F-8E0C2A411588}">
      <dgm:prSet/>
      <dgm:spPr/>
      <dgm:t>
        <a:bodyPr/>
        <a:lstStyle/>
        <a:p>
          <a:endParaRPr lang="fr-FR"/>
        </a:p>
      </dgm:t>
    </dgm:pt>
    <dgm:pt modelId="{AB7E4D41-BFA7-4967-9CF8-903B86B59EF8}" type="sibTrans" cxnId="{4FC0AC64-CC4A-4C78-9E8F-8E0C2A411588}">
      <dgm:prSet/>
      <dgm:spPr/>
      <dgm:t>
        <a:bodyPr/>
        <a:lstStyle/>
        <a:p>
          <a:endParaRPr lang="fr-FR"/>
        </a:p>
      </dgm:t>
    </dgm:pt>
    <dgm:pt modelId="{71305EF4-6A8E-427E-BBCC-8E88BB8D22E0}" type="pres">
      <dgm:prSet presAssocID="{2737C947-F700-4588-9A9D-C8F550E9196D}" presName="linear" presStyleCnt="0">
        <dgm:presLayoutVars>
          <dgm:dir/>
          <dgm:resizeHandles val="exact"/>
        </dgm:presLayoutVars>
      </dgm:prSet>
      <dgm:spPr/>
    </dgm:pt>
    <dgm:pt modelId="{1A8D453B-0891-4BA2-92B7-B948EA2B2A6D}" type="pres">
      <dgm:prSet presAssocID="{C9DF531F-C897-4B29-A2A6-B0ACD6B5E24E}" presName="comp" presStyleCnt="0"/>
      <dgm:spPr/>
    </dgm:pt>
    <dgm:pt modelId="{80DE9255-4C33-48E3-AB69-1EA7F7965178}" type="pres">
      <dgm:prSet presAssocID="{C9DF531F-C897-4B29-A2A6-B0ACD6B5E24E}" presName="box" presStyleLbl="node1" presStyleIdx="0" presStyleCnt="3"/>
      <dgm:spPr/>
    </dgm:pt>
    <dgm:pt modelId="{2FB45A66-5C3D-4888-A598-33B2435F3CFA}" type="pres">
      <dgm:prSet presAssocID="{C9DF531F-C897-4B29-A2A6-B0ACD6B5E24E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"/>
        </a:ext>
      </dgm:extLst>
    </dgm:pt>
    <dgm:pt modelId="{EC27A62A-4995-4593-9DD9-7A9FB2AF53AE}" type="pres">
      <dgm:prSet presAssocID="{C9DF531F-C897-4B29-A2A6-B0ACD6B5E24E}" presName="text" presStyleLbl="node1" presStyleIdx="0" presStyleCnt="3">
        <dgm:presLayoutVars>
          <dgm:bulletEnabled val="1"/>
        </dgm:presLayoutVars>
      </dgm:prSet>
      <dgm:spPr/>
    </dgm:pt>
    <dgm:pt modelId="{2D96568C-90B4-40C6-AE8D-D561F6FFDB0C}" type="pres">
      <dgm:prSet presAssocID="{B7A2ABCA-2AE4-4DA2-BBFC-15BF3B1F7C51}" presName="spacer" presStyleCnt="0"/>
      <dgm:spPr/>
    </dgm:pt>
    <dgm:pt modelId="{E8848C7B-BFA6-4E47-B7A8-3053336A626D}" type="pres">
      <dgm:prSet presAssocID="{40BAF018-E699-4CFA-A8CB-D2ECC57EAAB8}" presName="comp" presStyleCnt="0"/>
      <dgm:spPr/>
    </dgm:pt>
    <dgm:pt modelId="{ED006C2A-B0DA-4D03-BA9D-18B56C4BC059}" type="pres">
      <dgm:prSet presAssocID="{40BAF018-E699-4CFA-A8CB-D2ECC57EAAB8}" presName="box" presStyleLbl="node1" presStyleIdx="1" presStyleCnt="3" custScaleY="133641" custLinFactNeighborX="484"/>
      <dgm:spPr/>
    </dgm:pt>
    <dgm:pt modelId="{32FA3E7A-992C-41F3-B333-1E856B15D162}" type="pres">
      <dgm:prSet presAssocID="{40BAF018-E699-4CFA-A8CB-D2ECC57EAAB8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7B07996-3139-40A8-AC61-21AC79B6112A}" type="pres">
      <dgm:prSet presAssocID="{40BAF018-E699-4CFA-A8CB-D2ECC57EAAB8}" presName="text" presStyleLbl="node1" presStyleIdx="1" presStyleCnt="3">
        <dgm:presLayoutVars>
          <dgm:bulletEnabled val="1"/>
        </dgm:presLayoutVars>
      </dgm:prSet>
      <dgm:spPr/>
    </dgm:pt>
    <dgm:pt modelId="{51ACAF69-0BCA-4585-9024-C1A02A55E74F}" type="pres">
      <dgm:prSet presAssocID="{282E3DB6-00E7-4395-B2A9-281C04ACE6EC}" presName="spacer" presStyleCnt="0"/>
      <dgm:spPr/>
    </dgm:pt>
    <dgm:pt modelId="{65A876DE-5636-4A83-90EA-E252A59CDCA6}" type="pres">
      <dgm:prSet presAssocID="{724C4285-41CF-4651-A5EB-ECB1DF686C3D}" presName="comp" presStyleCnt="0"/>
      <dgm:spPr/>
    </dgm:pt>
    <dgm:pt modelId="{6CBD430C-67C6-42F5-985E-1ABC4019E2A3}" type="pres">
      <dgm:prSet presAssocID="{724C4285-41CF-4651-A5EB-ECB1DF686C3D}" presName="box" presStyleLbl="node1" presStyleIdx="2" presStyleCnt="3" custLinFactNeighborY="4479"/>
      <dgm:spPr/>
    </dgm:pt>
    <dgm:pt modelId="{BB31EE4A-DE5E-42C8-AAE0-DA48298D1AB3}" type="pres">
      <dgm:prSet presAssocID="{724C4285-41CF-4651-A5EB-ECB1DF686C3D}" presName="img" presStyleLbl="fgImgPlace1" presStyleIdx="2" presStyleCnt="3" custAng="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58F7061-BD64-4CF2-8111-5CA61491A306}" type="pres">
      <dgm:prSet presAssocID="{724C4285-41CF-4651-A5EB-ECB1DF686C3D}" presName="text" presStyleLbl="node1" presStyleIdx="2" presStyleCnt="3">
        <dgm:presLayoutVars>
          <dgm:bulletEnabled val="1"/>
        </dgm:presLayoutVars>
      </dgm:prSet>
      <dgm:spPr/>
    </dgm:pt>
  </dgm:ptLst>
  <dgm:cxnLst>
    <dgm:cxn modelId="{23328605-0CA4-4267-B8F6-D0AFFE4F23B8}" type="presOf" srcId="{B60589CA-FD92-47D6-B7F1-56E63ABE2C82}" destId="{C58F7061-BD64-4CF2-8111-5CA61491A306}" srcOrd="1" destOrd="1" presId="urn:microsoft.com/office/officeart/2005/8/layout/vList4#1"/>
    <dgm:cxn modelId="{DB806608-0A6A-4FF1-94F4-FFBB343358D3}" srcId="{2737C947-F700-4588-9A9D-C8F550E9196D}" destId="{40BAF018-E699-4CFA-A8CB-D2ECC57EAAB8}" srcOrd="1" destOrd="0" parTransId="{A96DDB1F-9A4B-42FC-8E28-DF71F93E9A38}" sibTransId="{282E3DB6-00E7-4395-B2A9-281C04ACE6EC}"/>
    <dgm:cxn modelId="{30EBD20C-4AE4-4987-8268-77A4B782A520}" type="presOf" srcId="{EAD4BD01-EF48-4BC7-9D16-13C8413A2A3D}" destId="{F7B07996-3139-40A8-AC61-21AC79B6112A}" srcOrd="1" destOrd="3" presId="urn:microsoft.com/office/officeart/2005/8/layout/vList4#1"/>
    <dgm:cxn modelId="{AE3AA01C-F09E-4B97-BACC-A9E4F1382D50}" srcId="{724C4285-41CF-4651-A5EB-ECB1DF686C3D}" destId="{B60589CA-FD92-47D6-B7F1-56E63ABE2C82}" srcOrd="0" destOrd="0" parTransId="{F1440A34-4171-48C7-9101-C9691B67C233}" sibTransId="{AF2DD91F-BA32-4150-A2C8-987AD7DD972D}"/>
    <dgm:cxn modelId="{E99C9A1D-D7BA-47CF-8AE6-77CA62047496}" type="presOf" srcId="{C9DF531F-C897-4B29-A2A6-B0ACD6B5E24E}" destId="{EC27A62A-4995-4593-9DD9-7A9FB2AF53AE}" srcOrd="1" destOrd="0" presId="urn:microsoft.com/office/officeart/2005/8/layout/vList4#1"/>
    <dgm:cxn modelId="{92AF3222-6B81-4832-8757-C3823BEF0BE8}" type="presOf" srcId="{5C5697E4-98BB-4ACC-ADAD-660A5512934E}" destId="{EC27A62A-4995-4593-9DD9-7A9FB2AF53AE}" srcOrd="1" destOrd="3" presId="urn:microsoft.com/office/officeart/2005/8/layout/vList4#1"/>
    <dgm:cxn modelId="{DA049623-0F48-4D5B-8B2A-B35B64F5DE9A}" srcId="{2737C947-F700-4588-9A9D-C8F550E9196D}" destId="{C9DF531F-C897-4B29-A2A6-B0ACD6B5E24E}" srcOrd="0" destOrd="0" parTransId="{48B7C27F-FE0D-4C24-B52B-42016548B341}" sibTransId="{B7A2ABCA-2AE4-4DA2-BBFC-15BF3B1F7C51}"/>
    <dgm:cxn modelId="{EA321D2F-BBFD-49C4-B328-204CD29DE51E}" srcId="{40BAF018-E699-4CFA-A8CB-D2ECC57EAAB8}" destId="{EAD4BD01-EF48-4BC7-9D16-13C8413A2A3D}" srcOrd="2" destOrd="0" parTransId="{F9E2EDD6-FDF9-40F9-9BB0-96E7DD8A49B8}" sibTransId="{56C3DAD9-B574-44EF-BE04-0F0F5EA50981}"/>
    <dgm:cxn modelId="{9F76362F-D560-4F06-BB2F-992257283BF9}" srcId="{C9DF531F-C897-4B29-A2A6-B0ACD6B5E24E}" destId="{6C3F010C-E2D4-4475-BA0B-1CC2D20B72FD}" srcOrd="0" destOrd="0" parTransId="{D30F159B-106D-4B72-9CB6-72D0B530DA82}" sibTransId="{B085F27D-3890-4FA1-AF9A-42098D0FED02}"/>
    <dgm:cxn modelId="{E26A8D33-9102-4FB9-A6FE-3ED7A10329D9}" srcId="{C9DF531F-C897-4B29-A2A6-B0ACD6B5E24E}" destId="{8A561D4F-056B-454E-8194-EEF400882F28}" srcOrd="1" destOrd="0" parTransId="{64F17408-CFAE-4D93-815C-479DF0DB9EA0}" sibTransId="{BC64C138-7DE2-4513-9631-C10D3BC8A124}"/>
    <dgm:cxn modelId="{AE3A8F34-61C8-4421-8F7D-B8A9B4C3D9A3}" srcId="{40BAF018-E699-4CFA-A8CB-D2ECC57EAAB8}" destId="{1435922E-3E3D-4C42-A2D4-08AD5E509382}" srcOrd="1" destOrd="0" parTransId="{F0B9764F-92EF-4BEC-8600-4A32EAEC4D66}" sibTransId="{701743BF-A139-495D-A42B-F01DC317E27C}"/>
    <dgm:cxn modelId="{E349C162-3377-462C-83F1-7A33CE10A5D8}" type="presOf" srcId="{6C3F010C-E2D4-4475-BA0B-1CC2D20B72FD}" destId="{80DE9255-4C33-48E3-AB69-1EA7F7965178}" srcOrd="0" destOrd="1" presId="urn:microsoft.com/office/officeart/2005/8/layout/vList4#1"/>
    <dgm:cxn modelId="{4FC0AC64-CC4A-4C78-9E8F-8E0C2A411588}" srcId="{C9DF531F-C897-4B29-A2A6-B0ACD6B5E24E}" destId="{5C5697E4-98BB-4ACC-ADAD-660A5512934E}" srcOrd="2" destOrd="0" parTransId="{EBD69751-BB0C-4C55-87C7-3359B95D2752}" sibTransId="{AB7E4D41-BFA7-4967-9CF8-903B86B59EF8}"/>
    <dgm:cxn modelId="{560D2E47-BBC7-45FE-8E5D-A5A2A267340F}" type="presOf" srcId="{7D35B356-78B0-4D28-93EE-1AFA1A9EA5BC}" destId="{6CBD430C-67C6-42F5-985E-1ABC4019E2A3}" srcOrd="0" destOrd="2" presId="urn:microsoft.com/office/officeart/2005/8/layout/vList4#1"/>
    <dgm:cxn modelId="{6E2DB16B-EFCC-4327-9255-DF8E7FEBD6C6}" type="presOf" srcId="{BBC5761F-1D40-4A72-92A5-E994F7A76253}" destId="{ED006C2A-B0DA-4D03-BA9D-18B56C4BC059}" srcOrd="0" destOrd="1" presId="urn:microsoft.com/office/officeart/2005/8/layout/vList4#1"/>
    <dgm:cxn modelId="{7F8D6652-2F51-46B9-8EF5-FF1267B02A5A}" type="presOf" srcId="{2737C947-F700-4588-9A9D-C8F550E9196D}" destId="{71305EF4-6A8E-427E-BBCC-8E88BB8D22E0}" srcOrd="0" destOrd="0" presId="urn:microsoft.com/office/officeart/2005/8/layout/vList4#1"/>
    <dgm:cxn modelId="{3FB44E52-BB76-4BEA-BCFC-5B02F981B789}" type="presOf" srcId="{EAD4BD01-EF48-4BC7-9D16-13C8413A2A3D}" destId="{ED006C2A-B0DA-4D03-BA9D-18B56C4BC059}" srcOrd="0" destOrd="3" presId="urn:microsoft.com/office/officeart/2005/8/layout/vList4#1"/>
    <dgm:cxn modelId="{7D0DCE77-86EA-43FA-AC67-676D57B40778}" type="presOf" srcId="{6C3F010C-E2D4-4475-BA0B-1CC2D20B72FD}" destId="{EC27A62A-4995-4593-9DD9-7A9FB2AF53AE}" srcOrd="1" destOrd="1" presId="urn:microsoft.com/office/officeart/2005/8/layout/vList4#1"/>
    <dgm:cxn modelId="{8A35E557-A22F-46FD-A54F-163E9C2C3805}" type="presOf" srcId="{724C4285-41CF-4651-A5EB-ECB1DF686C3D}" destId="{C58F7061-BD64-4CF2-8111-5CA61491A306}" srcOrd="1" destOrd="0" presId="urn:microsoft.com/office/officeart/2005/8/layout/vList4#1"/>
    <dgm:cxn modelId="{5375A178-5E79-4E92-9635-324FDD1AA337}" type="presOf" srcId="{7D35B356-78B0-4D28-93EE-1AFA1A9EA5BC}" destId="{C58F7061-BD64-4CF2-8111-5CA61491A306}" srcOrd="1" destOrd="2" presId="urn:microsoft.com/office/officeart/2005/8/layout/vList4#1"/>
    <dgm:cxn modelId="{015FF97B-66BE-401C-8257-41706D172783}" type="presOf" srcId="{5C5697E4-98BB-4ACC-ADAD-660A5512934E}" destId="{80DE9255-4C33-48E3-AB69-1EA7F7965178}" srcOrd="0" destOrd="3" presId="urn:microsoft.com/office/officeart/2005/8/layout/vList4#1"/>
    <dgm:cxn modelId="{C4DB7F94-7794-448B-B143-B564BAAADE69}" type="presOf" srcId="{C9DF531F-C897-4B29-A2A6-B0ACD6B5E24E}" destId="{80DE9255-4C33-48E3-AB69-1EA7F7965178}" srcOrd="0" destOrd="0" presId="urn:microsoft.com/office/officeart/2005/8/layout/vList4#1"/>
    <dgm:cxn modelId="{88E499A1-62CC-4BB5-92DC-297F426FE68D}" srcId="{724C4285-41CF-4651-A5EB-ECB1DF686C3D}" destId="{7D35B356-78B0-4D28-93EE-1AFA1A9EA5BC}" srcOrd="1" destOrd="0" parTransId="{9AC05D1A-C341-4B3E-957E-0129C2403996}" sibTransId="{92C68B44-09E6-4490-8266-6F65E9F8DCFF}"/>
    <dgm:cxn modelId="{AB7560CB-03C9-447D-BCD0-9B01FC127E72}" type="presOf" srcId="{1435922E-3E3D-4C42-A2D4-08AD5E509382}" destId="{F7B07996-3139-40A8-AC61-21AC79B6112A}" srcOrd="1" destOrd="2" presId="urn:microsoft.com/office/officeart/2005/8/layout/vList4#1"/>
    <dgm:cxn modelId="{699289DE-0B91-45E3-BADA-1813E0254869}" srcId="{40BAF018-E699-4CFA-A8CB-D2ECC57EAAB8}" destId="{BBC5761F-1D40-4A72-92A5-E994F7A76253}" srcOrd="0" destOrd="0" parTransId="{C29CCAD3-79C2-4627-AF0F-A0FFE5C63C55}" sibTransId="{24EBD6B6-D22D-459A-893A-3BD55B186B09}"/>
    <dgm:cxn modelId="{F4349EDF-76EE-4EFC-BF24-326B003D7C4E}" type="presOf" srcId="{8A561D4F-056B-454E-8194-EEF400882F28}" destId="{EC27A62A-4995-4593-9DD9-7A9FB2AF53AE}" srcOrd="1" destOrd="2" presId="urn:microsoft.com/office/officeart/2005/8/layout/vList4#1"/>
    <dgm:cxn modelId="{35950BE7-38CF-42C5-B769-C9070602EDCD}" type="presOf" srcId="{1435922E-3E3D-4C42-A2D4-08AD5E509382}" destId="{ED006C2A-B0DA-4D03-BA9D-18B56C4BC059}" srcOrd="0" destOrd="2" presId="urn:microsoft.com/office/officeart/2005/8/layout/vList4#1"/>
    <dgm:cxn modelId="{971330E9-B96F-45C7-AC88-C065BEFEE555}" type="presOf" srcId="{BBC5761F-1D40-4A72-92A5-E994F7A76253}" destId="{F7B07996-3139-40A8-AC61-21AC79B6112A}" srcOrd="1" destOrd="1" presId="urn:microsoft.com/office/officeart/2005/8/layout/vList4#1"/>
    <dgm:cxn modelId="{B7EFF3EE-789C-4470-A8A7-87C07ED768AF}" type="presOf" srcId="{724C4285-41CF-4651-A5EB-ECB1DF686C3D}" destId="{6CBD430C-67C6-42F5-985E-1ABC4019E2A3}" srcOrd="0" destOrd="0" presId="urn:microsoft.com/office/officeart/2005/8/layout/vList4#1"/>
    <dgm:cxn modelId="{F7CAE3F0-7C1D-469A-9723-A46837DD0098}" type="presOf" srcId="{40BAF018-E699-4CFA-A8CB-D2ECC57EAAB8}" destId="{ED006C2A-B0DA-4D03-BA9D-18B56C4BC059}" srcOrd="0" destOrd="0" presId="urn:microsoft.com/office/officeart/2005/8/layout/vList4#1"/>
    <dgm:cxn modelId="{1BB071F7-01A6-4098-A17E-61D6E4AC9AA0}" type="presOf" srcId="{B60589CA-FD92-47D6-B7F1-56E63ABE2C82}" destId="{6CBD430C-67C6-42F5-985E-1ABC4019E2A3}" srcOrd="0" destOrd="1" presId="urn:microsoft.com/office/officeart/2005/8/layout/vList4#1"/>
    <dgm:cxn modelId="{80E393F8-3592-4102-AE85-E438A0A784D6}" type="presOf" srcId="{40BAF018-E699-4CFA-A8CB-D2ECC57EAAB8}" destId="{F7B07996-3139-40A8-AC61-21AC79B6112A}" srcOrd="1" destOrd="0" presId="urn:microsoft.com/office/officeart/2005/8/layout/vList4#1"/>
    <dgm:cxn modelId="{23270AF9-48E2-4DD6-94D9-B1B55C0CF45D}" type="presOf" srcId="{8A561D4F-056B-454E-8194-EEF400882F28}" destId="{80DE9255-4C33-48E3-AB69-1EA7F7965178}" srcOrd="0" destOrd="2" presId="urn:microsoft.com/office/officeart/2005/8/layout/vList4#1"/>
    <dgm:cxn modelId="{ACBBD9F9-E912-4A36-8FD8-19F9F00715C4}" srcId="{2737C947-F700-4588-9A9D-C8F550E9196D}" destId="{724C4285-41CF-4651-A5EB-ECB1DF686C3D}" srcOrd="2" destOrd="0" parTransId="{7A9F196E-85E2-43B1-BF94-9D8B944CDB41}" sibTransId="{701F3BEE-F493-48B5-8D6C-2A7CFF8165F7}"/>
    <dgm:cxn modelId="{CF51F0F2-7EC7-4BDE-AFE3-F518D8E6F7CE}" type="presParOf" srcId="{71305EF4-6A8E-427E-BBCC-8E88BB8D22E0}" destId="{1A8D453B-0891-4BA2-92B7-B948EA2B2A6D}" srcOrd="0" destOrd="0" presId="urn:microsoft.com/office/officeart/2005/8/layout/vList4#1"/>
    <dgm:cxn modelId="{191BDFB0-DB26-46E3-957C-676ECF8B3C2A}" type="presParOf" srcId="{1A8D453B-0891-4BA2-92B7-B948EA2B2A6D}" destId="{80DE9255-4C33-48E3-AB69-1EA7F7965178}" srcOrd="0" destOrd="0" presId="urn:microsoft.com/office/officeart/2005/8/layout/vList4#1"/>
    <dgm:cxn modelId="{98A2ED7D-005A-48D6-A274-AEE07D229EB0}" type="presParOf" srcId="{1A8D453B-0891-4BA2-92B7-B948EA2B2A6D}" destId="{2FB45A66-5C3D-4888-A598-33B2435F3CFA}" srcOrd="1" destOrd="0" presId="urn:microsoft.com/office/officeart/2005/8/layout/vList4#1"/>
    <dgm:cxn modelId="{7118FD41-6CF2-4C72-9021-22A38454AD92}" type="presParOf" srcId="{1A8D453B-0891-4BA2-92B7-B948EA2B2A6D}" destId="{EC27A62A-4995-4593-9DD9-7A9FB2AF53AE}" srcOrd="2" destOrd="0" presId="urn:microsoft.com/office/officeart/2005/8/layout/vList4#1"/>
    <dgm:cxn modelId="{0F977A92-00F8-4252-B7F5-FFB76652B377}" type="presParOf" srcId="{71305EF4-6A8E-427E-BBCC-8E88BB8D22E0}" destId="{2D96568C-90B4-40C6-AE8D-D561F6FFDB0C}" srcOrd="1" destOrd="0" presId="urn:microsoft.com/office/officeart/2005/8/layout/vList4#1"/>
    <dgm:cxn modelId="{5A1095A6-C875-4C90-B94C-09806C57DDA6}" type="presParOf" srcId="{71305EF4-6A8E-427E-BBCC-8E88BB8D22E0}" destId="{E8848C7B-BFA6-4E47-B7A8-3053336A626D}" srcOrd="2" destOrd="0" presId="urn:microsoft.com/office/officeart/2005/8/layout/vList4#1"/>
    <dgm:cxn modelId="{5C28EFA5-F369-4677-B515-3DF03E6A1A45}" type="presParOf" srcId="{E8848C7B-BFA6-4E47-B7A8-3053336A626D}" destId="{ED006C2A-B0DA-4D03-BA9D-18B56C4BC059}" srcOrd="0" destOrd="0" presId="urn:microsoft.com/office/officeart/2005/8/layout/vList4#1"/>
    <dgm:cxn modelId="{C45D2FA7-960D-4517-AF0D-749B088759F2}" type="presParOf" srcId="{E8848C7B-BFA6-4E47-B7A8-3053336A626D}" destId="{32FA3E7A-992C-41F3-B333-1E856B15D162}" srcOrd="1" destOrd="0" presId="urn:microsoft.com/office/officeart/2005/8/layout/vList4#1"/>
    <dgm:cxn modelId="{EEEED0E9-E339-43C5-BFEF-B4C74F6E7136}" type="presParOf" srcId="{E8848C7B-BFA6-4E47-B7A8-3053336A626D}" destId="{F7B07996-3139-40A8-AC61-21AC79B6112A}" srcOrd="2" destOrd="0" presId="urn:microsoft.com/office/officeart/2005/8/layout/vList4#1"/>
    <dgm:cxn modelId="{0C48567F-7F68-488C-B4FE-1B90FC3D522D}" type="presParOf" srcId="{71305EF4-6A8E-427E-BBCC-8E88BB8D22E0}" destId="{51ACAF69-0BCA-4585-9024-C1A02A55E74F}" srcOrd="3" destOrd="0" presId="urn:microsoft.com/office/officeart/2005/8/layout/vList4#1"/>
    <dgm:cxn modelId="{4655F594-DDA2-4AC5-A10E-7DA02A9B9012}" type="presParOf" srcId="{71305EF4-6A8E-427E-BBCC-8E88BB8D22E0}" destId="{65A876DE-5636-4A83-90EA-E252A59CDCA6}" srcOrd="4" destOrd="0" presId="urn:microsoft.com/office/officeart/2005/8/layout/vList4#1"/>
    <dgm:cxn modelId="{B484BD25-958C-4A34-BFE2-8D45FD1BFAC2}" type="presParOf" srcId="{65A876DE-5636-4A83-90EA-E252A59CDCA6}" destId="{6CBD430C-67C6-42F5-985E-1ABC4019E2A3}" srcOrd="0" destOrd="0" presId="urn:microsoft.com/office/officeart/2005/8/layout/vList4#1"/>
    <dgm:cxn modelId="{1BFB9762-9851-44FE-8CC8-28CB2DF0233E}" type="presParOf" srcId="{65A876DE-5636-4A83-90EA-E252A59CDCA6}" destId="{BB31EE4A-DE5E-42C8-AAE0-DA48298D1AB3}" srcOrd="1" destOrd="0" presId="urn:microsoft.com/office/officeart/2005/8/layout/vList4#1"/>
    <dgm:cxn modelId="{ACAC17F8-FC10-41B9-90FF-6C2B06BF437A}" type="presParOf" srcId="{65A876DE-5636-4A83-90EA-E252A59CDCA6}" destId="{C58F7061-BD64-4CF2-8111-5CA61491A306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584E7C-F615-4D4D-87A4-DAEF4EC462C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3B3F18-BA62-46F4-AF39-B7E8D8D74EBE}">
      <dgm:prSet phldrT="[Texte]" custT="1"/>
      <dgm:spPr/>
      <dgm:t>
        <a:bodyPr/>
        <a:lstStyle/>
        <a:p>
          <a:r>
            <a:rPr lang="fr-FR" sz="3200" dirty="0">
              <a:latin typeface="Calibri" panose="020F0502020204030204" pitchFamily="34" charset="0"/>
              <a:cs typeface="Calibri" panose="020F0502020204030204" pitchFamily="34" charset="0"/>
            </a:rPr>
            <a:t>Data Set</a:t>
          </a:r>
        </a:p>
      </dgm:t>
    </dgm:pt>
    <dgm:pt modelId="{E14E1A2F-C7DF-484A-A31C-7D398BD762E0}" type="parTrans" cxnId="{655A1D52-400A-479C-AEF3-B00A9F48C0E4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1EB77F-FE41-4180-BE9B-C0510F44143A}" type="sibTrans" cxnId="{655A1D52-400A-479C-AEF3-B00A9F48C0E4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44FC90-F052-4B40-B102-280056AF4CAF}">
      <dgm:prSet phldrT="[Texte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5043 films</a:t>
          </a:r>
        </a:p>
      </dgm:t>
    </dgm:pt>
    <dgm:pt modelId="{9435EE21-012E-4A0C-90F7-4736D623072C}" type="parTrans" cxnId="{FB9E2886-12F6-4F0E-B056-70EEBA43BA8A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F07F9-AFC4-4C2B-A842-DB53A02C9BAA}" type="sibTrans" cxnId="{FB9E2886-12F6-4F0E-B056-70EEBA43BA8A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FC1C19-7CB6-4459-B542-77DB38EA2AE8}">
      <dgm:prSet phldrT="[Texte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fr-FR" sz="3200" b="0" i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Qualitatives:</a:t>
          </a:r>
          <a:r>
            <a:rPr lang="fr-FR" sz="32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Objet</a:t>
          </a:r>
        </a:p>
      </dgm:t>
    </dgm:pt>
    <dgm:pt modelId="{A883047F-FC1B-4793-8C73-0CD83E798426}" type="parTrans" cxnId="{B18574C1-3208-47A9-9C53-B62FC4BF12A8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34C428-B994-4A10-8329-C7ED0868D589}" type="sibTrans" cxnId="{B18574C1-3208-47A9-9C53-B62FC4BF12A8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9CCEBC-8A0C-434D-B9CF-E4E158E176B0}">
      <dgm:prSet phldrT="[Texte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fr-FR" sz="3200" i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Quantitatives: </a:t>
          </a:r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float64, int64</a:t>
          </a:r>
        </a:p>
      </dgm:t>
    </dgm:pt>
    <dgm:pt modelId="{19FC6A42-F96B-416F-8A0D-7B9A73AFEDF8}" type="parTrans" cxnId="{777822FC-876F-494C-BB4F-04F903DB8ACC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521486-F342-4434-9310-07DA0026028B}" type="sibTrans" cxnId="{777822FC-876F-494C-BB4F-04F903DB8ACC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48B519-1C85-43D7-80EB-4770D665D623}">
      <dgm:prSet phldrT="[Texte]" phldr="1"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D1EC3F-11E5-4E1F-B648-E00E617072E3}" type="parTrans" cxnId="{68F02D76-1540-41FF-9DD7-D84001CD1964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86D6DE-268F-46F6-9189-1755E1930730}" type="sibTrans" cxnId="{68F02D76-1540-41FF-9DD7-D84001CD1964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F2C4D3-23C9-45F2-88CC-9D43F9DC07E5}">
      <dgm:prSet phldrT="[Texte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28  Variables</a:t>
          </a:r>
        </a:p>
      </dgm:t>
    </dgm:pt>
    <dgm:pt modelId="{910941C1-AC54-4047-9855-C7BE151872A3}" type="parTrans" cxnId="{BBA61E7B-0170-4E5D-A3E5-E82BA79B815E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E92CFF-DF50-40E5-B98E-34AF6424B611}" type="sibTrans" cxnId="{BBA61E7B-0170-4E5D-A3E5-E82BA79B815E}">
      <dgm:prSet/>
      <dgm:spPr/>
      <dgm:t>
        <a:bodyPr/>
        <a:lstStyle/>
        <a:p>
          <a:endParaRPr lang="fr-FR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25277B-43AE-4ACC-BF62-7576328C78B8}" type="pres">
      <dgm:prSet presAssocID="{34584E7C-F615-4D4D-87A4-DAEF4EC462C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C743A4-3EA7-42B5-90BC-22119F61C26E}" type="pres">
      <dgm:prSet presAssocID="{34584E7C-F615-4D4D-87A4-DAEF4EC462CE}" presName="matrix" presStyleCnt="0"/>
      <dgm:spPr/>
    </dgm:pt>
    <dgm:pt modelId="{1186B74A-4100-4722-8EAF-CB6F56D7AD32}" type="pres">
      <dgm:prSet presAssocID="{34584E7C-F615-4D4D-87A4-DAEF4EC462CE}" presName="tile1" presStyleLbl="node1" presStyleIdx="0" presStyleCnt="4"/>
      <dgm:spPr/>
    </dgm:pt>
    <dgm:pt modelId="{F430B710-C735-44E7-8E3E-68030A7EB3ED}" type="pres">
      <dgm:prSet presAssocID="{34584E7C-F615-4D4D-87A4-DAEF4EC462C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793E33-3F3D-48AE-A0B8-02E6B9055B36}" type="pres">
      <dgm:prSet presAssocID="{34584E7C-F615-4D4D-87A4-DAEF4EC462CE}" presName="tile2" presStyleLbl="node1" presStyleIdx="1" presStyleCnt="4" custLinFactNeighborY="-4759"/>
      <dgm:spPr/>
    </dgm:pt>
    <dgm:pt modelId="{48C3185A-2FAD-4A43-A18B-372B4723C44A}" type="pres">
      <dgm:prSet presAssocID="{34584E7C-F615-4D4D-87A4-DAEF4EC462C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7C500CE-EA17-46EA-9D25-6A178DCF4A20}" type="pres">
      <dgm:prSet presAssocID="{34584E7C-F615-4D4D-87A4-DAEF4EC462CE}" presName="tile3" presStyleLbl="node1" presStyleIdx="2" presStyleCnt="4"/>
      <dgm:spPr/>
    </dgm:pt>
    <dgm:pt modelId="{E08BAEE5-A9BA-45BE-88BA-484CA827B6E8}" type="pres">
      <dgm:prSet presAssocID="{34584E7C-F615-4D4D-87A4-DAEF4EC462C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B9F4D6-B515-44CD-AD62-06EC015808B0}" type="pres">
      <dgm:prSet presAssocID="{34584E7C-F615-4D4D-87A4-DAEF4EC462CE}" presName="tile4" presStyleLbl="node1" presStyleIdx="3" presStyleCnt="4"/>
      <dgm:spPr/>
    </dgm:pt>
    <dgm:pt modelId="{51E8979C-5942-4D24-9597-54D0048B3913}" type="pres">
      <dgm:prSet presAssocID="{34584E7C-F615-4D4D-87A4-DAEF4EC462C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405798C-4B44-45ED-A32E-2011EC13DF2C}" type="pres">
      <dgm:prSet presAssocID="{34584E7C-F615-4D4D-87A4-DAEF4EC462C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3F4840B-4CD1-4EC3-BE3B-001F444D26FB}" type="presOf" srcId="{57F2C4D3-23C9-45F2-88CC-9D43F9DC07E5}" destId="{48C3185A-2FAD-4A43-A18B-372B4723C44A}" srcOrd="1" destOrd="0" presId="urn:microsoft.com/office/officeart/2005/8/layout/matrix1"/>
    <dgm:cxn modelId="{0C8EAD24-0A64-4494-BE03-9BBB450EDF81}" type="presOf" srcId="{653B3F18-BA62-46F4-AF39-B7E8D8D74EBE}" destId="{D405798C-4B44-45ED-A32E-2011EC13DF2C}" srcOrd="0" destOrd="0" presId="urn:microsoft.com/office/officeart/2005/8/layout/matrix1"/>
    <dgm:cxn modelId="{E01F5329-C7D0-43E3-8865-7017051F942A}" type="presOf" srcId="{C19CCEBC-8A0C-434D-B9CF-E4E158E176B0}" destId="{38B9F4D6-B515-44CD-AD62-06EC015808B0}" srcOrd="0" destOrd="0" presId="urn:microsoft.com/office/officeart/2005/8/layout/matrix1"/>
    <dgm:cxn modelId="{499C6A45-35F8-4A70-83D7-EF7500E0E1BA}" type="presOf" srcId="{34584E7C-F615-4D4D-87A4-DAEF4EC462CE}" destId="{4425277B-43AE-4ACC-BF62-7576328C78B8}" srcOrd="0" destOrd="0" presId="urn:microsoft.com/office/officeart/2005/8/layout/matrix1"/>
    <dgm:cxn modelId="{655A1D52-400A-479C-AEF3-B00A9F48C0E4}" srcId="{34584E7C-F615-4D4D-87A4-DAEF4EC462CE}" destId="{653B3F18-BA62-46F4-AF39-B7E8D8D74EBE}" srcOrd="0" destOrd="0" parTransId="{E14E1A2F-C7DF-484A-A31C-7D398BD762E0}" sibTransId="{091EB77F-FE41-4180-BE9B-C0510F44143A}"/>
    <dgm:cxn modelId="{832C7D55-7684-4296-A612-49825D0DB36F}" type="presOf" srcId="{19FC1C19-7CB6-4459-B542-77DB38EA2AE8}" destId="{E08BAEE5-A9BA-45BE-88BA-484CA827B6E8}" srcOrd="1" destOrd="0" presId="urn:microsoft.com/office/officeart/2005/8/layout/matrix1"/>
    <dgm:cxn modelId="{68F02D76-1540-41FF-9DD7-D84001CD1964}" srcId="{653B3F18-BA62-46F4-AF39-B7E8D8D74EBE}" destId="{4D48B519-1C85-43D7-80EB-4770D665D623}" srcOrd="4" destOrd="0" parTransId="{BBD1EC3F-11E5-4E1F-B648-E00E617072E3}" sibTransId="{F886D6DE-268F-46F6-9189-1755E1930730}"/>
    <dgm:cxn modelId="{BBA61E7B-0170-4E5D-A3E5-E82BA79B815E}" srcId="{653B3F18-BA62-46F4-AF39-B7E8D8D74EBE}" destId="{57F2C4D3-23C9-45F2-88CC-9D43F9DC07E5}" srcOrd="1" destOrd="0" parTransId="{910941C1-AC54-4047-9855-C7BE151872A3}" sibTransId="{E8E92CFF-DF50-40E5-B98E-34AF6424B611}"/>
    <dgm:cxn modelId="{2FC3807D-9F26-4FED-937E-B27AE338348E}" type="presOf" srcId="{57F2C4D3-23C9-45F2-88CC-9D43F9DC07E5}" destId="{C5793E33-3F3D-48AE-A0B8-02E6B9055B36}" srcOrd="0" destOrd="0" presId="urn:microsoft.com/office/officeart/2005/8/layout/matrix1"/>
    <dgm:cxn modelId="{CD0C6081-F7A6-4EEC-9151-90C1E948FB54}" type="presOf" srcId="{19FC1C19-7CB6-4459-B542-77DB38EA2AE8}" destId="{B7C500CE-EA17-46EA-9D25-6A178DCF4A20}" srcOrd="0" destOrd="0" presId="urn:microsoft.com/office/officeart/2005/8/layout/matrix1"/>
    <dgm:cxn modelId="{FB9E2886-12F6-4F0E-B056-70EEBA43BA8A}" srcId="{653B3F18-BA62-46F4-AF39-B7E8D8D74EBE}" destId="{1544FC90-F052-4B40-B102-280056AF4CAF}" srcOrd="0" destOrd="0" parTransId="{9435EE21-012E-4A0C-90F7-4736D623072C}" sibTransId="{513F07F9-AFC4-4C2B-A842-DB53A02C9BAA}"/>
    <dgm:cxn modelId="{B18574C1-3208-47A9-9C53-B62FC4BF12A8}" srcId="{653B3F18-BA62-46F4-AF39-B7E8D8D74EBE}" destId="{19FC1C19-7CB6-4459-B542-77DB38EA2AE8}" srcOrd="2" destOrd="0" parTransId="{A883047F-FC1B-4793-8C73-0CD83E798426}" sibTransId="{5534C428-B994-4A10-8329-C7ED0868D589}"/>
    <dgm:cxn modelId="{AF2217E7-FCE6-4836-9631-FD7CE244DAA6}" type="presOf" srcId="{1544FC90-F052-4B40-B102-280056AF4CAF}" destId="{1186B74A-4100-4722-8EAF-CB6F56D7AD32}" srcOrd="0" destOrd="0" presId="urn:microsoft.com/office/officeart/2005/8/layout/matrix1"/>
    <dgm:cxn modelId="{C9368AFB-7B3E-417D-870B-CE52DB24F072}" type="presOf" srcId="{C19CCEBC-8A0C-434D-B9CF-E4E158E176B0}" destId="{51E8979C-5942-4D24-9597-54D0048B3913}" srcOrd="1" destOrd="0" presId="urn:microsoft.com/office/officeart/2005/8/layout/matrix1"/>
    <dgm:cxn modelId="{777822FC-876F-494C-BB4F-04F903DB8ACC}" srcId="{653B3F18-BA62-46F4-AF39-B7E8D8D74EBE}" destId="{C19CCEBC-8A0C-434D-B9CF-E4E158E176B0}" srcOrd="3" destOrd="0" parTransId="{19FC6A42-F96B-416F-8A0D-7B9A73AFEDF8}" sibTransId="{7A521486-F342-4434-9310-07DA0026028B}"/>
    <dgm:cxn modelId="{2F2910FF-8AAF-461D-AF5F-7E29E11B3AAE}" type="presOf" srcId="{1544FC90-F052-4B40-B102-280056AF4CAF}" destId="{F430B710-C735-44E7-8E3E-68030A7EB3ED}" srcOrd="1" destOrd="0" presId="urn:microsoft.com/office/officeart/2005/8/layout/matrix1"/>
    <dgm:cxn modelId="{0441A283-223A-4E10-AEC9-1DA996D8B7DD}" type="presParOf" srcId="{4425277B-43AE-4ACC-BF62-7576328C78B8}" destId="{F3C743A4-3EA7-42B5-90BC-22119F61C26E}" srcOrd="0" destOrd="0" presId="urn:microsoft.com/office/officeart/2005/8/layout/matrix1"/>
    <dgm:cxn modelId="{0FAB18A0-231A-4C15-8636-6916410BF1E9}" type="presParOf" srcId="{F3C743A4-3EA7-42B5-90BC-22119F61C26E}" destId="{1186B74A-4100-4722-8EAF-CB6F56D7AD32}" srcOrd="0" destOrd="0" presId="urn:microsoft.com/office/officeart/2005/8/layout/matrix1"/>
    <dgm:cxn modelId="{8DD41A1E-5E0C-48D6-B857-0947B02DBBDA}" type="presParOf" srcId="{F3C743A4-3EA7-42B5-90BC-22119F61C26E}" destId="{F430B710-C735-44E7-8E3E-68030A7EB3ED}" srcOrd="1" destOrd="0" presId="urn:microsoft.com/office/officeart/2005/8/layout/matrix1"/>
    <dgm:cxn modelId="{8A8A8786-F148-4766-8640-E48DBEC1B598}" type="presParOf" srcId="{F3C743A4-3EA7-42B5-90BC-22119F61C26E}" destId="{C5793E33-3F3D-48AE-A0B8-02E6B9055B36}" srcOrd="2" destOrd="0" presId="urn:microsoft.com/office/officeart/2005/8/layout/matrix1"/>
    <dgm:cxn modelId="{E1D59639-701B-4202-80D7-9F4EBEF4B5D1}" type="presParOf" srcId="{F3C743A4-3EA7-42B5-90BC-22119F61C26E}" destId="{48C3185A-2FAD-4A43-A18B-372B4723C44A}" srcOrd="3" destOrd="0" presId="urn:microsoft.com/office/officeart/2005/8/layout/matrix1"/>
    <dgm:cxn modelId="{71F2BAA7-8457-431D-809A-70FE9E9F0C91}" type="presParOf" srcId="{F3C743A4-3EA7-42B5-90BC-22119F61C26E}" destId="{B7C500CE-EA17-46EA-9D25-6A178DCF4A20}" srcOrd="4" destOrd="0" presId="urn:microsoft.com/office/officeart/2005/8/layout/matrix1"/>
    <dgm:cxn modelId="{B90F6682-E891-4C5B-87D4-363C31D2372D}" type="presParOf" srcId="{F3C743A4-3EA7-42B5-90BC-22119F61C26E}" destId="{E08BAEE5-A9BA-45BE-88BA-484CA827B6E8}" srcOrd="5" destOrd="0" presId="urn:microsoft.com/office/officeart/2005/8/layout/matrix1"/>
    <dgm:cxn modelId="{F09044F3-EA5F-456F-8B7A-2E352C3DB98E}" type="presParOf" srcId="{F3C743A4-3EA7-42B5-90BC-22119F61C26E}" destId="{38B9F4D6-B515-44CD-AD62-06EC015808B0}" srcOrd="6" destOrd="0" presId="urn:microsoft.com/office/officeart/2005/8/layout/matrix1"/>
    <dgm:cxn modelId="{4D7E7AE8-D959-4938-AC20-35A32D606B29}" type="presParOf" srcId="{F3C743A4-3EA7-42B5-90BC-22119F61C26E}" destId="{51E8979C-5942-4D24-9597-54D0048B3913}" srcOrd="7" destOrd="0" presId="urn:microsoft.com/office/officeart/2005/8/layout/matrix1"/>
    <dgm:cxn modelId="{66AB2BE2-958F-4CE3-AE2D-61B652115B46}" type="presParOf" srcId="{4425277B-43AE-4ACC-BF62-7576328C78B8}" destId="{D405798C-4B44-45ED-A32E-2011EC13DF2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84E7C-F615-4D4D-87A4-DAEF4EC462C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3B3F18-BA62-46F4-AF39-B7E8D8D74EBE}">
      <dgm:prSet phldrT="[Texte]" custT="1"/>
      <dgm:spPr/>
      <dgm:t>
        <a:bodyPr/>
        <a:lstStyle/>
        <a:p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Problématiques</a:t>
          </a:r>
        </a:p>
      </dgm:t>
    </dgm:pt>
    <dgm:pt modelId="{E14E1A2F-C7DF-484A-A31C-7D398BD762E0}" type="parTrans" cxnId="{655A1D52-400A-479C-AEF3-B00A9F48C0E4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1EB77F-FE41-4180-BE9B-C0510F44143A}" type="sibTrans" cxnId="{655A1D52-400A-479C-AEF3-B00A9F48C0E4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44FC90-F052-4B40-B102-280056AF4CAF}">
      <dgm:prSet phldrT="[Texte]" custT="1"/>
      <dgm:spPr>
        <a:solidFill>
          <a:srgbClr val="4F81BD"/>
        </a:solidFill>
      </dgm:spPr>
      <dgm:t>
        <a:bodyPr/>
        <a:lstStyle/>
        <a:p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Doublons</a:t>
          </a:r>
        </a:p>
      </dgm:t>
    </dgm:pt>
    <dgm:pt modelId="{9435EE21-012E-4A0C-90F7-4736D623072C}" type="parTrans" cxnId="{FB9E2886-12F6-4F0E-B056-70EEBA43BA8A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F07F9-AFC4-4C2B-A842-DB53A02C9BAA}" type="sibTrans" cxnId="{FB9E2886-12F6-4F0E-B056-70EEBA43BA8A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FC1C19-7CB6-4459-B542-77DB38EA2AE8}">
      <dgm:prSet phldrT="[Texte]" custT="1"/>
      <dgm:spPr>
        <a:solidFill>
          <a:srgbClr val="4F81BD"/>
        </a:solidFill>
      </dgm:spPr>
      <dgm:t>
        <a:bodyPr/>
        <a:lstStyle/>
        <a:p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Traitement des variables Catégorielles</a:t>
          </a:r>
        </a:p>
      </dgm:t>
    </dgm:pt>
    <dgm:pt modelId="{A883047F-FC1B-4793-8C73-0CD83E798426}" type="parTrans" cxnId="{B18574C1-3208-47A9-9C53-B62FC4BF12A8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34C428-B994-4A10-8329-C7ED0868D589}" type="sibTrans" cxnId="{B18574C1-3208-47A9-9C53-B62FC4BF12A8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9CCEBC-8A0C-434D-B9CF-E4E158E176B0}">
      <dgm:prSet phldrT="[Texte]" custT="1"/>
      <dgm:spPr>
        <a:solidFill>
          <a:srgbClr val="4F81BD"/>
        </a:solidFill>
      </dgm:spPr>
      <dgm:t>
        <a:bodyPr/>
        <a:lstStyle/>
        <a:p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Echelle</a:t>
          </a:r>
        </a:p>
      </dgm:t>
    </dgm:pt>
    <dgm:pt modelId="{19FC6A42-F96B-416F-8A0D-7B9A73AFEDF8}" type="parTrans" cxnId="{777822FC-876F-494C-BB4F-04F903DB8ACC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521486-F342-4434-9310-07DA0026028B}" type="sibTrans" cxnId="{777822FC-876F-494C-BB4F-04F903DB8ACC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48B519-1C85-43D7-80EB-4770D665D623}">
      <dgm:prSet phldrT="[Texte]" phldr="1"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D1EC3F-11E5-4E1F-B648-E00E617072E3}" type="parTrans" cxnId="{68F02D76-1540-41FF-9DD7-D84001CD1964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86D6DE-268F-46F6-9189-1755E1930730}" type="sibTrans" cxnId="{68F02D76-1540-41FF-9DD7-D84001CD1964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F2C4D3-23C9-45F2-88CC-9D43F9DC07E5}">
      <dgm:prSet phldrT="[Texte]" custT="1"/>
      <dgm:spPr>
        <a:solidFill>
          <a:srgbClr val="4F81BD"/>
        </a:solidFill>
      </dgm:spPr>
      <dgm:t>
        <a:bodyPr/>
        <a:lstStyle/>
        <a:p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manquantes</a:t>
          </a:r>
        </a:p>
        <a:p>
          <a:r>
            <a: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Aberrantes</a:t>
          </a:r>
        </a:p>
      </dgm:t>
    </dgm:pt>
    <dgm:pt modelId="{910941C1-AC54-4047-9855-C7BE151872A3}" type="parTrans" cxnId="{BBA61E7B-0170-4E5D-A3E5-E82BA79B815E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E92CFF-DF50-40E5-B98E-34AF6424B611}" type="sibTrans" cxnId="{BBA61E7B-0170-4E5D-A3E5-E82BA79B815E}">
      <dgm:prSet/>
      <dgm:spPr/>
      <dgm:t>
        <a:bodyPr/>
        <a:lstStyle/>
        <a:p>
          <a:endParaRPr lang="fr-FR" sz="3200">
            <a:solidFill>
              <a:schemeClr val="bg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25277B-43AE-4ACC-BF62-7576328C78B8}" type="pres">
      <dgm:prSet presAssocID="{34584E7C-F615-4D4D-87A4-DAEF4EC462C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C743A4-3EA7-42B5-90BC-22119F61C26E}" type="pres">
      <dgm:prSet presAssocID="{34584E7C-F615-4D4D-87A4-DAEF4EC462CE}" presName="matrix" presStyleCnt="0"/>
      <dgm:spPr/>
    </dgm:pt>
    <dgm:pt modelId="{1186B74A-4100-4722-8EAF-CB6F56D7AD32}" type="pres">
      <dgm:prSet presAssocID="{34584E7C-F615-4D4D-87A4-DAEF4EC462CE}" presName="tile1" presStyleLbl="node1" presStyleIdx="0" presStyleCnt="4" custLinFactNeighborX="0"/>
      <dgm:spPr/>
    </dgm:pt>
    <dgm:pt modelId="{F430B710-C735-44E7-8E3E-68030A7EB3ED}" type="pres">
      <dgm:prSet presAssocID="{34584E7C-F615-4D4D-87A4-DAEF4EC462C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793E33-3F3D-48AE-A0B8-02E6B9055B36}" type="pres">
      <dgm:prSet presAssocID="{34584E7C-F615-4D4D-87A4-DAEF4EC462CE}" presName="tile2" presStyleLbl="node1" presStyleIdx="1" presStyleCnt="4"/>
      <dgm:spPr/>
    </dgm:pt>
    <dgm:pt modelId="{48C3185A-2FAD-4A43-A18B-372B4723C44A}" type="pres">
      <dgm:prSet presAssocID="{34584E7C-F615-4D4D-87A4-DAEF4EC462C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7C500CE-EA17-46EA-9D25-6A178DCF4A20}" type="pres">
      <dgm:prSet presAssocID="{34584E7C-F615-4D4D-87A4-DAEF4EC462CE}" presName="tile3" presStyleLbl="node1" presStyleIdx="2" presStyleCnt="4"/>
      <dgm:spPr/>
    </dgm:pt>
    <dgm:pt modelId="{E08BAEE5-A9BA-45BE-88BA-484CA827B6E8}" type="pres">
      <dgm:prSet presAssocID="{34584E7C-F615-4D4D-87A4-DAEF4EC462C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B9F4D6-B515-44CD-AD62-06EC015808B0}" type="pres">
      <dgm:prSet presAssocID="{34584E7C-F615-4D4D-87A4-DAEF4EC462CE}" presName="tile4" presStyleLbl="node1" presStyleIdx="3" presStyleCnt="4" custLinFactNeighborY="0"/>
      <dgm:spPr/>
    </dgm:pt>
    <dgm:pt modelId="{51E8979C-5942-4D24-9597-54D0048B3913}" type="pres">
      <dgm:prSet presAssocID="{34584E7C-F615-4D4D-87A4-DAEF4EC462C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405798C-4B44-45ED-A32E-2011EC13DF2C}" type="pres">
      <dgm:prSet presAssocID="{34584E7C-F615-4D4D-87A4-DAEF4EC462CE}" presName="centerTile" presStyleLbl="fgShp" presStyleIdx="0" presStyleCnt="1" custScaleX="111125">
        <dgm:presLayoutVars>
          <dgm:chMax val="0"/>
          <dgm:chPref val="0"/>
        </dgm:presLayoutVars>
      </dgm:prSet>
      <dgm:spPr/>
    </dgm:pt>
  </dgm:ptLst>
  <dgm:cxnLst>
    <dgm:cxn modelId="{23F4840B-4CD1-4EC3-BE3B-001F444D26FB}" type="presOf" srcId="{57F2C4D3-23C9-45F2-88CC-9D43F9DC07E5}" destId="{48C3185A-2FAD-4A43-A18B-372B4723C44A}" srcOrd="1" destOrd="0" presId="urn:microsoft.com/office/officeart/2005/8/layout/matrix1"/>
    <dgm:cxn modelId="{0C8EAD24-0A64-4494-BE03-9BBB450EDF81}" type="presOf" srcId="{653B3F18-BA62-46F4-AF39-B7E8D8D74EBE}" destId="{D405798C-4B44-45ED-A32E-2011EC13DF2C}" srcOrd="0" destOrd="0" presId="urn:microsoft.com/office/officeart/2005/8/layout/matrix1"/>
    <dgm:cxn modelId="{E01F5329-C7D0-43E3-8865-7017051F942A}" type="presOf" srcId="{C19CCEBC-8A0C-434D-B9CF-E4E158E176B0}" destId="{38B9F4D6-B515-44CD-AD62-06EC015808B0}" srcOrd="0" destOrd="0" presId="urn:microsoft.com/office/officeart/2005/8/layout/matrix1"/>
    <dgm:cxn modelId="{499C6A45-35F8-4A70-83D7-EF7500E0E1BA}" type="presOf" srcId="{34584E7C-F615-4D4D-87A4-DAEF4EC462CE}" destId="{4425277B-43AE-4ACC-BF62-7576328C78B8}" srcOrd="0" destOrd="0" presId="urn:microsoft.com/office/officeart/2005/8/layout/matrix1"/>
    <dgm:cxn modelId="{655A1D52-400A-479C-AEF3-B00A9F48C0E4}" srcId="{34584E7C-F615-4D4D-87A4-DAEF4EC462CE}" destId="{653B3F18-BA62-46F4-AF39-B7E8D8D74EBE}" srcOrd="0" destOrd="0" parTransId="{E14E1A2F-C7DF-484A-A31C-7D398BD762E0}" sibTransId="{091EB77F-FE41-4180-BE9B-C0510F44143A}"/>
    <dgm:cxn modelId="{832C7D55-7684-4296-A612-49825D0DB36F}" type="presOf" srcId="{19FC1C19-7CB6-4459-B542-77DB38EA2AE8}" destId="{E08BAEE5-A9BA-45BE-88BA-484CA827B6E8}" srcOrd="1" destOrd="0" presId="urn:microsoft.com/office/officeart/2005/8/layout/matrix1"/>
    <dgm:cxn modelId="{68F02D76-1540-41FF-9DD7-D84001CD1964}" srcId="{653B3F18-BA62-46F4-AF39-B7E8D8D74EBE}" destId="{4D48B519-1C85-43D7-80EB-4770D665D623}" srcOrd="4" destOrd="0" parTransId="{BBD1EC3F-11E5-4E1F-B648-E00E617072E3}" sibTransId="{F886D6DE-268F-46F6-9189-1755E1930730}"/>
    <dgm:cxn modelId="{BBA61E7B-0170-4E5D-A3E5-E82BA79B815E}" srcId="{653B3F18-BA62-46F4-AF39-B7E8D8D74EBE}" destId="{57F2C4D3-23C9-45F2-88CC-9D43F9DC07E5}" srcOrd="1" destOrd="0" parTransId="{910941C1-AC54-4047-9855-C7BE151872A3}" sibTransId="{E8E92CFF-DF50-40E5-B98E-34AF6424B611}"/>
    <dgm:cxn modelId="{2FC3807D-9F26-4FED-937E-B27AE338348E}" type="presOf" srcId="{57F2C4D3-23C9-45F2-88CC-9D43F9DC07E5}" destId="{C5793E33-3F3D-48AE-A0B8-02E6B9055B36}" srcOrd="0" destOrd="0" presId="urn:microsoft.com/office/officeart/2005/8/layout/matrix1"/>
    <dgm:cxn modelId="{CD0C6081-F7A6-4EEC-9151-90C1E948FB54}" type="presOf" srcId="{19FC1C19-7CB6-4459-B542-77DB38EA2AE8}" destId="{B7C500CE-EA17-46EA-9D25-6A178DCF4A20}" srcOrd="0" destOrd="0" presId="urn:microsoft.com/office/officeart/2005/8/layout/matrix1"/>
    <dgm:cxn modelId="{FB9E2886-12F6-4F0E-B056-70EEBA43BA8A}" srcId="{653B3F18-BA62-46F4-AF39-B7E8D8D74EBE}" destId="{1544FC90-F052-4B40-B102-280056AF4CAF}" srcOrd="0" destOrd="0" parTransId="{9435EE21-012E-4A0C-90F7-4736D623072C}" sibTransId="{513F07F9-AFC4-4C2B-A842-DB53A02C9BAA}"/>
    <dgm:cxn modelId="{B18574C1-3208-47A9-9C53-B62FC4BF12A8}" srcId="{653B3F18-BA62-46F4-AF39-B7E8D8D74EBE}" destId="{19FC1C19-7CB6-4459-B542-77DB38EA2AE8}" srcOrd="2" destOrd="0" parTransId="{A883047F-FC1B-4793-8C73-0CD83E798426}" sibTransId="{5534C428-B994-4A10-8329-C7ED0868D589}"/>
    <dgm:cxn modelId="{AF2217E7-FCE6-4836-9631-FD7CE244DAA6}" type="presOf" srcId="{1544FC90-F052-4B40-B102-280056AF4CAF}" destId="{1186B74A-4100-4722-8EAF-CB6F56D7AD32}" srcOrd="0" destOrd="0" presId="urn:microsoft.com/office/officeart/2005/8/layout/matrix1"/>
    <dgm:cxn modelId="{C9368AFB-7B3E-417D-870B-CE52DB24F072}" type="presOf" srcId="{C19CCEBC-8A0C-434D-B9CF-E4E158E176B0}" destId="{51E8979C-5942-4D24-9597-54D0048B3913}" srcOrd="1" destOrd="0" presId="urn:microsoft.com/office/officeart/2005/8/layout/matrix1"/>
    <dgm:cxn modelId="{777822FC-876F-494C-BB4F-04F903DB8ACC}" srcId="{653B3F18-BA62-46F4-AF39-B7E8D8D74EBE}" destId="{C19CCEBC-8A0C-434D-B9CF-E4E158E176B0}" srcOrd="3" destOrd="0" parTransId="{19FC6A42-F96B-416F-8A0D-7B9A73AFEDF8}" sibTransId="{7A521486-F342-4434-9310-07DA0026028B}"/>
    <dgm:cxn modelId="{2F2910FF-8AAF-461D-AF5F-7E29E11B3AAE}" type="presOf" srcId="{1544FC90-F052-4B40-B102-280056AF4CAF}" destId="{F430B710-C735-44E7-8E3E-68030A7EB3ED}" srcOrd="1" destOrd="0" presId="urn:microsoft.com/office/officeart/2005/8/layout/matrix1"/>
    <dgm:cxn modelId="{0441A283-223A-4E10-AEC9-1DA996D8B7DD}" type="presParOf" srcId="{4425277B-43AE-4ACC-BF62-7576328C78B8}" destId="{F3C743A4-3EA7-42B5-90BC-22119F61C26E}" srcOrd="0" destOrd="0" presId="urn:microsoft.com/office/officeart/2005/8/layout/matrix1"/>
    <dgm:cxn modelId="{0FAB18A0-231A-4C15-8636-6916410BF1E9}" type="presParOf" srcId="{F3C743A4-3EA7-42B5-90BC-22119F61C26E}" destId="{1186B74A-4100-4722-8EAF-CB6F56D7AD32}" srcOrd="0" destOrd="0" presId="urn:microsoft.com/office/officeart/2005/8/layout/matrix1"/>
    <dgm:cxn modelId="{8DD41A1E-5E0C-48D6-B857-0947B02DBBDA}" type="presParOf" srcId="{F3C743A4-3EA7-42B5-90BC-22119F61C26E}" destId="{F430B710-C735-44E7-8E3E-68030A7EB3ED}" srcOrd="1" destOrd="0" presId="urn:microsoft.com/office/officeart/2005/8/layout/matrix1"/>
    <dgm:cxn modelId="{8A8A8786-F148-4766-8640-E48DBEC1B598}" type="presParOf" srcId="{F3C743A4-3EA7-42B5-90BC-22119F61C26E}" destId="{C5793E33-3F3D-48AE-A0B8-02E6B9055B36}" srcOrd="2" destOrd="0" presId="urn:microsoft.com/office/officeart/2005/8/layout/matrix1"/>
    <dgm:cxn modelId="{E1D59639-701B-4202-80D7-9F4EBEF4B5D1}" type="presParOf" srcId="{F3C743A4-3EA7-42B5-90BC-22119F61C26E}" destId="{48C3185A-2FAD-4A43-A18B-372B4723C44A}" srcOrd="3" destOrd="0" presId="urn:microsoft.com/office/officeart/2005/8/layout/matrix1"/>
    <dgm:cxn modelId="{71F2BAA7-8457-431D-809A-70FE9E9F0C91}" type="presParOf" srcId="{F3C743A4-3EA7-42B5-90BC-22119F61C26E}" destId="{B7C500CE-EA17-46EA-9D25-6A178DCF4A20}" srcOrd="4" destOrd="0" presId="urn:microsoft.com/office/officeart/2005/8/layout/matrix1"/>
    <dgm:cxn modelId="{B90F6682-E891-4C5B-87D4-363C31D2372D}" type="presParOf" srcId="{F3C743A4-3EA7-42B5-90BC-22119F61C26E}" destId="{E08BAEE5-A9BA-45BE-88BA-484CA827B6E8}" srcOrd="5" destOrd="0" presId="urn:microsoft.com/office/officeart/2005/8/layout/matrix1"/>
    <dgm:cxn modelId="{F09044F3-EA5F-456F-8B7A-2E352C3DB98E}" type="presParOf" srcId="{F3C743A4-3EA7-42B5-90BC-22119F61C26E}" destId="{38B9F4D6-B515-44CD-AD62-06EC015808B0}" srcOrd="6" destOrd="0" presId="urn:microsoft.com/office/officeart/2005/8/layout/matrix1"/>
    <dgm:cxn modelId="{4D7E7AE8-D959-4938-AC20-35A32D606B29}" type="presParOf" srcId="{F3C743A4-3EA7-42B5-90BC-22119F61C26E}" destId="{51E8979C-5942-4D24-9597-54D0048B3913}" srcOrd="7" destOrd="0" presId="urn:microsoft.com/office/officeart/2005/8/layout/matrix1"/>
    <dgm:cxn modelId="{66AB2BE2-958F-4CE3-AE2D-61B652115B46}" type="presParOf" srcId="{4425277B-43AE-4ACC-BF62-7576328C78B8}" destId="{D405798C-4B44-45ED-A32E-2011EC13DF2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65454-45D8-49AF-80E8-0C05760CE5A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AE37EB-CD72-4418-835C-8A9F61BD3FFB}">
      <dgm:prSet phldrT="[Texte]" custT="1"/>
      <dgm:spPr/>
      <dgm:t>
        <a:bodyPr/>
        <a:lstStyle/>
        <a:p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Jeu de données de référence clean</a:t>
          </a:r>
        </a:p>
      </dgm:t>
    </dgm:pt>
    <dgm:pt modelId="{E3D2C453-4B0E-4CB6-A56A-C9798C7CD7F4}" type="parTrans" cxnId="{5F88CE25-D7D7-43BA-8FC8-2A4E2103C2F3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335581-E557-4D66-9181-E4EAE261AD36}" type="sibTrans" cxnId="{5F88CE25-D7D7-43BA-8FC8-2A4E2103C2F3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E202AF-0A20-4692-8B45-3450F8077D48}">
      <dgm:prSet phldrT="[Texte]" custT="1"/>
      <dgm:spPr/>
      <dgm:t>
        <a:bodyPr/>
        <a:lstStyle/>
        <a:p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indépendantes  </a:t>
          </a:r>
        </a:p>
        <a:p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Données Dépendantes: </a:t>
          </a:r>
          <a:r>
            <a:rPr lang="fr-FR" sz="2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color</a:t>
          </a:r>
          <a:endParaRPr lang="fr-FR" sz="2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68A6BF-60AD-429A-B0C0-925539A75B84}" type="parTrans" cxnId="{60E29AA3-68A4-440D-8976-E7D746402732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98F097-D5D6-4BA2-8F38-64541C49BCAE}" type="sibTrans" cxnId="{60E29AA3-68A4-440D-8976-E7D746402732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E54FCF-2526-41D5-826E-3EF5AB6925B7}">
      <dgm:prSet phldrT="[Texte]" custT="1"/>
      <dgm:spPr/>
      <dgm:t>
        <a:bodyPr/>
        <a:lstStyle/>
        <a:p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d’entrainement: 70%</a:t>
          </a:r>
        </a:p>
        <a:p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test: 30%</a:t>
          </a:r>
        </a:p>
      </dgm:t>
    </dgm:pt>
    <dgm:pt modelId="{AD59D34E-BBAE-44BB-BDAE-2F19840FF00E}" type="parTrans" cxnId="{1F2C6705-13C7-4241-B455-CA2C678D15F6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51427C-17BB-4683-BC7A-F056AB358C1D}" type="sibTrans" cxnId="{1F2C6705-13C7-4241-B455-CA2C678D15F6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314370-CE9F-41B1-8A0B-C06E667A9E5C}">
      <dgm:prSet phldrT="[Texte]" custT="1"/>
      <dgm:spPr/>
      <dgm:t>
        <a:bodyPr/>
        <a:lstStyle/>
        <a:p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sur jeu de test</a:t>
          </a:r>
        </a:p>
      </dgm:t>
    </dgm:pt>
    <dgm:pt modelId="{4C570876-A170-4C8D-A4A9-1F715E1874FB}" type="parTrans" cxnId="{7BEC2BDC-09F5-43A0-BEE0-8225DB9CDF73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15CE81-E4A4-4172-8BF8-4F45733BE9B1}" type="sibTrans" cxnId="{7BEC2BDC-09F5-43A0-BEE0-8225DB9CDF73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5E1D79-BB21-441E-900F-2E18A1793396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fr-FR" alt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 optimal =&gt; score [K| le plus faible</a:t>
          </a:r>
        </a:p>
        <a:p>
          <a:pPr>
            <a:buFont typeface="+mj-lt"/>
            <a:buAutoNum type="arabicPeriod"/>
          </a:pPr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K=7</a:t>
          </a:r>
        </a:p>
      </dgm:t>
    </dgm:pt>
    <dgm:pt modelId="{A6CD132A-4A02-4C15-BFA4-EDABD2A5A4A2}" type="parTrans" cxnId="{71DB9582-4C6C-4764-8506-2329052CE644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AB67F5-43BA-495A-AF7B-4114C8458010}" type="sibTrans" cxnId="{71DB9582-4C6C-4764-8506-2329052CE644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F276E4-5ACB-4471-8868-15B3DD4660F2}">
      <dgm:prSet custT="1"/>
      <dgm:spPr/>
      <dgm:t>
        <a:bodyPr/>
        <a:lstStyle/>
        <a:p>
          <a:r>
            <a:rPr lang="fr-FR" alt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Stockage du score [K| (Erreur quadratique moyenne)</a:t>
          </a:r>
          <a:endParaRPr lang="fr-FR" sz="2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2BE283-A268-4AD2-9E95-5C049D0267C1}" type="parTrans" cxnId="{8D41DC22-E146-4285-AD85-8745B459649F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9CD13A-364F-419F-85D0-D9696AE2993D}" type="sibTrans" cxnId="{8D41DC22-E146-4285-AD85-8745B459649F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21D788-2E43-4F65-9EAF-252C3A7CD82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Apprentissage sur jeu d’entrainement </a:t>
          </a:r>
        </a:p>
      </dgm:t>
    </dgm:pt>
    <dgm:pt modelId="{DA65D915-7162-477A-B00A-37A56600413E}" type="parTrans" cxnId="{1F73DAA5-0C26-4987-B20A-19686BF1D6CD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A83B5D-1F79-457F-AA3C-47224EEAAD2B}" type="sibTrans" cxnId="{1F73DAA5-0C26-4987-B20A-19686BF1D6CD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0937D4-65D9-40C7-B0A4-530A7ABED62D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fr-F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Imputation des </a:t>
          </a:r>
          <a:r>
            <a:rPr lang="fr-FR" sz="2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NaNs</a:t>
          </a:r>
          <a:endParaRPr lang="fr-FR" sz="2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824922-77EE-4DA0-9B03-077EB7C6EF59}" type="parTrans" cxnId="{D0D2B72C-1DA6-44F9-92D6-9CC3C88F3D4A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BB3A7D-EC39-4D8C-A38F-8B7576D160AD}" type="sibTrans" cxnId="{D0D2B72C-1DA6-44F9-92D6-9CC3C88F3D4A}">
      <dgm:prSet/>
      <dgm:spPr/>
      <dgm:t>
        <a:bodyPr/>
        <a:lstStyle/>
        <a:p>
          <a:endParaRPr lang="fr-FR" sz="2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0C26B1-5D83-4AC0-876B-E4D8F70FE90F}" type="pres">
      <dgm:prSet presAssocID="{AFE65454-45D8-49AF-80E8-0C05760CE5A3}" presName="Name0" presStyleCnt="0">
        <dgm:presLayoutVars>
          <dgm:dir/>
          <dgm:resizeHandles/>
        </dgm:presLayoutVars>
      </dgm:prSet>
      <dgm:spPr/>
    </dgm:pt>
    <dgm:pt modelId="{B2118B77-D314-4EDC-8C82-BD49CAEAA894}" type="pres">
      <dgm:prSet presAssocID="{E7AE37EB-CD72-4418-835C-8A9F61BD3FFB}" presName="compNode" presStyleCnt="0"/>
      <dgm:spPr/>
    </dgm:pt>
    <dgm:pt modelId="{59A1BC9A-7799-41AD-9A14-9A501EEE140A}" type="pres">
      <dgm:prSet presAssocID="{E7AE37EB-CD72-4418-835C-8A9F61BD3FFB}" presName="dummyConnPt" presStyleCnt="0"/>
      <dgm:spPr/>
    </dgm:pt>
    <dgm:pt modelId="{C5B1E281-AEA4-4136-B6BA-DFACAFBF5558}" type="pres">
      <dgm:prSet presAssocID="{E7AE37EB-CD72-4418-835C-8A9F61BD3FFB}" presName="node" presStyleLbl="node1" presStyleIdx="0" presStyleCnt="8" custScaleX="124897">
        <dgm:presLayoutVars>
          <dgm:bulletEnabled val="1"/>
        </dgm:presLayoutVars>
      </dgm:prSet>
      <dgm:spPr/>
    </dgm:pt>
    <dgm:pt modelId="{F68C484B-60B4-4B6B-AC55-E584A6838561}" type="pres">
      <dgm:prSet presAssocID="{45335581-E557-4D66-9181-E4EAE261AD36}" presName="sibTrans" presStyleLbl="bgSibTrans2D1" presStyleIdx="0" presStyleCnt="7"/>
      <dgm:spPr/>
    </dgm:pt>
    <dgm:pt modelId="{B26901AB-68EB-4FF5-AD74-6C29B3545CBD}" type="pres">
      <dgm:prSet presAssocID="{4CE202AF-0A20-4692-8B45-3450F8077D48}" presName="compNode" presStyleCnt="0"/>
      <dgm:spPr/>
    </dgm:pt>
    <dgm:pt modelId="{511A8126-98D8-48E9-B429-2A0B6C853946}" type="pres">
      <dgm:prSet presAssocID="{4CE202AF-0A20-4692-8B45-3450F8077D48}" presName="dummyConnPt" presStyleCnt="0"/>
      <dgm:spPr/>
    </dgm:pt>
    <dgm:pt modelId="{FE523081-CF0B-42AB-9238-45E33DDA65F7}" type="pres">
      <dgm:prSet presAssocID="{4CE202AF-0A20-4692-8B45-3450F8077D48}" presName="node" presStyleLbl="node1" presStyleIdx="1" presStyleCnt="8" custScaleX="126516" custScaleY="150557">
        <dgm:presLayoutVars>
          <dgm:bulletEnabled val="1"/>
        </dgm:presLayoutVars>
      </dgm:prSet>
      <dgm:spPr/>
    </dgm:pt>
    <dgm:pt modelId="{6AE31FF1-8723-4D89-BDF2-CFD821994DE6}" type="pres">
      <dgm:prSet presAssocID="{AF98F097-D5D6-4BA2-8F38-64541C49BCAE}" presName="sibTrans" presStyleLbl="bgSibTrans2D1" presStyleIdx="1" presStyleCnt="7"/>
      <dgm:spPr/>
    </dgm:pt>
    <dgm:pt modelId="{E232D512-0158-45C0-BAAE-106B220FD848}" type="pres">
      <dgm:prSet presAssocID="{6EE54FCF-2526-41D5-826E-3EF5AB6925B7}" presName="compNode" presStyleCnt="0"/>
      <dgm:spPr/>
    </dgm:pt>
    <dgm:pt modelId="{23C1AD3E-FEB7-454D-8613-D8A19EFFE46B}" type="pres">
      <dgm:prSet presAssocID="{6EE54FCF-2526-41D5-826E-3EF5AB6925B7}" presName="dummyConnPt" presStyleCnt="0"/>
      <dgm:spPr/>
    </dgm:pt>
    <dgm:pt modelId="{1A833A3F-7974-407C-B72A-9A20FF5611F5}" type="pres">
      <dgm:prSet presAssocID="{6EE54FCF-2526-41D5-826E-3EF5AB6925B7}" presName="node" presStyleLbl="node1" presStyleIdx="2" presStyleCnt="8" custScaleX="122341" custScaleY="133973">
        <dgm:presLayoutVars>
          <dgm:bulletEnabled val="1"/>
        </dgm:presLayoutVars>
      </dgm:prSet>
      <dgm:spPr/>
    </dgm:pt>
    <dgm:pt modelId="{BD60263C-A8A0-4A6B-8BD8-0490323FC7A8}" type="pres">
      <dgm:prSet presAssocID="{1551427C-17BB-4683-BC7A-F056AB358C1D}" presName="sibTrans" presStyleLbl="bgSibTrans2D1" presStyleIdx="2" presStyleCnt="7"/>
      <dgm:spPr/>
    </dgm:pt>
    <dgm:pt modelId="{7A6DED2D-BB65-41E5-957C-783CCFEE33FC}" type="pres">
      <dgm:prSet presAssocID="{9821D788-2E43-4F65-9EAF-252C3A7CD82D}" presName="compNode" presStyleCnt="0"/>
      <dgm:spPr/>
    </dgm:pt>
    <dgm:pt modelId="{10AFEB1E-A670-4C91-A129-2C31200AB46A}" type="pres">
      <dgm:prSet presAssocID="{9821D788-2E43-4F65-9EAF-252C3A7CD82D}" presName="dummyConnPt" presStyleCnt="0"/>
      <dgm:spPr/>
    </dgm:pt>
    <dgm:pt modelId="{59140F50-03A0-4077-B52D-094FFC755C13}" type="pres">
      <dgm:prSet presAssocID="{9821D788-2E43-4F65-9EAF-252C3A7CD82D}" presName="node" presStyleLbl="node1" presStyleIdx="3" presStyleCnt="8" custScaleX="106722" custScaleY="137040">
        <dgm:presLayoutVars>
          <dgm:bulletEnabled val="1"/>
        </dgm:presLayoutVars>
      </dgm:prSet>
      <dgm:spPr/>
    </dgm:pt>
    <dgm:pt modelId="{500D6DC5-8020-4D3C-803C-7B8AD59789F8}" type="pres">
      <dgm:prSet presAssocID="{FDA83B5D-1F79-457F-AA3C-47224EEAAD2B}" presName="sibTrans" presStyleLbl="bgSibTrans2D1" presStyleIdx="3" presStyleCnt="7"/>
      <dgm:spPr/>
    </dgm:pt>
    <dgm:pt modelId="{52EDF5DB-B5A9-48F1-8865-3CC577E65916}" type="pres">
      <dgm:prSet presAssocID="{E9314370-CE9F-41B1-8A0B-C06E667A9E5C}" presName="compNode" presStyleCnt="0"/>
      <dgm:spPr/>
    </dgm:pt>
    <dgm:pt modelId="{0A4B2055-843E-4121-B6AE-460306215B22}" type="pres">
      <dgm:prSet presAssocID="{E9314370-CE9F-41B1-8A0B-C06E667A9E5C}" presName="dummyConnPt" presStyleCnt="0"/>
      <dgm:spPr/>
    </dgm:pt>
    <dgm:pt modelId="{6ED65E03-7416-4009-A8D9-7DAA3FDCB560}" type="pres">
      <dgm:prSet presAssocID="{E9314370-CE9F-41B1-8A0B-C06E667A9E5C}" presName="node" presStyleLbl="node1" presStyleIdx="4" presStyleCnt="8" custScaleY="115414">
        <dgm:presLayoutVars>
          <dgm:bulletEnabled val="1"/>
        </dgm:presLayoutVars>
      </dgm:prSet>
      <dgm:spPr/>
    </dgm:pt>
    <dgm:pt modelId="{59069ADA-B0EC-4C9C-9EBC-5E61DD868060}" type="pres">
      <dgm:prSet presAssocID="{6A15CE81-E4A4-4172-8BF8-4F45733BE9B1}" presName="sibTrans" presStyleLbl="bgSibTrans2D1" presStyleIdx="4" presStyleCnt="7"/>
      <dgm:spPr/>
    </dgm:pt>
    <dgm:pt modelId="{B18825AF-6E71-487D-A1B4-920EADCDA406}" type="pres">
      <dgm:prSet presAssocID="{54F276E4-5ACB-4471-8868-15B3DD4660F2}" presName="compNode" presStyleCnt="0"/>
      <dgm:spPr/>
    </dgm:pt>
    <dgm:pt modelId="{49130AB0-DB15-4460-AF75-DA704561D56F}" type="pres">
      <dgm:prSet presAssocID="{54F276E4-5ACB-4471-8868-15B3DD4660F2}" presName="dummyConnPt" presStyleCnt="0"/>
      <dgm:spPr/>
    </dgm:pt>
    <dgm:pt modelId="{EA2BCE2B-DEA4-4258-A432-E16F785B0393}" type="pres">
      <dgm:prSet presAssocID="{54F276E4-5ACB-4471-8868-15B3DD4660F2}" presName="node" presStyleLbl="node1" presStyleIdx="5" presStyleCnt="8" custScaleY="134992">
        <dgm:presLayoutVars>
          <dgm:bulletEnabled val="1"/>
        </dgm:presLayoutVars>
      </dgm:prSet>
      <dgm:spPr/>
    </dgm:pt>
    <dgm:pt modelId="{AF6AE48E-9CFA-4A93-86E0-6B84D724B543}" type="pres">
      <dgm:prSet presAssocID="{309CD13A-364F-419F-85D0-D9696AE2993D}" presName="sibTrans" presStyleLbl="bgSibTrans2D1" presStyleIdx="5" presStyleCnt="7"/>
      <dgm:spPr/>
    </dgm:pt>
    <dgm:pt modelId="{18140BE7-CBA7-4AAE-8E22-883D868237FA}" type="pres">
      <dgm:prSet presAssocID="{1D5E1D79-BB21-441E-900F-2E18A1793396}" presName="compNode" presStyleCnt="0"/>
      <dgm:spPr/>
    </dgm:pt>
    <dgm:pt modelId="{F18AB86C-8291-48F2-875B-30FC10641358}" type="pres">
      <dgm:prSet presAssocID="{1D5E1D79-BB21-441E-900F-2E18A1793396}" presName="dummyConnPt" presStyleCnt="0"/>
      <dgm:spPr/>
    </dgm:pt>
    <dgm:pt modelId="{D8EFD670-A6D5-483A-88F5-0B6F2C052DCE}" type="pres">
      <dgm:prSet presAssocID="{1D5E1D79-BB21-441E-900F-2E18A1793396}" presName="node" presStyleLbl="node1" presStyleIdx="6" presStyleCnt="8" custScaleY="124931">
        <dgm:presLayoutVars>
          <dgm:bulletEnabled val="1"/>
        </dgm:presLayoutVars>
      </dgm:prSet>
      <dgm:spPr/>
    </dgm:pt>
    <dgm:pt modelId="{67392666-8215-4F47-AA2E-883B8494831E}" type="pres">
      <dgm:prSet presAssocID="{70AB67F5-43BA-495A-AF7B-4114C8458010}" presName="sibTrans" presStyleLbl="bgSibTrans2D1" presStyleIdx="6" presStyleCnt="7"/>
      <dgm:spPr/>
    </dgm:pt>
    <dgm:pt modelId="{E9604E84-5F66-4791-9E22-823F6E99F1CA}" type="pres">
      <dgm:prSet presAssocID="{430937D4-65D9-40C7-B0A4-530A7ABED62D}" presName="compNode" presStyleCnt="0"/>
      <dgm:spPr/>
    </dgm:pt>
    <dgm:pt modelId="{8CA4A9CD-A6F5-42FF-9F03-33131B622F9D}" type="pres">
      <dgm:prSet presAssocID="{430937D4-65D9-40C7-B0A4-530A7ABED62D}" presName="dummyConnPt" presStyleCnt="0"/>
      <dgm:spPr/>
    </dgm:pt>
    <dgm:pt modelId="{F43BA124-20A5-494B-B3ED-918EA1B804F1}" type="pres">
      <dgm:prSet presAssocID="{430937D4-65D9-40C7-B0A4-530A7ABED62D}" presName="node" presStyleLbl="node1" presStyleIdx="7" presStyleCnt="8">
        <dgm:presLayoutVars>
          <dgm:bulletEnabled val="1"/>
        </dgm:presLayoutVars>
      </dgm:prSet>
      <dgm:spPr/>
    </dgm:pt>
  </dgm:ptLst>
  <dgm:cxnLst>
    <dgm:cxn modelId="{1F2C6705-13C7-4241-B455-CA2C678D15F6}" srcId="{AFE65454-45D8-49AF-80E8-0C05760CE5A3}" destId="{6EE54FCF-2526-41D5-826E-3EF5AB6925B7}" srcOrd="2" destOrd="0" parTransId="{AD59D34E-BBAE-44BB-BDAE-2F19840FF00E}" sibTransId="{1551427C-17BB-4683-BC7A-F056AB358C1D}"/>
    <dgm:cxn modelId="{BDB60815-7ED0-4E23-9658-A0D8BB900E1B}" type="presOf" srcId="{1D5E1D79-BB21-441E-900F-2E18A1793396}" destId="{D8EFD670-A6D5-483A-88F5-0B6F2C052DCE}" srcOrd="0" destOrd="0" presId="urn:microsoft.com/office/officeart/2005/8/layout/bProcess4"/>
    <dgm:cxn modelId="{8D41DC22-E146-4285-AD85-8745B459649F}" srcId="{AFE65454-45D8-49AF-80E8-0C05760CE5A3}" destId="{54F276E4-5ACB-4471-8868-15B3DD4660F2}" srcOrd="5" destOrd="0" parTransId="{DA2BE283-A268-4AD2-9E95-5C049D0267C1}" sibTransId="{309CD13A-364F-419F-85D0-D9696AE2993D}"/>
    <dgm:cxn modelId="{5F88CE25-D7D7-43BA-8FC8-2A4E2103C2F3}" srcId="{AFE65454-45D8-49AF-80E8-0C05760CE5A3}" destId="{E7AE37EB-CD72-4418-835C-8A9F61BD3FFB}" srcOrd="0" destOrd="0" parTransId="{E3D2C453-4B0E-4CB6-A56A-C9798C7CD7F4}" sibTransId="{45335581-E557-4D66-9181-E4EAE261AD36}"/>
    <dgm:cxn modelId="{D0D2B72C-1DA6-44F9-92D6-9CC3C88F3D4A}" srcId="{AFE65454-45D8-49AF-80E8-0C05760CE5A3}" destId="{430937D4-65D9-40C7-B0A4-530A7ABED62D}" srcOrd="7" destOrd="0" parTransId="{3D824922-77EE-4DA0-9B03-077EB7C6EF59}" sibTransId="{69BB3A7D-EC39-4D8C-A38F-8B7576D160AD}"/>
    <dgm:cxn modelId="{2CC41F34-1F8A-4EC2-AD22-AA9C46A559A4}" type="presOf" srcId="{430937D4-65D9-40C7-B0A4-530A7ABED62D}" destId="{F43BA124-20A5-494B-B3ED-918EA1B804F1}" srcOrd="0" destOrd="0" presId="urn:microsoft.com/office/officeart/2005/8/layout/bProcess4"/>
    <dgm:cxn modelId="{79F8773E-989A-488F-947D-5A5AD8AA0DA1}" type="presOf" srcId="{309CD13A-364F-419F-85D0-D9696AE2993D}" destId="{AF6AE48E-9CFA-4A93-86E0-6B84D724B543}" srcOrd="0" destOrd="0" presId="urn:microsoft.com/office/officeart/2005/8/layout/bProcess4"/>
    <dgm:cxn modelId="{35008865-4070-4065-AA79-21E2A0159EBB}" type="presOf" srcId="{AFE65454-45D8-49AF-80E8-0C05760CE5A3}" destId="{970C26B1-5D83-4AC0-876B-E4D8F70FE90F}" srcOrd="0" destOrd="0" presId="urn:microsoft.com/office/officeart/2005/8/layout/bProcess4"/>
    <dgm:cxn modelId="{11AB0A55-0B0C-4407-9550-320B311B6037}" type="presOf" srcId="{4CE202AF-0A20-4692-8B45-3450F8077D48}" destId="{FE523081-CF0B-42AB-9238-45E33DDA65F7}" srcOrd="0" destOrd="0" presId="urn:microsoft.com/office/officeart/2005/8/layout/bProcess4"/>
    <dgm:cxn modelId="{FE203975-404D-4312-80BE-06945632C9C4}" type="presOf" srcId="{FDA83B5D-1F79-457F-AA3C-47224EEAAD2B}" destId="{500D6DC5-8020-4D3C-803C-7B8AD59789F8}" srcOrd="0" destOrd="0" presId="urn:microsoft.com/office/officeart/2005/8/layout/bProcess4"/>
    <dgm:cxn modelId="{677F9277-BA5D-48C6-A6F6-149F2DE1E4C4}" type="presOf" srcId="{54F276E4-5ACB-4471-8868-15B3DD4660F2}" destId="{EA2BCE2B-DEA4-4258-A432-E16F785B0393}" srcOrd="0" destOrd="0" presId="urn:microsoft.com/office/officeart/2005/8/layout/bProcess4"/>
    <dgm:cxn modelId="{71DB9582-4C6C-4764-8506-2329052CE644}" srcId="{AFE65454-45D8-49AF-80E8-0C05760CE5A3}" destId="{1D5E1D79-BB21-441E-900F-2E18A1793396}" srcOrd="6" destOrd="0" parTransId="{A6CD132A-4A02-4C15-BFA4-EDABD2A5A4A2}" sibTransId="{70AB67F5-43BA-495A-AF7B-4114C8458010}"/>
    <dgm:cxn modelId="{593C0689-39FB-4A41-8EAE-9D3FF9C2DB25}" type="presOf" srcId="{E7AE37EB-CD72-4418-835C-8A9F61BD3FFB}" destId="{C5B1E281-AEA4-4136-B6BA-DFACAFBF5558}" srcOrd="0" destOrd="0" presId="urn:microsoft.com/office/officeart/2005/8/layout/bProcess4"/>
    <dgm:cxn modelId="{675D518F-BCC9-4765-9D64-D413BBC15D69}" type="presOf" srcId="{45335581-E557-4D66-9181-E4EAE261AD36}" destId="{F68C484B-60B4-4B6B-AC55-E584A6838561}" srcOrd="0" destOrd="0" presId="urn:microsoft.com/office/officeart/2005/8/layout/bProcess4"/>
    <dgm:cxn modelId="{0C995C9B-01CF-4DCD-A2F6-F8EFEBF00AA0}" type="presOf" srcId="{6A15CE81-E4A4-4172-8BF8-4F45733BE9B1}" destId="{59069ADA-B0EC-4C9C-9EBC-5E61DD868060}" srcOrd="0" destOrd="0" presId="urn:microsoft.com/office/officeart/2005/8/layout/bProcess4"/>
    <dgm:cxn modelId="{D9E789A1-D991-4D2B-8862-FCF3AE3F74EA}" type="presOf" srcId="{AF98F097-D5D6-4BA2-8F38-64541C49BCAE}" destId="{6AE31FF1-8723-4D89-BDF2-CFD821994DE6}" srcOrd="0" destOrd="0" presId="urn:microsoft.com/office/officeart/2005/8/layout/bProcess4"/>
    <dgm:cxn modelId="{60E29AA3-68A4-440D-8976-E7D746402732}" srcId="{AFE65454-45D8-49AF-80E8-0C05760CE5A3}" destId="{4CE202AF-0A20-4692-8B45-3450F8077D48}" srcOrd="1" destOrd="0" parTransId="{1A68A6BF-60AD-429A-B0C0-925539A75B84}" sibTransId="{AF98F097-D5D6-4BA2-8F38-64541C49BCAE}"/>
    <dgm:cxn modelId="{1F73DAA5-0C26-4987-B20A-19686BF1D6CD}" srcId="{AFE65454-45D8-49AF-80E8-0C05760CE5A3}" destId="{9821D788-2E43-4F65-9EAF-252C3A7CD82D}" srcOrd="3" destOrd="0" parTransId="{DA65D915-7162-477A-B00A-37A56600413E}" sibTransId="{FDA83B5D-1F79-457F-AA3C-47224EEAAD2B}"/>
    <dgm:cxn modelId="{0DAED2B0-56B9-4EEC-A731-81775483C2AB}" type="presOf" srcId="{70AB67F5-43BA-495A-AF7B-4114C8458010}" destId="{67392666-8215-4F47-AA2E-883B8494831E}" srcOrd="0" destOrd="0" presId="urn:microsoft.com/office/officeart/2005/8/layout/bProcess4"/>
    <dgm:cxn modelId="{7BEC2BDC-09F5-43A0-BEE0-8225DB9CDF73}" srcId="{AFE65454-45D8-49AF-80E8-0C05760CE5A3}" destId="{E9314370-CE9F-41B1-8A0B-C06E667A9E5C}" srcOrd="4" destOrd="0" parTransId="{4C570876-A170-4C8D-A4A9-1F715E1874FB}" sibTransId="{6A15CE81-E4A4-4172-8BF8-4F45733BE9B1}"/>
    <dgm:cxn modelId="{7F3939E2-A112-47DB-9145-F22E7304A4B0}" type="presOf" srcId="{1551427C-17BB-4683-BC7A-F056AB358C1D}" destId="{BD60263C-A8A0-4A6B-8BD8-0490323FC7A8}" srcOrd="0" destOrd="0" presId="urn:microsoft.com/office/officeart/2005/8/layout/bProcess4"/>
    <dgm:cxn modelId="{B8FF54E8-1736-4554-B5F8-4F300E9B56E8}" type="presOf" srcId="{9821D788-2E43-4F65-9EAF-252C3A7CD82D}" destId="{59140F50-03A0-4077-B52D-094FFC755C13}" srcOrd="0" destOrd="0" presId="urn:microsoft.com/office/officeart/2005/8/layout/bProcess4"/>
    <dgm:cxn modelId="{167C38F9-2F72-4183-9435-8417488B1B62}" type="presOf" srcId="{6EE54FCF-2526-41D5-826E-3EF5AB6925B7}" destId="{1A833A3F-7974-407C-B72A-9A20FF5611F5}" srcOrd="0" destOrd="0" presId="urn:microsoft.com/office/officeart/2005/8/layout/bProcess4"/>
    <dgm:cxn modelId="{11F0BDF9-D267-4A4C-9FE4-080492351C00}" type="presOf" srcId="{E9314370-CE9F-41B1-8A0B-C06E667A9E5C}" destId="{6ED65E03-7416-4009-A8D9-7DAA3FDCB560}" srcOrd="0" destOrd="0" presId="urn:microsoft.com/office/officeart/2005/8/layout/bProcess4"/>
    <dgm:cxn modelId="{728D7984-593F-4728-ABCC-A9B5F59F0D74}" type="presParOf" srcId="{970C26B1-5D83-4AC0-876B-E4D8F70FE90F}" destId="{B2118B77-D314-4EDC-8C82-BD49CAEAA894}" srcOrd="0" destOrd="0" presId="urn:microsoft.com/office/officeart/2005/8/layout/bProcess4"/>
    <dgm:cxn modelId="{E4DE0D2B-4170-46B0-9AC1-343644CE34F6}" type="presParOf" srcId="{B2118B77-D314-4EDC-8C82-BD49CAEAA894}" destId="{59A1BC9A-7799-41AD-9A14-9A501EEE140A}" srcOrd="0" destOrd="0" presId="urn:microsoft.com/office/officeart/2005/8/layout/bProcess4"/>
    <dgm:cxn modelId="{A70ECB92-C04C-4651-ADBF-04BBD25BE651}" type="presParOf" srcId="{B2118B77-D314-4EDC-8C82-BD49CAEAA894}" destId="{C5B1E281-AEA4-4136-B6BA-DFACAFBF5558}" srcOrd="1" destOrd="0" presId="urn:microsoft.com/office/officeart/2005/8/layout/bProcess4"/>
    <dgm:cxn modelId="{39E7002F-BBD9-4425-BE50-C296088BB1CA}" type="presParOf" srcId="{970C26B1-5D83-4AC0-876B-E4D8F70FE90F}" destId="{F68C484B-60B4-4B6B-AC55-E584A6838561}" srcOrd="1" destOrd="0" presId="urn:microsoft.com/office/officeart/2005/8/layout/bProcess4"/>
    <dgm:cxn modelId="{9F9A5F23-1C67-456E-A56E-A2D6F5E4EEA0}" type="presParOf" srcId="{970C26B1-5D83-4AC0-876B-E4D8F70FE90F}" destId="{B26901AB-68EB-4FF5-AD74-6C29B3545CBD}" srcOrd="2" destOrd="0" presId="urn:microsoft.com/office/officeart/2005/8/layout/bProcess4"/>
    <dgm:cxn modelId="{3CA0B4F5-20C0-444A-B117-150583AAB644}" type="presParOf" srcId="{B26901AB-68EB-4FF5-AD74-6C29B3545CBD}" destId="{511A8126-98D8-48E9-B429-2A0B6C853946}" srcOrd="0" destOrd="0" presId="urn:microsoft.com/office/officeart/2005/8/layout/bProcess4"/>
    <dgm:cxn modelId="{32C550A4-8070-463C-AEFB-D99BB9436619}" type="presParOf" srcId="{B26901AB-68EB-4FF5-AD74-6C29B3545CBD}" destId="{FE523081-CF0B-42AB-9238-45E33DDA65F7}" srcOrd="1" destOrd="0" presId="urn:microsoft.com/office/officeart/2005/8/layout/bProcess4"/>
    <dgm:cxn modelId="{B34B433F-2BC1-4F4A-99DC-6BFF84C4590D}" type="presParOf" srcId="{970C26B1-5D83-4AC0-876B-E4D8F70FE90F}" destId="{6AE31FF1-8723-4D89-BDF2-CFD821994DE6}" srcOrd="3" destOrd="0" presId="urn:microsoft.com/office/officeart/2005/8/layout/bProcess4"/>
    <dgm:cxn modelId="{D061A919-46AD-4BFA-B0F0-58A44D7B3FAC}" type="presParOf" srcId="{970C26B1-5D83-4AC0-876B-E4D8F70FE90F}" destId="{E232D512-0158-45C0-BAAE-106B220FD848}" srcOrd="4" destOrd="0" presId="urn:microsoft.com/office/officeart/2005/8/layout/bProcess4"/>
    <dgm:cxn modelId="{82CF99B3-4CD0-4D63-992C-BD7524B7DD8D}" type="presParOf" srcId="{E232D512-0158-45C0-BAAE-106B220FD848}" destId="{23C1AD3E-FEB7-454D-8613-D8A19EFFE46B}" srcOrd="0" destOrd="0" presId="urn:microsoft.com/office/officeart/2005/8/layout/bProcess4"/>
    <dgm:cxn modelId="{8B62BD62-ED05-466D-A407-DDEFCD8152E6}" type="presParOf" srcId="{E232D512-0158-45C0-BAAE-106B220FD848}" destId="{1A833A3F-7974-407C-B72A-9A20FF5611F5}" srcOrd="1" destOrd="0" presId="urn:microsoft.com/office/officeart/2005/8/layout/bProcess4"/>
    <dgm:cxn modelId="{ACA0EC37-8E84-4651-B4FC-938168C9F105}" type="presParOf" srcId="{970C26B1-5D83-4AC0-876B-E4D8F70FE90F}" destId="{BD60263C-A8A0-4A6B-8BD8-0490323FC7A8}" srcOrd="5" destOrd="0" presId="urn:microsoft.com/office/officeart/2005/8/layout/bProcess4"/>
    <dgm:cxn modelId="{AE6DAABE-A9FF-49BE-9A2C-1F15E9EBD043}" type="presParOf" srcId="{970C26B1-5D83-4AC0-876B-E4D8F70FE90F}" destId="{7A6DED2D-BB65-41E5-957C-783CCFEE33FC}" srcOrd="6" destOrd="0" presId="urn:microsoft.com/office/officeart/2005/8/layout/bProcess4"/>
    <dgm:cxn modelId="{7209390C-C470-4067-8E79-28D7C54DCD42}" type="presParOf" srcId="{7A6DED2D-BB65-41E5-957C-783CCFEE33FC}" destId="{10AFEB1E-A670-4C91-A129-2C31200AB46A}" srcOrd="0" destOrd="0" presId="urn:microsoft.com/office/officeart/2005/8/layout/bProcess4"/>
    <dgm:cxn modelId="{1AC6BE48-8790-460F-B10A-082316D2AD9F}" type="presParOf" srcId="{7A6DED2D-BB65-41E5-957C-783CCFEE33FC}" destId="{59140F50-03A0-4077-B52D-094FFC755C13}" srcOrd="1" destOrd="0" presId="urn:microsoft.com/office/officeart/2005/8/layout/bProcess4"/>
    <dgm:cxn modelId="{8B4BBC7C-B515-4922-950A-C02D00F4CE4D}" type="presParOf" srcId="{970C26B1-5D83-4AC0-876B-E4D8F70FE90F}" destId="{500D6DC5-8020-4D3C-803C-7B8AD59789F8}" srcOrd="7" destOrd="0" presId="urn:microsoft.com/office/officeart/2005/8/layout/bProcess4"/>
    <dgm:cxn modelId="{5A1BE6A5-7114-4E3F-B37F-811891FDB061}" type="presParOf" srcId="{970C26B1-5D83-4AC0-876B-E4D8F70FE90F}" destId="{52EDF5DB-B5A9-48F1-8865-3CC577E65916}" srcOrd="8" destOrd="0" presId="urn:microsoft.com/office/officeart/2005/8/layout/bProcess4"/>
    <dgm:cxn modelId="{FBA26FAE-E25F-428C-9A53-5149E74941FF}" type="presParOf" srcId="{52EDF5DB-B5A9-48F1-8865-3CC577E65916}" destId="{0A4B2055-843E-4121-B6AE-460306215B22}" srcOrd="0" destOrd="0" presId="urn:microsoft.com/office/officeart/2005/8/layout/bProcess4"/>
    <dgm:cxn modelId="{6A95DA7F-F6B5-4AD2-8DFD-F36359C76988}" type="presParOf" srcId="{52EDF5DB-B5A9-48F1-8865-3CC577E65916}" destId="{6ED65E03-7416-4009-A8D9-7DAA3FDCB560}" srcOrd="1" destOrd="0" presId="urn:microsoft.com/office/officeart/2005/8/layout/bProcess4"/>
    <dgm:cxn modelId="{1507FBB4-28FF-4681-8AF5-C35CEAEB3B13}" type="presParOf" srcId="{970C26B1-5D83-4AC0-876B-E4D8F70FE90F}" destId="{59069ADA-B0EC-4C9C-9EBC-5E61DD868060}" srcOrd="9" destOrd="0" presId="urn:microsoft.com/office/officeart/2005/8/layout/bProcess4"/>
    <dgm:cxn modelId="{2EB9FB9B-BC25-48CD-983E-B3C25CEB5C8A}" type="presParOf" srcId="{970C26B1-5D83-4AC0-876B-E4D8F70FE90F}" destId="{B18825AF-6E71-487D-A1B4-920EADCDA406}" srcOrd="10" destOrd="0" presId="urn:microsoft.com/office/officeart/2005/8/layout/bProcess4"/>
    <dgm:cxn modelId="{4064588F-1D8A-4FB9-96A5-13C9BC31F141}" type="presParOf" srcId="{B18825AF-6E71-487D-A1B4-920EADCDA406}" destId="{49130AB0-DB15-4460-AF75-DA704561D56F}" srcOrd="0" destOrd="0" presId="urn:microsoft.com/office/officeart/2005/8/layout/bProcess4"/>
    <dgm:cxn modelId="{52C7C5CA-EE92-4C00-ACF9-15D6F9E9DDCA}" type="presParOf" srcId="{B18825AF-6E71-487D-A1B4-920EADCDA406}" destId="{EA2BCE2B-DEA4-4258-A432-E16F785B0393}" srcOrd="1" destOrd="0" presId="urn:microsoft.com/office/officeart/2005/8/layout/bProcess4"/>
    <dgm:cxn modelId="{4EEB5934-93ED-47E8-831E-A2397845C8F7}" type="presParOf" srcId="{970C26B1-5D83-4AC0-876B-E4D8F70FE90F}" destId="{AF6AE48E-9CFA-4A93-86E0-6B84D724B543}" srcOrd="11" destOrd="0" presId="urn:microsoft.com/office/officeart/2005/8/layout/bProcess4"/>
    <dgm:cxn modelId="{637F6790-5601-4AA4-B227-D8A88985F87F}" type="presParOf" srcId="{970C26B1-5D83-4AC0-876B-E4D8F70FE90F}" destId="{18140BE7-CBA7-4AAE-8E22-883D868237FA}" srcOrd="12" destOrd="0" presId="urn:microsoft.com/office/officeart/2005/8/layout/bProcess4"/>
    <dgm:cxn modelId="{4E043CE1-4D6C-47E1-94C7-49BF3E656DD2}" type="presParOf" srcId="{18140BE7-CBA7-4AAE-8E22-883D868237FA}" destId="{F18AB86C-8291-48F2-875B-30FC10641358}" srcOrd="0" destOrd="0" presId="urn:microsoft.com/office/officeart/2005/8/layout/bProcess4"/>
    <dgm:cxn modelId="{59653639-94D0-45D1-885F-72625C895DE6}" type="presParOf" srcId="{18140BE7-CBA7-4AAE-8E22-883D868237FA}" destId="{D8EFD670-A6D5-483A-88F5-0B6F2C052DCE}" srcOrd="1" destOrd="0" presId="urn:microsoft.com/office/officeart/2005/8/layout/bProcess4"/>
    <dgm:cxn modelId="{D2E9A45B-F1D2-41EC-9D27-C676DE131944}" type="presParOf" srcId="{970C26B1-5D83-4AC0-876B-E4D8F70FE90F}" destId="{67392666-8215-4F47-AA2E-883B8494831E}" srcOrd="13" destOrd="0" presId="urn:microsoft.com/office/officeart/2005/8/layout/bProcess4"/>
    <dgm:cxn modelId="{99DB2991-592E-4FDB-BF6A-B98FE2D88B1D}" type="presParOf" srcId="{970C26B1-5D83-4AC0-876B-E4D8F70FE90F}" destId="{E9604E84-5F66-4791-9E22-823F6E99F1CA}" srcOrd="14" destOrd="0" presId="urn:microsoft.com/office/officeart/2005/8/layout/bProcess4"/>
    <dgm:cxn modelId="{96C65FE6-4E43-4845-B57C-0292C3E2E4E9}" type="presParOf" srcId="{E9604E84-5F66-4791-9E22-823F6E99F1CA}" destId="{8CA4A9CD-A6F5-42FF-9F03-33131B622F9D}" srcOrd="0" destOrd="0" presId="urn:microsoft.com/office/officeart/2005/8/layout/bProcess4"/>
    <dgm:cxn modelId="{9BE90011-D8B1-4F65-B353-91CAFE874FC9}" type="presParOf" srcId="{E9604E84-5F66-4791-9E22-823F6E99F1CA}" destId="{F43BA124-20A5-494B-B3ED-918EA1B804F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7BD4-FC87-47D6-A1F1-287DDD68540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F6515C-9253-494D-8D1F-FBFF809960A3}">
      <dgm:prSet phldrT="[Texte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Construire   plusieurs modèles supervisés et non supervisés</a:t>
          </a:r>
        </a:p>
      </dgm:t>
    </dgm:pt>
    <dgm:pt modelId="{B9BF0C26-34F4-4D77-A799-1CE307DBEE45}" type="parTrans" cxnId="{C2B2C9AB-B7FA-4EB1-9C3E-82E20F6150DC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33BBD6-147D-49CA-9BD3-DCE4E7DD3A6A}" type="sibTrans" cxnId="{C2B2C9AB-B7FA-4EB1-9C3E-82E20F6150DC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4F950F-E269-486F-AE13-EBF3E0B5C92E}">
      <dgm:prSet phldrT="[Texte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Tester les modèles </a:t>
          </a:r>
        </a:p>
      </dgm:t>
    </dgm:pt>
    <dgm:pt modelId="{A0273FFB-CF1C-414C-A944-28572EDE972A}" type="parTrans" cxnId="{E72457A5-FC88-47DD-B6EC-7D47B87ADE10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5F251F-7A43-484B-B437-8E41379B27AE}" type="sibTrans" cxnId="{E72457A5-FC88-47DD-B6EC-7D47B87ADE10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65290D-2AEE-4C70-8413-E7FDEEDB9CD3}">
      <dgm:prSet phldrT="[Texte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Benchmark</a:t>
          </a:r>
        </a:p>
        <a:p>
          <a:pPr>
            <a:lnSpc>
              <a:spcPct val="150000"/>
            </a:lnSpc>
            <a:spcAft>
              <a:spcPts val="0"/>
            </a:spcAft>
          </a:pPr>
          <a:r>
            <a: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et Evaluation par rapport une vérité terrain</a:t>
          </a:r>
        </a:p>
      </dgm:t>
    </dgm:pt>
    <dgm:pt modelId="{C26B06DF-83CC-4762-93FC-3D7A71CF28C1}" type="parTrans" cxnId="{AF063879-C586-4921-809C-DC3A9C64827F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F679E1-CF65-41A2-87B6-445B89B9E09D}" type="sibTrans" cxnId="{AF063879-C586-4921-809C-DC3A9C64827F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3D6744-7C00-483B-A381-43E428B311A6}">
      <dgm:prSet phldrT="[Texte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Choix du modèle finale</a:t>
          </a:r>
        </a:p>
      </dgm:t>
    </dgm:pt>
    <dgm:pt modelId="{AF5B4A4F-41EB-4CA7-9B34-2ECF05A14EFA}" type="parTrans" cxnId="{B560C0CD-B440-462F-B0A8-0E0546B60DEC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1754A2-38D1-42AA-AB8E-C40850785ACE}" type="sibTrans" cxnId="{B560C0CD-B440-462F-B0A8-0E0546B60DEC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26F00C-C9C8-4F2C-A4E2-9C573955711B}" type="pres">
      <dgm:prSet presAssocID="{F8337BD4-FC87-47D6-A1F1-287DDD685405}" presName="rootnode" presStyleCnt="0">
        <dgm:presLayoutVars>
          <dgm:chMax/>
          <dgm:chPref/>
          <dgm:dir/>
          <dgm:animLvl val="lvl"/>
        </dgm:presLayoutVars>
      </dgm:prSet>
      <dgm:spPr/>
    </dgm:pt>
    <dgm:pt modelId="{DB5C92C4-7CD5-4A90-81C7-6DFC8F17077E}" type="pres">
      <dgm:prSet presAssocID="{13F6515C-9253-494D-8D1F-FBFF809960A3}" presName="composite" presStyleCnt="0"/>
      <dgm:spPr/>
    </dgm:pt>
    <dgm:pt modelId="{5BB14E95-A6F6-4DA2-825C-FE785D075BD0}" type="pres">
      <dgm:prSet presAssocID="{13F6515C-9253-494D-8D1F-FBFF809960A3}" presName="bentUpArrow1" presStyleLbl="alignImgPlace1" presStyleIdx="0" presStyleCnt="3" custLinFactNeighborX="-73033"/>
      <dgm:spPr/>
    </dgm:pt>
    <dgm:pt modelId="{87F49575-E95A-4CB6-823C-DED8A294D74E}" type="pres">
      <dgm:prSet presAssocID="{13F6515C-9253-494D-8D1F-FBFF809960A3}" presName="ParentText" presStyleLbl="node1" presStyleIdx="0" presStyleCnt="4" custScaleX="140175" custLinFactNeighborX="-93061">
        <dgm:presLayoutVars>
          <dgm:chMax val="1"/>
          <dgm:chPref val="1"/>
          <dgm:bulletEnabled val="1"/>
        </dgm:presLayoutVars>
      </dgm:prSet>
      <dgm:spPr/>
    </dgm:pt>
    <dgm:pt modelId="{A31EBE59-93CF-4D4B-8C47-5621B71CA82E}" type="pres">
      <dgm:prSet presAssocID="{13F6515C-9253-494D-8D1F-FBFF809960A3}" presName="ChildText" presStyleLbl="revTx" presStyleIdx="0" presStyleCnt="3" custScaleX="210208" custScaleY="73450" custLinFactNeighborX="49252" custLinFactNeighborY="4427">
        <dgm:presLayoutVars>
          <dgm:chMax val="0"/>
          <dgm:chPref val="0"/>
          <dgm:bulletEnabled val="1"/>
        </dgm:presLayoutVars>
      </dgm:prSet>
      <dgm:spPr/>
    </dgm:pt>
    <dgm:pt modelId="{37D2C143-310E-47C8-84C6-5C9131F3A68F}" type="pres">
      <dgm:prSet presAssocID="{C733BBD6-147D-49CA-9BD3-DCE4E7DD3A6A}" presName="sibTrans" presStyleCnt="0"/>
      <dgm:spPr/>
    </dgm:pt>
    <dgm:pt modelId="{4D78D5E1-569E-4FAA-8E77-C23D539BE4DD}" type="pres">
      <dgm:prSet presAssocID="{1D4F950F-E269-486F-AE13-EBF3E0B5C92E}" presName="composite" presStyleCnt="0"/>
      <dgm:spPr/>
    </dgm:pt>
    <dgm:pt modelId="{E106A30C-6321-46C7-9838-25E406106113}" type="pres">
      <dgm:prSet presAssocID="{1D4F950F-E269-486F-AE13-EBF3E0B5C92E}" presName="bentUpArrow1" presStyleLbl="alignImgPlace1" presStyleIdx="1" presStyleCnt="3" custLinFactNeighborX="-37647"/>
      <dgm:spPr/>
    </dgm:pt>
    <dgm:pt modelId="{7D403C69-61A3-4063-B6BC-7CE7C6D76C07}" type="pres">
      <dgm:prSet presAssocID="{1D4F950F-E269-486F-AE13-EBF3E0B5C92E}" presName="ParentText" presStyleLbl="node1" presStyleIdx="1" presStyleCnt="4" custScaleX="140175" custLinFactNeighborX="-59232">
        <dgm:presLayoutVars>
          <dgm:chMax val="1"/>
          <dgm:chPref val="1"/>
          <dgm:bulletEnabled val="1"/>
        </dgm:presLayoutVars>
      </dgm:prSet>
      <dgm:spPr/>
    </dgm:pt>
    <dgm:pt modelId="{35F9D215-F813-4DB8-A275-F082C7F912BC}" type="pres">
      <dgm:prSet presAssocID="{1D4F950F-E269-486F-AE13-EBF3E0B5C92E}" presName="ChildText" presStyleLbl="revTx" presStyleIdx="1" presStyleCnt="3" custScaleX="263159" custScaleY="115040" custLinFactNeighborX="86940" custLinFactNeighborY="12893">
        <dgm:presLayoutVars>
          <dgm:chMax val="0"/>
          <dgm:chPref val="0"/>
          <dgm:bulletEnabled val="1"/>
        </dgm:presLayoutVars>
      </dgm:prSet>
      <dgm:spPr/>
    </dgm:pt>
    <dgm:pt modelId="{5A827083-E092-4844-A111-722076FFF172}" type="pres">
      <dgm:prSet presAssocID="{875F251F-7A43-484B-B437-8E41379B27AE}" presName="sibTrans" presStyleCnt="0"/>
      <dgm:spPr/>
    </dgm:pt>
    <dgm:pt modelId="{5686F569-B4BE-483F-8AB0-C9BC55CE90BF}" type="pres">
      <dgm:prSet presAssocID="{9465290D-2AEE-4C70-8413-E7FDEEDB9CD3}" presName="composite" presStyleCnt="0"/>
      <dgm:spPr/>
    </dgm:pt>
    <dgm:pt modelId="{120D1356-D504-4F2F-B031-AEA40D3DA858}" type="pres">
      <dgm:prSet presAssocID="{9465290D-2AEE-4C70-8413-E7FDEEDB9CD3}" presName="bentUpArrow1" presStyleLbl="alignImgPlace1" presStyleIdx="2" presStyleCnt="3" custLinFactNeighborX="1977"/>
      <dgm:spPr/>
    </dgm:pt>
    <dgm:pt modelId="{7C58FC98-5ACF-40B6-B81A-3D0DF854F35B}" type="pres">
      <dgm:prSet presAssocID="{9465290D-2AEE-4C70-8413-E7FDEEDB9CD3}" presName="ParentText" presStyleLbl="node1" presStyleIdx="2" presStyleCnt="4" custScaleX="140175" custScaleY="112333" custLinFactNeighborX="-34450">
        <dgm:presLayoutVars>
          <dgm:chMax val="1"/>
          <dgm:chPref val="1"/>
          <dgm:bulletEnabled val="1"/>
        </dgm:presLayoutVars>
      </dgm:prSet>
      <dgm:spPr/>
    </dgm:pt>
    <dgm:pt modelId="{8C932A96-37AD-4EFF-A2F6-A34A9B195A84}" type="pres">
      <dgm:prSet presAssocID="{9465290D-2AEE-4C70-8413-E7FDEEDB9CD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75EECBF-5470-458F-BDEA-740573DD3F1E}" type="pres">
      <dgm:prSet presAssocID="{8EF679E1-CF65-41A2-87B6-445B89B9E09D}" presName="sibTrans" presStyleCnt="0"/>
      <dgm:spPr/>
    </dgm:pt>
    <dgm:pt modelId="{6F87EE6D-198F-4E2A-8494-43FF5B38C992}" type="pres">
      <dgm:prSet presAssocID="{2D3D6744-7C00-483B-A381-43E428B311A6}" presName="composite" presStyleCnt="0"/>
      <dgm:spPr/>
    </dgm:pt>
    <dgm:pt modelId="{647DA4FA-EA25-4CDC-95F6-BF79CCF3CECD}" type="pres">
      <dgm:prSet presAssocID="{2D3D6744-7C00-483B-A381-43E428B311A6}" presName="ParentText" presStyleLbl="node1" presStyleIdx="3" presStyleCnt="4" custScaleX="140175" custLinFactNeighborX="-8970">
        <dgm:presLayoutVars>
          <dgm:chMax val="1"/>
          <dgm:chPref val="1"/>
          <dgm:bulletEnabled val="1"/>
        </dgm:presLayoutVars>
      </dgm:prSet>
      <dgm:spPr/>
    </dgm:pt>
  </dgm:ptLst>
  <dgm:cxnLst>
    <dgm:cxn modelId="{E7674502-B8ED-49CC-BC86-864A5D25AF9E}" type="presOf" srcId="{9465290D-2AEE-4C70-8413-E7FDEEDB9CD3}" destId="{7C58FC98-5ACF-40B6-B81A-3D0DF854F35B}" srcOrd="0" destOrd="0" presId="urn:microsoft.com/office/officeart/2005/8/layout/StepDownProcess"/>
    <dgm:cxn modelId="{B3FDD15F-9A96-480A-BBEB-967F40A6417B}" type="presOf" srcId="{13F6515C-9253-494D-8D1F-FBFF809960A3}" destId="{87F49575-E95A-4CB6-823C-DED8A294D74E}" srcOrd="0" destOrd="0" presId="urn:microsoft.com/office/officeart/2005/8/layout/StepDownProcess"/>
    <dgm:cxn modelId="{AA679660-D8B7-4AD3-8CE0-798ACAAAF6ED}" type="presOf" srcId="{1D4F950F-E269-486F-AE13-EBF3E0B5C92E}" destId="{7D403C69-61A3-4063-B6BC-7CE7C6D76C07}" srcOrd="0" destOrd="0" presId="urn:microsoft.com/office/officeart/2005/8/layout/StepDownProcess"/>
    <dgm:cxn modelId="{AF063879-C586-4921-809C-DC3A9C64827F}" srcId="{F8337BD4-FC87-47D6-A1F1-287DDD685405}" destId="{9465290D-2AEE-4C70-8413-E7FDEEDB9CD3}" srcOrd="2" destOrd="0" parTransId="{C26B06DF-83CC-4762-93FC-3D7A71CF28C1}" sibTransId="{8EF679E1-CF65-41A2-87B6-445B89B9E09D}"/>
    <dgm:cxn modelId="{57A24C96-4ECB-4F48-9739-06DE5566D717}" type="presOf" srcId="{F8337BD4-FC87-47D6-A1F1-287DDD685405}" destId="{5426F00C-C9C8-4F2C-A4E2-9C573955711B}" srcOrd="0" destOrd="0" presId="urn:microsoft.com/office/officeart/2005/8/layout/StepDownProcess"/>
    <dgm:cxn modelId="{E72457A5-FC88-47DD-B6EC-7D47B87ADE10}" srcId="{F8337BD4-FC87-47D6-A1F1-287DDD685405}" destId="{1D4F950F-E269-486F-AE13-EBF3E0B5C92E}" srcOrd="1" destOrd="0" parTransId="{A0273FFB-CF1C-414C-A944-28572EDE972A}" sibTransId="{875F251F-7A43-484B-B437-8E41379B27AE}"/>
    <dgm:cxn modelId="{C2B2C9AB-B7FA-4EB1-9C3E-82E20F6150DC}" srcId="{F8337BD4-FC87-47D6-A1F1-287DDD685405}" destId="{13F6515C-9253-494D-8D1F-FBFF809960A3}" srcOrd="0" destOrd="0" parTransId="{B9BF0C26-34F4-4D77-A799-1CE307DBEE45}" sibTransId="{C733BBD6-147D-49CA-9BD3-DCE4E7DD3A6A}"/>
    <dgm:cxn modelId="{F90944B3-41F5-457D-AC4B-552F4913C245}" type="presOf" srcId="{2D3D6744-7C00-483B-A381-43E428B311A6}" destId="{647DA4FA-EA25-4CDC-95F6-BF79CCF3CECD}" srcOrd="0" destOrd="0" presId="urn:microsoft.com/office/officeart/2005/8/layout/StepDownProcess"/>
    <dgm:cxn modelId="{B560C0CD-B440-462F-B0A8-0E0546B60DEC}" srcId="{F8337BD4-FC87-47D6-A1F1-287DDD685405}" destId="{2D3D6744-7C00-483B-A381-43E428B311A6}" srcOrd="3" destOrd="0" parTransId="{AF5B4A4F-41EB-4CA7-9B34-2ECF05A14EFA}" sibTransId="{5B1754A2-38D1-42AA-AB8E-C40850785ACE}"/>
    <dgm:cxn modelId="{DCEDDC4C-0CF7-41DD-B9CD-787170795A8E}" type="presParOf" srcId="{5426F00C-C9C8-4F2C-A4E2-9C573955711B}" destId="{DB5C92C4-7CD5-4A90-81C7-6DFC8F17077E}" srcOrd="0" destOrd="0" presId="urn:microsoft.com/office/officeart/2005/8/layout/StepDownProcess"/>
    <dgm:cxn modelId="{B39CA291-F592-41E1-A704-7D99DA247FF1}" type="presParOf" srcId="{DB5C92C4-7CD5-4A90-81C7-6DFC8F17077E}" destId="{5BB14E95-A6F6-4DA2-825C-FE785D075BD0}" srcOrd="0" destOrd="0" presId="urn:microsoft.com/office/officeart/2005/8/layout/StepDownProcess"/>
    <dgm:cxn modelId="{A5284BA0-5903-4637-9769-31E4FE6EB1F7}" type="presParOf" srcId="{DB5C92C4-7CD5-4A90-81C7-6DFC8F17077E}" destId="{87F49575-E95A-4CB6-823C-DED8A294D74E}" srcOrd="1" destOrd="0" presId="urn:microsoft.com/office/officeart/2005/8/layout/StepDownProcess"/>
    <dgm:cxn modelId="{F0FB067F-263C-423C-A017-87AFFD6C2916}" type="presParOf" srcId="{DB5C92C4-7CD5-4A90-81C7-6DFC8F17077E}" destId="{A31EBE59-93CF-4D4B-8C47-5621B71CA82E}" srcOrd="2" destOrd="0" presId="urn:microsoft.com/office/officeart/2005/8/layout/StepDownProcess"/>
    <dgm:cxn modelId="{02F9EC19-C5D9-459A-8B15-5EE8CE657B12}" type="presParOf" srcId="{5426F00C-C9C8-4F2C-A4E2-9C573955711B}" destId="{37D2C143-310E-47C8-84C6-5C9131F3A68F}" srcOrd="1" destOrd="0" presId="urn:microsoft.com/office/officeart/2005/8/layout/StepDownProcess"/>
    <dgm:cxn modelId="{579DD6B2-DCE0-44B6-A045-301D0220D691}" type="presParOf" srcId="{5426F00C-C9C8-4F2C-A4E2-9C573955711B}" destId="{4D78D5E1-569E-4FAA-8E77-C23D539BE4DD}" srcOrd="2" destOrd="0" presId="urn:microsoft.com/office/officeart/2005/8/layout/StepDownProcess"/>
    <dgm:cxn modelId="{837A0D5A-F691-46A5-BD09-5E2EC8BE054F}" type="presParOf" srcId="{4D78D5E1-569E-4FAA-8E77-C23D539BE4DD}" destId="{E106A30C-6321-46C7-9838-25E406106113}" srcOrd="0" destOrd="0" presId="urn:microsoft.com/office/officeart/2005/8/layout/StepDownProcess"/>
    <dgm:cxn modelId="{B563935B-6908-49FE-ADC3-E2562B732BC5}" type="presParOf" srcId="{4D78D5E1-569E-4FAA-8E77-C23D539BE4DD}" destId="{7D403C69-61A3-4063-B6BC-7CE7C6D76C07}" srcOrd="1" destOrd="0" presId="urn:microsoft.com/office/officeart/2005/8/layout/StepDownProcess"/>
    <dgm:cxn modelId="{571D02FD-E42D-476D-9B7B-604DE72EFE76}" type="presParOf" srcId="{4D78D5E1-569E-4FAA-8E77-C23D539BE4DD}" destId="{35F9D215-F813-4DB8-A275-F082C7F912BC}" srcOrd="2" destOrd="0" presId="urn:microsoft.com/office/officeart/2005/8/layout/StepDownProcess"/>
    <dgm:cxn modelId="{A1B78CDF-59FD-466B-8CE4-341EAA112EEA}" type="presParOf" srcId="{5426F00C-C9C8-4F2C-A4E2-9C573955711B}" destId="{5A827083-E092-4844-A111-722076FFF172}" srcOrd="3" destOrd="0" presId="urn:microsoft.com/office/officeart/2005/8/layout/StepDownProcess"/>
    <dgm:cxn modelId="{93488137-1E91-445E-AA0C-05F92BAD8E7F}" type="presParOf" srcId="{5426F00C-C9C8-4F2C-A4E2-9C573955711B}" destId="{5686F569-B4BE-483F-8AB0-C9BC55CE90BF}" srcOrd="4" destOrd="0" presId="urn:microsoft.com/office/officeart/2005/8/layout/StepDownProcess"/>
    <dgm:cxn modelId="{7819022C-113A-492B-96F8-1D89EBA13473}" type="presParOf" srcId="{5686F569-B4BE-483F-8AB0-C9BC55CE90BF}" destId="{120D1356-D504-4F2F-B031-AEA40D3DA858}" srcOrd="0" destOrd="0" presId="urn:microsoft.com/office/officeart/2005/8/layout/StepDownProcess"/>
    <dgm:cxn modelId="{9A0F3882-F21D-46EA-B6BE-02CA8F83C96F}" type="presParOf" srcId="{5686F569-B4BE-483F-8AB0-C9BC55CE90BF}" destId="{7C58FC98-5ACF-40B6-B81A-3D0DF854F35B}" srcOrd="1" destOrd="0" presId="urn:microsoft.com/office/officeart/2005/8/layout/StepDownProcess"/>
    <dgm:cxn modelId="{612207A0-AAB4-41A7-954F-EFC9F1198CDA}" type="presParOf" srcId="{5686F569-B4BE-483F-8AB0-C9BC55CE90BF}" destId="{8C932A96-37AD-4EFF-A2F6-A34A9B195A84}" srcOrd="2" destOrd="0" presId="urn:microsoft.com/office/officeart/2005/8/layout/StepDownProcess"/>
    <dgm:cxn modelId="{50488130-5F8C-4B48-B70D-DBDECAE285A9}" type="presParOf" srcId="{5426F00C-C9C8-4F2C-A4E2-9C573955711B}" destId="{375EECBF-5470-458F-BDEA-740573DD3F1E}" srcOrd="5" destOrd="0" presId="urn:microsoft.com/office/officeart/2005/8/layout/StepDownProcess"/>
    <dgm:cxn modelId="{8EA91A44-6F43-484D-B030-1F460A5D4284}" type="presParOf" srcId="{5426F00C-C9C8-4F2C-A4E2-9C573955711B}" destId="{6F87EE6D-198F-4E2A-8494-43FF5B38C992}" srcOrd="6" destOrd="0" presId="urn:microsoft.com/office/officeart/2005/8/layout/StepDownProcess"/>
    <dgm:cxn modelId="{0838B9EC-E650-44E5-9A57-88ED66A9D046}" type="presParOf" srcId="{6F87EE6D-198F-4E2A-8494-43FF5B38C992}" destId="{647DA4FA-EA25-4CDC-95F6-BF79CCF3CEC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418D58-8AAB-43E9-80AF-9179B433A1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EBFB9C-CED5-4D83-96B8-84B69A6119DB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Choix de 4 films </a:t>
          </a:r>
        </a:p>
      </dgm:t>
    </dgm:pt>
    <dgm:pt modelId="{FF31C574-21FF-4937-845C-F1B0E0CBB8EE}" type="parTrans" cxnId="{FD767018-6518-4A55-8AB7-5E3D54F8E0B2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916D44-B481-4EA0-B663-61117C667DB0}" type="sibTrans" cxnId="{FD767018-6518-4A55-8AB7-5E3D54F8E0B2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FF5FAA-8C73-4671-ADD4-1DF844485D42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Requête Google </a:t>
          </a:r>
        </a:p>
      </dgm:t>
    </dgm:pt>
    <dgm:pt modelId="{6CCC5448-64CA-4585-BDB3-273E18E92C53}" type="parTrans" cxnId="{65B2A13C-5D2C-4760-8848-0B15B1C14D28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2C5628-D4F1-4B55-AB28-77966616CD5E}" type="sibTrans" cxnId="{65B2A13C-5D2C-4760-8848-0B15B1C14D28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AAA982-86F0-4C3E-BC82-25F68B939357}">
      <dgm:prSet phldrT="[Texte]"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Recommandation Google</a:t>
          </a:r>
        </a:p>
      </dgm:t>
    </dgm:pt>
    <dgm:pt modelId="{180F261E-8EB1-4231-B3BE-9FA76E4BA829}" type="parTrans" cxnId="{29A6A210-42FE-4B62-A51A-A7ED8D27D26E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B6F42C-5DA5-4A8D-B624-CB740EA0879E}" type="sibTrans" cxnId="{29A6A210-42FE-4B62-A51A-A7ED8D27D26E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87C4F7-A728-4467-9FFC-CB38D6CB366D}">
      <dgm:prSet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« « </a:t>
          </a:r>
          <a:r>
            <a:rPr lang="fr-FR" sz="2800" dirty="0" err="1">
              <a:latin typeface="Calibri" panose="020F0502020204030204" pitchFamily="34" charset="0"/>
              <a:cs typeface="Calibri" panose="020F0502020204030204" pitchFamily="34" charset="0"/>
            </a:rPr>
            <a:t>Movie</a:t>
          </a:r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 » </a:t>
          </a:r>
          <a:r>
            <a:rPr lang="fr-FR" sz="2800" dirty="0" err="1">
              <a:latin typeface="Calibri" panose="020F0502020204030204" pitchFamily="34" charset="0"/>
              <a:cs typeface="Calibri" panose="020F0502020204030204" pitchFamily="34" charset="0"/>
            </a:rPr>
            <a:t>similar</a:t>
          </a:r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  </a:t>
          </a:r>
          <a:r>
            <a:rPr lang="fr-FR" sz="2800" dirty="0" err="1">
              <a:latin typeface="Calibri" panose="020F0502020204030204" pitchFamily="34" charset="0"/>
              <a:cs typeface="Calibri" panose="020F0502020204030204" pitchFamily="34" charset="0"/>
            </a:rPr>
            <a:t>movies</a:t>
          </a:r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 »</a:t>
          </a:r>
        </a:p>
      </dgm:t>
    </dgm:pt>
    <dgm:pt modelId="{318A3D49-23A3-4BEE-B4FD-BB4389C167E1}" type="parTrans" cxnId="{FBFE46EA-3424-4CAC-97DD-05E4F0453CD0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66B576-8E83-4BD0-89FF-A88E0E04C814}" type="sibTrans" cxnId="{FBFE46EA-3424-4CAC-97DD-05E4F0453CD0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3AF4E2-C975-4666-8EEA-EA9739DC5A3D}">
      <dgm:prSet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BDD </a:t>
          </a:r>
          <a:r>
            <a:rPr lang="fr-FR" sz="2800" dirty="0" err="1">
              <a:latin typeface="Calibri" panose="020F0502020204030204" pitchFamily="34" charset="0"/>
              <a:cs typeface="Calibri" panose="020F0502020204030204" pitchFamily="34" charset="0"/>
            </a:rPr>
            <a:t>imdb</a:t>
          </a:r>
          <a:endParaRPr lang="fr-FR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77FB16-DEAB-49A7-A138-E223245DBE8E}" type="parTrans" cxnId="{C2EEF5B3-399E-4A03-B9CA-F185431A276D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7DAEB2-478B-40FC-B977-7C9869238D6A}" type="sibTrans" cxnId="{C2EEF5B3-399E-4A03-B9CA-F185431A276D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ADE8FB-100B-491E-9FFB-98A9F7EA0F78}">
      <dgm:prSet custT="1"/>
      <dgm:spPr/>
      <dgm:t>
        <a:bodyPr/>
        <a:lstStyle/>
        <a:p>
          <a:r>
            <a:rPr lang="fr-FR" sz="2800" dirty="0">
              <a:latin typeface="Calibri" panose="020F0502020204030204" pitchFamily="34" charset="0"/>
              <a:cs typeface="Calibri" panose="020F0502020204030204" pitchFamily="34" charset="0"/>
            </a:rPr>
            <a:t>17 films similaires « Google » au film </a:t>
          </a:r>
          <a:r>
            <a:rPr lang="fr-FR" sz="2800" dirty="0" err="1">
              <a:latin typeface="Calibri" panose="020F0502020204030204" pitchFamily="34" charset="0"/>
              <a:cs typeface="Calibri" panose="020F0502020204030204" pitchFamily="34" charset="0"/>
            </a:rPr>
            <a:t>imdb</a:t>
          </a:r>
          <a:endParaRPr lang="fr-FR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8B764A-0B6F-44AC-83D1-9EDEE5633F0B}" type="parTrans" cxnId="{FAA726B5-D384-420E-9E34-DB0686F84EA4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333224-B802-4CB6-9573-B6C00E9A8716}" type="sibTrans" cxnId="{FAA726B5-D384-420E-9E34-DB0686F84EA4}">
      <dgm:prSet/>
      <dgm:spPr/>
      <dgm:t>
        <a:bodyPr/>
        <a:lstStyle/>
        <a:p>
          <a:endParaRPr lang="fr-FR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85189D-425E-4837-96A8-26B3CCB6A04B}" type="pres">
      <dgm:prSet presAssocID="{65418D58-8AAB-43E9-80AF-9179B433A194}" presName="linear" presStyleCnt="0">
        <dgm:presLayoutVars>
          <dgm:dir/>
          <dgm:animLvl val="lvl"/>
          <dgm:resizeHandles val="exact"/>
        </dgm:presLayoutVars>
      </dgm:prSet>
      <dgm:spPr/>
    </dgm:pt>
    <dgm:pt modelId="{FDF61748-5FBB-43E0-81B3-17FA0AB61BF3}" type="pres">
      <dgm:prSet presAssocID="{A4EBFB9C-CED5-4D83-96B8-84B69A6119DB}" presName="parentLin" presStyleCnt="0"/>
      <dgm:spPr/>
    </dgm:pt>
    <dgm:pt modelId="{950602AA-00B2-42FE-86E5-A7BAFCB7323B}" type="pres">
      <dgm:prSet presAssocID="{A4EBFB9C-CED5-4D83-96B8-84B69A6119DB}" presName="parentLeftMargin" presStyleLbl="node1" presStyleIdx="0" presStyleCnt="3"/>
      <dgm:spPr/>
    </dgm:pt>
    <dgm:pt modelId="{C5030CA2-0A35-4757-BA5E-B46EE11D9F4C}" type="pres">
      <dgm:prSet presAssocID="{A4EBFB9C-CED5-4D83-96B8-84B69A6119DB}" presName="parentText" presStyleLbl="node1" presStyleIdx="0" presStyleCnt="3" custLinFactNeighborX="15328" custLinFactNeighborY="-7205">
        <dgm:presLayoutVars>
          <dgm:chMax val="0"/>
          <dgm:bulletEnabled val="1"/>
        </dgm:presLayoutVars>
      </dgm:prSet>
      <dgm:spPr/>
    </dgm:pt>
    <dgm:pt modelId="{9ACCE834-5A41-4CAB-B0C8-BB53792DED94}" type="pres">
      <dgm:prSet presAssocID="{A4EBFB9C-CED5-4D83-96B8-84B69A6119DB}" presName="negativeSpace" presStyleCnt="0"/>
      <dgm:spPr/>
    </dgm:pt>
    <dgm:pt modelId="{73B65E99-1ECA-4A06-A54E-6E341FD5D1F9}" type="pres">
      <dgm:prSet presAssocID="{A4EBFB9C-CED5-4D83-96B8-84B69A6119DB}" presName="childText" presStyleLbl="conFgAcc1" presStyleIdx="0" presStyleCnt="3">
        <dgm:presLayoutVars>
          <dgm:bulletEnabled val="1"/>
        </dgm:presLayoutVars>
      </dgm:prSet>
      <dgm:spPr/>
    </dgm:pt>
    <dgm:pt modelId="{7278C679-5733-44D3-8867-F08FA7961D44}" type="pres">
      <dgm:prSet presAssocID="{C3916D44-B481-4EA0-B663-61117C667DB0}" presName="spaceBetweenRectangles" presStyleCnt="0"/>
      <dgm:spPr/>
    </dgm:pt>
    <dgm:pt modelId="{0A857957-0E7B-4BB8-878E-16878573CDB7}" type="pres">
      <dgm:prSet presAssocID="{D7FF5FAA-8C73-4671-ADD4-1DF844485D42}" presName="parentLin" presStyleCnt="0"/>
      <dgm:spPr/>
    </dgm:pt>
    <dgm:pt modelId="{CE6B0A9A-8CE0-4A96-8137-A6F630A7A268}" type="pres">
      <dgm:prSet presAssocID="{D7FF5FAA-8C73-4671-ADD4-1DF844485D42}" presName="parentLeftMargin" presStyleLbl="node1" presStyleIdx="0" presStyleCnt="3"/>
      <dgm:spPr/>
    </dgm:pt>
    <dgm:pt modelId="{B0CF4371-41C9-4F01-B167-6E02D8687778}" type="pres">
      <dgm:prSet presAssocID="{D7FF5FAA-8C73-4671-ADD4-1DF844485D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329567-BF44-40AB-ABC4-3AE83226ADDA}" type="pres">
      <dgm:prSet presAssocID="{D7FF5FAA-8C73-4671-ADD4-1DF844485D42}" presName="negativeSpace" presStyleCnt="0"/>
      <dgm:spPr/>
    </dgm:pt>
    <dgm:pt modelId="{8AC41148-DF0B-4E52-87CB-8D43F6FCEF39}" type="pres">
      <dgm:prSet presAssocID="{D7FF5FAA-8C73-4671-ADD4-1DF844485D42}" presName="childText" presStyleLbl="conFgAcc1" presStyleIdx="1" presStyleCnt="3">
        <dgm:presLayoutVars>
          <dgm:bulletEnabled val="1"/>
        </dgm:presLayoutVars>
      </dgm:prSet>
      <dgm:spPr/>
    </dgm:pt>
    <dgm:pt modelId="{F4E68CFA-46D0-4EF3-8B44-179DA9947720}" type="pres">
      <dgm:prSet presAssocID="{622C5628-D4F1-4B55-AB28-77966616CD5E}" presName="spaceBetweenRectangles" presStyleCnt="0"/>
      <dgm:spPr/>
    </dgm:pt>
    <dgm:pt modelId="{ED8755EF-52F2-43D4-979F-B8D8DB71EACE}" type="pres">
      <dgm:prSet presAssocID="{7EAAA982-86F0-4C3E-BC82-25F68B939357}" presName="parentLin" presStyleCnt="0"/>
      <dgm:spPr/>
    </dgm:pt>
    <dgm:pt modelId="{3B23DB8E-0371-4068-8403-1D9370E01DA3}" type="pres">
      <dgm:prSet presAssocID="{7EAAA982-86F0-4C3E-BC82-25F68B939357}" presName="parentLeftMargin" presStyleLbl="node1" presStyleIdx="1" presStyleCnt="3"/>
      <dgm:spPr/>
    </dgm:pt>
    <dgm:pt modelId="{FEB8D74B-5F5B-4ACA-AAAD-593D0AA573F4}" type="pres">
      <dgm:prSet presAssocID="{7EAAA982-86F0-4C3E-BC82-25F68B9393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56731C-3203-4265-9659-71E0A7279DD6}" type="pres">
      <dgm:prSet presAssocID="{7EAAA982-86F0-4C3E-BC82-25F68B939357}" presName="negativeSpace" presStyleCnt="0"/>
      <dgm:spPr/>
    </dgm:pt>
    <dgm:pt modelId="{FF15642F-8A6E-4A0B-8B40-39E56B5812B8}" type="pres">
      <dgm:prSet presAssocID="{7EAAA982-86F0-4C3E-BC82-25F68B9393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A6A210-42FE-4B62-A51A-A7ED8D27D26E}" srcId="{65418D58-8AAB-43E9-80AF-9179B433A194}" destId="{7EAAA982-86F0-4C3E-BC82-25F68B939357}" srcOrd="2" destOrd="0" parTransId="{180F261E-8EB1-4231-B3BE-9FA76E4BA829}" sibTransId="{6AB6F42C-5DA5-4A8D-B624-CB740EA0879E}"/>
    <dgm:cxn modelId="{8C5CC213-93CA-4FF6-A121-5D47DA1B0B59}" type="presOf" srcId="{A4EBFB9C-CED5-4D83-96B8-84B69A6119DB}" destId="{C5030CA2-0A35-4757-BA5E-B46EE11D9F4C}" srcOrd="1" destOrd="0" presId="urn:microsoft.com/office/officeart/2005/8/layout/list1"/>
    <dgm:cxn modelId="{7C1AAB15-5A12-49AE-904C-9CA4B861A4B0}" type="presOf" srcId="{D7FF5FAA-8C73-4671-ADD4-1DF844485D42}" destId="{B0CF4371-41C9-4F01-B167-6E02D8687778}" srcOrd="1" destOrd="0" presId="urn:microsoft.com/office/officeart/2005/8/layout/list1"/>
    <dgm:cxn modelId="{FD767018-6518-4A55-8AB7-5E3D54F8E0B2}" srcId="{65418D58-8AAB-43E9-80AF-9179B433A194}" destId="{A4EBFB9C-CED5-4D83-96B8-84B69A6119DB}" srcOrd="0" destOrd="0" parTransId="{FF31C574-21FF-4937-845C-F1B0E0CBB8EE}" sibTransId="{C3916D44-B481-4EA0-B663-61117C667DB0}"/>
    <dgm:cxn modelId="{0286E32D-0923-4A95-9378-286461547417}" type="presOf" srcId="{7EAAA982-86F0-4C3E-BC82-25F68B939357}" destId="{3B23DB8E-0371-4068-8403-1D9370E01DA3}" srcOrd="0" destOrd="0" presId="urn:microsoft.com/office/officeart/2005/8/layout/list1"/>
    <dgm:cxn modelId="{65B2A13C-5D2C-4760-8848-0B15B1C14D28}" srcId="{65418D58-8AAB-43E9-80AF-9179B433A194}" destId="{D7FF5FAA-8C73-4671-ADD4-1DF844485D42}" srcOrd="1" destOrd="0" parTransId="{6CCC5448-64CA-4585-BDB3-273E18E92C53}" sibTransId="{622C5628-D4F1-4B55-AB28-77966616CD5E}"/>
    <dgm:cxn modelId="{5BEF1F67-319A-4CBE-A822-DED3982C514B}" type="presOf" srcId="{7EAAA982-86F0-4C3E-BC82-25F68B939357}" destId="{FEB8D74B-5F5B-4ACA-AAAD-593D0AA573F4}" srcOrd="1" destOrd="0" presId="urn:microsoft.com/office/officeart/2005/8/layout/list1"/>
    <dgm:cxn modelId="{7574E24B-1A49-4E7F-BBCE-04FE32A2EFCC}" type="presOf" srcId="{123AF4E2-C975-4666-8EEA-EA9739DC5A3D}" destId="{73B65E99-1ECA-4A06-A54E-6E341FD5D1F9}" srcOrd="0" destOrd="0" presId="urn:microsoft.com/office/officeart/2005/8/layout/list1"/>
    <dgm:cxn modelId="{20FB4257-76A6-4C7B-8473-5A60D4D44647}" type="presOf" srcId="{D7FF5FAA-8C73-4671-ADD4-1DF844485D42}" destId="{CE6B0A9A-8CE0-4A96-8137-A6F630A7A268}" srcOrd="0" destOrd="0" presId="urn:microsoft.com/office/officeart/2005/8/layout/list1"/>
    <dgm:cxn modelId="{1945B6A9-1E81-4EAD-BD57-E1D3972BE0F3}" type="presOf" srcId="{3087C4F7-A728-4467-9FFC-CB38D6CB366D}" destId="{8AC41148-DF0B-4E52-87CB-8D43F6FCEF39}" srcOrd="0" destOrd="0" presId="urn:microsoft.com/office/officeart/2005/8/layout/list1"/>
    <dgm:cxn modelId="{C2EEF5B3-399E-4A03-B9CA-F185431A276D}" srcId="{A4EBFB9C-CED5-4D83-96B8-84B69A6119DB}" destId="{123AF4E2-C975-4666-8EEA-EA9739DC5A3D}" srcOrd="0" destOrd="0" parTransId="{C477FB16-DEAB-49A7-A138-E223245DBE8E}" sibTransId="{3B7DAEB2-478B-40FC-B977-7C9869238D6A}"/>
    <dgm:cxn modelId="{FAA726B5-D384-420E-9E34-DB0686F84EA4}" srcId="{7EAAA982-86F0-4C3E-BC82-25F68B939357}" destId="{30ADE8FB-100B-491E-9FFB-98A9F7EA0F78}" srcOrd="0" destOrd="0" parTransId="{F88B764A-0B6F-44AC-83D1-9EDEE5633F0B}" sibTransId="{FE333224-B802-4CB6-9573-B6C00E9A8716}"/>
    <dgm:cxn modelId="{3A10B4C4-043F-41D8-8AA8-54D16273A0A5}" type="presOf" srcId="{A4EBFB9C-CED5-4D83-96B8-84B69A6119DB}" destId="{950602AA-00B2-42FE-86E5-A7BAFCB7323B}" srcOrd="0" destOrd="0" presId="urn:microsoft.com/office/officeart/2005/8/layout/list1"/>
    <dgm:cxn modelId="{FBFE46EA-3424-4CAC-97DD-05E4F0453CD0}" srcId="{D7FF5FAA-8C73-4671-ADD4-1DF844485D42}" destId="{3087C4F7-A728-4467-9FFC-CB38D6CB366D}" srcOrd="0" destOrd="0" parTransId="{318A3D49-23A3-4BEE-B4FD-BB4389C167E1}" sibTransId="{9666B576-8E83-4BD0-89FF-A88E0E04C814}"/>
    <dgm:cxn modelId="{7DEAD4EC-C1B9-4A1B-BA76-15CEBE48E00E}" type="presOf" srcId="{30ADE8FB-100B-491E-9FFB-98A9F7EA0F78}" destId="{FF15642F-8A6E-4A0B-8B40-39E56B5812B8}" srcOrd="0" destOrd="0" presId="urn:microsoft.com/office/officeart/2005/8/layout/list1"/>
    <dgm:cxn modelId="{C9C531F2-973A-41E1-82CB-34064B8598AE}" type="presOf" srcId="{65418D58-8AAB-43E9-80AF-9179B433A194}" destId="{0385189D-425E-4837-96A8-26B3CCB6A04B}" srcOrd="0" destOrd="0" presId="urn:microsoft.com/office/officeart/2005/8/layout/list1"/>
    <dgm:cxn modelId="{DE4962E2-4750-4194-8916-661C94BAED02}" type="presParOf" srcId="{0385189D-425E-4837-96A8-26B3CCB6A04B}" destId="{FDF61748-5FBB-43E0-81B3-17FA0AB61BF3}" srcOrd="0" destOrd="0" presId="urn:microsoft.com/office/officeart/2005/8/layout/list1"/>
    <dgm:cxn modelId="{67F93DF9-F413-4B58-A5DA-AD041CF89BDF}" type="presParOf" srcId="{FDF61748-5FBB-43E0-81B3-17FA0AB61BF3}" destId="{950602AA-00B2-42FE-86E5-A7BAFCB7323B}" srcOrd="0" destOrd="0" presId="urn:microsoft.com/office/officeart/2005/8/layout/list1"/>
    <dgm:cxn modelId="{903AFF06-6F17-4CF0-9E6A-3CED183757A9}" type="presParOf" srcId="{FDF61748-5FBB-43E0-81B3-17FA0AB61BF3}" destId="{C5030CA2-0A35-4757-BA5E-B46EE11D9F4C}" srcOrd="1" destOrd="0" presId="urn:microsoft.com/office/officeart/2005/8/layout/list1"/>
    <dgm:cxn modelId="{060F9F0E-2022-4A40-B7C8-7B89AE5310F2}" type="presParOf" srcId="{0385189D-425E-4837-96A8-26B3CCB6A04B}" destId="{9ACCE834-5A41-4CAB-B0C8-BB53792DED94}" srcOrd="1" destOrd="0" presId="urn:microsoft.com/office/officeart/2005/8/layout/list1"/>
    <dgm:cxn modelId="{00815A9B-238A-40E6-A5A3-3C71FF38A6A8}" type="presParOf" srcId="{0385189D-425E-4837-96A8-26B3CCB6A04B}" destId="{73B65E99-1ECA-4A06-A54E-6E341FD5D1F9}" srcOrd="2" destOrd="0" presId="urn:microsoft.com/office/officeart/2005/8/layout/list1"/>
    <dgm:cxn modelId="{26CC9134-3328-4CDA-B277-1356602699FC}" type="presParOf" srcId="{0385189D-425E-4837-96A8-26B3CCB6A04B}" destId="{7278C679-5733-44D3-8867-F08FA7961D44}" srcOrd="3" destOrd="0" presId="urn:microsoft.com/office/officeart/2005/8/layout/list1"/>
    <dgm:cxn modelId="{6047CF13-6C56-454B-BC1C-10DFD1623CCF}" type="presParOf" srcId="{0385189D-425E-4837-96A8-26B3CCB6A04B}" destId="{0A857957-0E7B-4BB8-878E-16878573CDB7}" srcOrd="4" destOrd="0" presId="urn:microsoft.com/office/officeart/2005/8/layout/list1"/>
    <dgm:cxn modelId="{4280320F-295F-4BD0-A2F4-1AB7DDE3F623}" type="presParOf" srcId="{0A857957-0E7B-4BB8-878E-16878573CDB7}" destId="{CE6B0A9A-8CE0-4A96-8137-A6F630A7A268}" srcOrd="0" destOrd="0" presId="urn:microsoft.com/office/officeart/2005/8/layout/list1"/>
    <dgm:cxn modelId="{B1C243A1-02F2-415E-A3BF-05414075F9F5}" type="presParOf" srcId="{0A857957-0E7B-4BB8-878E-16878573CDB7}" destId="{B0CF4371-41C9-4F01-B167-6E02D8687778}" srcOrd="1" destOrd="0" presId="urn:microsoft.com/office/officeart/2005/8/layout/list1"/>
    <dgm:cxn modelId="{588EB31E-AE6A-4F83-A510-591F093202D2}" type="presParOf" srcId="{0385189D-425E-4837-96A8-26B3CCB6A04B}" destId="{47329567-BF44-40AB-ABC4-3AE83226ADDA}" srcOrd="5" destOrd="0" presId="urn:microsoft.com/office/officeart/2005/8/layout/list1"/>
    <dgm:cxn modelId="{4A298BD0-6DA7-4E6F-A661-B55EE14AC15A}" type="presParOf" srcId="{0385189D-425E-4837-96A8-26B3CCB6A04B}" destId="{8AC41148-DF0B-4E52-87CB-8D43F6FCEF39}" srcOrd="6" destOrd="0" presId="urn:microsoft.com/office/officeart/2005/8/layout/list1"/>
    <dgm:cxn modelId="{D04F7605-FB1A-48C8-83E4-BDF7AF9C84A0}" type="presParOf" srcId="{0385189D-425E-4837-96A8-26B3CCB6A04B}" destId="{F4E68CFA-46D0-4EF3-8B44-179DA9947720}" srcOrd="7" destOrd="0" presId="urn:microsoft.com/office/officeart/2005/8/layout/list1"/>
    <dgm:cxn modelId="{C22DA215-4321-407F-9B03-7B0FDD7976DB}" type="presParOf" srcId="{0385189D-425E-4837-96A8-26B3CCB6A04B}" destId="{ED8755EF-52F2-43D4-979F-B8D8DB71EACE}" srcOrd="8" destOrd="0" presId="urn:microsoft.com/office/officeart/2005/8/layout/list1"/>
    <dgm:cxn modelId="{2E4AEB21-4BF4-4361-87F8-3D311EC34B8A}" type="presParOf" srcId="{ED8755EF-52F2-43D4-979F-B8D8DB71EACE}" destId="{3B23DB8E-0371-4068-8403-1D9370E01DA3}" srcOrd="0" destOrd="0" presId="urn:microsoft.com/office/officeart/2005/8/layout/list1"/>
    <dgm:cxn modelId="{087D60FF-555E-4511-909C-6919987EF0BE}" type="presParOf" srcId="{ED8755EF-52F2-43D4-979F-B8D8DB71EACE}" destId="{FEB8D74B-5F5B-4ACA-AAAD-593D0AA573F4}" srcOrd="1" destOrd="0" presId="urn:microsoft.com/office/officeart/2005/8/layout/list1"/>
    <dgm:cxn modelId="{7D797471-BBB1-49B4-A547-3689099C8383}" type="presParOf" srcId="{0385189D-425E-4837-96A8-26B3CCB6A04B}" destId="{1156731C-3203-4265-9659-71E0A7279DD6}" srcOrd="9" destOrd="0" presId="urn:microsoft.com/office/officeart/2005/8/layout/list1"/>
    <dgm:cxn modelId="{7014A9E8-D10B-4530-8EF7-2BDD07110DDA}" type="presParOf" srcId="{0385189D-425E-4837-96A8-26B3CCB6A04B}" destId="{FF15642F-8A6E-4A0B-8B40-39E56B5812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8169FC-38A5-4C58-8C91-675EB09BA6E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BADA38-B132-48D9-8645-B8EAB0D95482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Choix du K =6</a:t>
          </a:r>
        </a:p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Le film choisi </a:t>
          </a:r>
        </a:p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+ 5 similaires </a:t>
          </a:r>
        </a:p>
      </dgm:t>
    </dgm:pt>
    <dgm:pt modelId="{5F4FD338-2C9B-4287-BCEC-17B926F7F552}" type="parTrans" cxnId="{00203365-78CB-4633-BC3E-3B0DF2210824}">
      <dgm:prSet/>
      <dgm:spPr/>
      <dgm:t>
        <a:bodyPr/>
        <a:lstStyle/>
        <a:p>
          <a:endParaRPr lang="fr-FR" sz="2000"/>
        </a:p>
      </dgm:t>
    </dgm:pt>
    <dgm:pt modelId="{A1FF549F-41C1-4E1A-A39A-651C47F126E0}" type="sibTrans" cxnId="{00203365-78CB-4633-BC3E-3B0DF2210824}">
      <dgm:prSet/>
      <dgm:spPr/>
      <dgm:t>
        <a:bodyPr/>
        <a:lstStyle/>
        <a:p>
          <a:endParaRPr lang="fr-FR" sz="2000"/>
        </a:p>
      </dgm:t>
    </dgm:pt>
    <dgm:pt modelId="{F71BC64E-482B-4F97-8247-F3346C364998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Evaluation vérité terrain</a:t>
          </a:r>
        </a:p>
      </dgm:t>
    </dgm:pt>
    <dgm:pt modelId="{FBFA7D29-FFE1-4D9C-85E9-56686D4F1841}" type="parTrans" cxnId="{2B1B8F56-6A0D-4F11-85DD-BB9440940AB6}">
      <dgm:prSet/>
      <dgm:spPr/>
      <dgm:t>
        <a:bodyPr/>
        <a:lstStyle/>
        <a:p>
          <a:endParaRPr lang="fr-FR" sz="2000"/>
        </a:p>
      </dgm:t>
    </dgm:pt>
    <dgm:pt modelId="{233B1A75-8A90-4562-B568-BA11AE32C571}" type="sibTrans" cxnId="{2B1B8F56-6A0D-4F11-85DD-BB9440940AB6}">
      <dgm:prSet/>
      <dgm:spPr/>
      <dgm:t>
        <a:bodyPr/>
        <a:lstStyle/>
        <a:p>
          <a:endParaRPr lang="fr-FR" sz="2000"/>
        </a:p>
      </dgm:t>
    </dgm:pt>
    <dgm:pt modelId="{6C36F662-C4BD-4974-9BD8-87E0CCBA2EC6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Choix du type de distance</a:t>
          </a:r>
        </a:p>
      </dgm:t>
    </dgm:pt>
    <dgm:pt modelId="{15A3C7D3-0A06-4AF1-89FC-A1EDDC458B36}" type="parTrans" cxnId="{52DE1133-54C3-435A-934B-D9E981EF02F1}">
      <dgm:prSet/>
      <dgm:spPr/>
      <dgm:t>
        <a:bodyPr/>
        <a:lstStyle/>
        <a:p>
          <a:endParaRPr lang="fr-FR"/>
        </a:p>
      </dgm:t>
    </dgm:pt>
    <dgm:pt modelId="{16F05879-C481-473F-A8AE-BD3785F2E7FF}" type="sibTrans" cxnId="{52DE1133-54C3-435A-934B-D9E981EF02F1}">
      <dgm:prSet/>
      <dgm:spPr/>
      <dgm:t>
        <a:bodyPr/>
        <a:lstStyle/>
        <a:p>
          <a:endParaRPr lang="fr-FR"/>
        </a:p>
      </dgm:t>
    </dgm:pt>
    <dgm:pt modelId="{EE8B91A8-BD56-41FC-A9D8-761D5D240649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Calcul de la matrice des distances inter-films</a:t>
          </a:r>
        </a:p>
      </dgm:t>
    </dgm:pt>
    <dgm:pt modelId="{EF035689-9D97-4BE2-A589-93618FB60DBB}" type="parTrans" cxnId="{F4F0AF23-4774-4EF7-A6DF-CBC633D06E23}">
      <dgm:prSet/>
      <dgm:spPr/>
      <dgm:t>
        <a:bodyPr/>
        <a:lstStyle/>
        <a:p>
          <a:endParaRPr lang="fr-FR"/>
        </a:p>
      </dgm:t>
    </dgm:pt>
    <dgm:pt modelId="{9015B625-E906-43FD-A359-F2BBFB1FF18D}" type="sibTrans" cxnId="{F4F0AF23-4774-4EF7-A6DF-CBC633D06E23}">
      <dgm:prSet/>
      <dgm:spPr/>
      <dgm:t>
        <a:bodyPr/>
        <a:lstStyle/>
        <a:p>
          <a:endParaRPr lang="fr-FR"/>
        </a:p>
      </dgm:t>
    </dgm:pt>
    <dgm:pt modelId="{DB07565D-521B-4C68-8CF7-1420403AED9B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Regrouper les films par paquet de 6 les plus proches</a:t>
          </a:r>
        </a:p>
      </dgm:t>
    </dgm:pt>
    <dgm:pt modelId="{38035251-3E31-4D22-82EE-2642AF19F832}" type="parTrans" cxnId="{81ACFC16-EAB1-4749-B173-320CFE1CEB9B}">
      <dgm:prSet/>
      <dgm:spPr/>
      <dgm:t>
        <a:bodyPr/>
        <a:lstStyle/>
        <a:p>
          <a:endParaRPr lang="fr-FR"/>
        </a:p>
      </dgm:t>
    </dgm:pt>
    <dgm:pt modelId="{A383E224-36EB-4740-8F67-2EA6A64243CC}" type="sibTrans" cxnId="{81ACFC16-EAB1-4749-B173-320CFE1CEB9B}">
      <dgm:prSet/>
      <dgm:spPr/>
      <dgm:t>
        <a:bodyPr/>
        <a:lstStyle/>
        <a:p>
          <a:endParaRPr lang="fr-FR"/>
        </a:p>
      </dgm:t>
    </dgm:pt>
    <dgm:pt modelId="{7162BC6E-45DE-4DFB-812A-3AD729A3BE0A}">
      <dgm:prSet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Fonction affichant en sortie le film choisi et les 5 similaires</a:t>
          </a:r>
        </a:p>
      </dgm:t>
    </dgm:pt>
    <dgm:pt modelId="{F1AAE6A8-C08B-4F2D-A188-D183099462F1}" type="parTrans" cxnId="{E5024D57-DCDA-45D4-80A7-DC014764806B}">
      <dgm:prSet/>
      <dgm:spPr/>
      <dgm:t>
        <a:bodyPr/>
        <a:lstStyle/>
        <a:p>
          <a:endParaRPr lang="fr-FR"/>
        </a:p>
      </dgm:t>
    </dgm:pt>
    <dgm:pt modelId="{15B6D33B-AEB1-43B8-86AC-E1FB3535C1BA}" type="sibTrans" cxnId="{E5024D57-DCDA-45D4-80A7-DC014764806B}">
      <dgm:prSet/>
      <dgm:spPr/>
      <dgm:t>
        <a:bodyPr/>
        <a:lstStyle/>
        <a:p>
          <a:endParaRPr lang="fr-FR"/>
        </a:p>
      </dgm:t>
    </dgm:pt>
    <dgm:pt modelId="{C2125E02-0948-468E-A58D-FCAF0B9F7037}" type="pres">
      <dgm:prSet presAssocID="{A08169FC-38A5-4C58-8C91-675EB09BA6ED}" presName="Name0" presStyleCnt="0">
        <dgm:presLayoutVars>
          <dgm:dir/>
          <dgm:resizeHandles val="exact"/>
        </dgm:presLayoutVars>
      </dgm:prSet>
      <dgm:spPr/>
    </dgm:pt>
    <dgm:pt modelId="{FC60C54E-CEB8-41E3-B92A-490A76591A57}" type="pres">
      <dgm:prSet presAssocID="{A08169FC-38A5-4C58-8C91-675EB09BA6ED}" presName="cycle" presStyleCnt="0"/>
      <dgm:spPr/>
    </dgm:pt>
    <dgm:pt modelId="{1525AAA2-D817-4AF0-B5D4-DFA82DE42288}" type="pres">
      <dgm:prSet presAssocID="{82BADA38-B132-48D9-8645-B8EAB0D95482}" presName="nodeFirstNode" presStyleLbl="node1" presStyleIdx="0" presStyleCnt="6">
        <dgm:presLayoutVars>
          <dgm:bulletEnabled val="1"/>
        </dgm:presLayoutVars>
      </dgm:prSet>
      <dgm:spPr/>
    </dgm:pt>
    <dgm:pt modelId="{27DE77BC-D72F-4347-A9A2-CBE88E6CD5E5}" type="pres">
      <dgm:prSet presAssocID="{A1FF549F-41C1-4E1A-A39A-651C47F126E0}" presName="sibTransFirstNode" presStyleLbl="bgShp" presStyleIdx="0" presStyleCnt="1"/>
      <dgm:spPr/>
    </dgm:pt>
    <dgm:pt modelId="{47798690-1C4C-4D13-AFA6-7F5E8DE7D387}" type="pres">
      <dgm:prSet presAssocID="{6C36F662-C4BD-4974-9BD8-87E0CCBA2EC6}" presName="nodeFollowingNodes" presStyleLbl="node1" presStyleIdx="1" presStyleCnt="6">
        <dgm:presLayoutVars>
          <dgm:bulletEnabled val="1"/>
        </dgm:presLayoutVars>
      </dgm:prSet>
      <dgm:spPr/>
    </dgm:pt>
    <dgm:pt modelId="{F124D459-E43C-4DD7-93F7-A3FF04E6F91F}" type="pres">
      <dgm:prSet presAssocID="{EE8B91A8-BD56-41FC-A9D8-761D5D240649}" presName="nodeFollowingNodes" presStyleLbl="node1" presStyleIdx="2" presStyleCnt="6">
        <dgm:presLayoutVars>
          <dgm:bulletEnabled val="1"/>
        </dgm:presLayoutVars>
      </dgm:prSet>
      <dgm:spPr/>
    </dgm:pt>
    <dgm:pt modelId="{C42DCA36-4CCB-403D-8294-6AB25DA41B81}" type="pres">
      <dgm:prSet presAssocID="{DB07565D-521B-4C68-8CF7-1420403AED9B}" presName="nodeFollowingNodes" presStyleLbl="node1" presStyleIdx="3" presStyleCnt="6" custScaleY="93625">
        <dgm:presLayoutVars>
          <dgm:bulletEnabled val="1"/>
        </dgm:presLayoutVars>
      </dgm:prSet>
      <dgm:spPr/>
    </dgm:pt>
    <dgm:pt modelId="{EEFB4037-AD17-4D42-93A7-5DA3F431E0DC}" type="pres">
      <dgm:prSet presAssocID="{7162BC6E-45DE-4DFB-812A-3AD729A3BE0A}" presName="nodeFollowingNodes" presStyleLbl="node1" presStyleIdx="4" presStyleCnt="6">
        <dgm:presLayoutVars>
          <dgm:bulletEnabled val="1"/>
        </dgm:presLayoutVars>
      </dgm:prSet>
      <dgm:spPr/>
    </dgm:pt>
    <dgm:pt modelId="{561C9129-864A-4BB5-B7FC-1FE3247312F1}" type="pres">
      <dgm:prSet presAssocID="{F71BC64E-482B-4F97-8247-F3346C36499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598DA09-95D3-4988-A6E2-637193C5073B}" type="presOf" srcId="{7162BC6E-45DE-4DFB-812A-3AD729A3BE0A}" destId="{EEFB4037-AD17-4D42-93A7-5DA3F431E0DC}" srcOrd="0" destOrd="0" presId="urn:microsoft.com/office/officeart/2005/8/layout/cycle3"/>
    <dgm:cxn modelId="{81ACFC16-EAB1-4749-B173-320CFE1CEB9B}" srcId="{A08169FC-38A5-4C58-8C91-675EB09BA6ED}" destId="{DB07565D-521B-4C68-8CF7-1420403AED9B}" srcOrd="3" destOrd="0" parTransId="{38035251-3E31-4D22-82EE-2642AF19F832}" sibTransId="{A383E224-36EB-4740-8F67-2EA6A64243CC}"/>
    <dgm:cxn modelId="{854CAC20-303B-4E59-9A9E-23F5DC31D6F7}" type="presOf" srcId="{EE8B91A8-BD56-41FC-A9D8-761D5D240649}" destId="{F124D459-E43C-4DD7-93F7-A3FF04E6F91F}" srcOrd="0" destOrd="0" presId="urn:microsoft.com/office/officeart/2005/8/layout/cycle3"/>
    <dgm:cxn modelId="{F4F0AF23-4774-4EF7-A6DF-CBC633D06E23}" srcId="{A08169FC-38A5-4C58-8C91-675EB09BA6ED}" destId="{EE8B91A8-BD56-41FC-A9D8-761D5D240649}" srcOrd="2" destOrd="0" parTransId="{EF035689-9D97-4BE2-A589-93618FB60DBB}" sibTransId="{9015B625-E906-43FD-A359-F2BBFB1FF18D}"/>
    <dgm:cxn modelId="{52DE1133-54C3-435A-934B-D9E981EF02F1}" srcId="{A08169FC-38A5-4C58-8C91-675EB09BA6ED}" destId="{6C36F662-C4BD-4974-9BD8-87E0CCBA2EC6}" srcOrd="1" destOrd="0" parTransId="{15A3C7D3-0A06-4AF1-89FC-A1EDDC458B36}" sibTransId="{16F05879-C481-473F-A8AE-BD3785F2E7FF}"/>
    <dgm:cxn modelId="{429E995C-900D-4665-9E36-13E4C0510712}" type="presOf" srcId="{6C36F662-C4BD-4974-9BD8-87E0CCBA2EC6}" destId="{47798690-1C4C-4D13-AFA6-7F5E8DE7D387}" srcOrd="0" destOrd="0" presId="urn:microsoft.com/office/officeart/2005/8/layout/cycle3"/>
    <dgm:cxn modelId="{00203365-78CB-4633-BC3E-3B0DF2210824}" srcId="{A08169FC-38A5-4C58-8C91-675EB09BA6ED}" destId="{82BADA38-B132-48D9-8645-B8EAB0D95482}" srcOrd="0" destOrd="0" parTransId="{5F4FD338-2C9B-4287-BCEC-17B926F7F552}" sibTransId="{A1FF549F-41C1-4E1A-A39A-651C47F126E0}"/>
    <dgm:cxn modelId="{F4BEDF66-E728-45AE-83DD-494BB29FD10F}" type="presOf" srcId="{A08169FC-38A5-4C58-8C91-675EB09BA6ED}" destId="{C2125E02-0948-468E-A58D-FCAF0B9F7037}" srcOrd="0" destOrd="0" presId="urn:microsoft.com/office/officeart/2005/8/layout/cycle3"/>
    <dgm:cxn modelId="{59CDCA53-13AD-4B56-BE68-E0162E55F6C7}" type="presOf" srcId="{82BADA38-B132-48D9-8645-B8EAB0D95482}" destId="{1525AAA2-D817-4AF0-B5D4-DFA82DE42288}" srcOrd="0" destOrd="0" presId="urn:microsoft.com/office/officeart/2005/8/layout/cycle3"/>
    <dgm:cxn modelId="{2B1B8F56-6A0D-4F11-85DD-BB9440940AB6}" srcId="{A08169FC-38A5-4C58-8C91-675EB09BA6ED}" destId="{F71BC64E-482B-4F97-8247-F3346C364998}" srcOrd="5" destOrd="0" parTransId="{FBFA7D29-FFE1-4D9C-85E9-56686D4F1841}" sibTransId="{233B1A75-8A90-4562-B568-BA11AE32C571}"/>
    <dgm:cxn modelId="{E5024D57-DCDA-45D4-80A7-DC014764806B}" srcId="{A08169FC-38A5-4C58-8C91-675EB09BA6ED}" destId="{7162BC6E-45DE-4DFB-812A-3AD729A3BE0A}" srcOrd="4" destOrd="0" parTransId="{F1AAE6A8-C08B-4F2D-A188-D183099462F1}" sibTransId="{15B6D33B-AEB1-43B8-86AC-E1FB3535C1BA}"/>
    <dgm:cxn modelId="{D397E47E-A811-41FE-8AFD-39C9872B2FB4}" type="presOf" srcId="{F71BC64E-482B-4F97-8247-F3346C364998}" destId="{561C9129-864A-4BB5-B7FC-1FE3247312F1}" srcOrd="0" destOrd="0" presId="urn:microsoft.com/office/officeart/2005/8/layout/cycle3"/>
    <dgm:cxn modelId="{7D14E98D-149E-4414-8180-CF08959FD519}" type="presOf" srcId="{A1FF549F-41C1-4E1A-A39A-651C47F126E0}" destId="{27DE77BC-D72F-4347-A9A2-CBE88E6CD5E5}" srcOrd="0" destOrd="0" presId="urn:microsoft.com/office/officeart/2005/8/layout/cycle3"/>
    <dgm:cxn modelId="{E09AF0B3-7858-445E-B7BF-17406D81A460}" type="presOf" srcId="{DB07565D-521B-4C68-8CF7-1420403AED9B}" destId="{C42DCA36-4CCB-403D-8294-6AB25DA41B81}" srcOrd="0" destOrd="0" presId="urn:microsoft.com/office/officeart/2005/8/layout/cycle3"/>
    <dgm:cxn modelId="{D1ED85F5-65F0-46D5-B257-5B5115A59677}" type="presParOf" srcId="{C2125E02-0948-468E-A58D-FCAF0B9F7037}" destId="{FC60C54E-CEB8-41E3-B92A-490A76591A57}" srcOrd="0" destOrd="0" presId="urn:microsoft.com/office/officeart/2005/8/layout/cycle3"/>
    <dgm:cxn modelId="{6BD821C0-2739-4F61-A0E5-E0278DAB6D0D}" type="presParOf" srcId="{FC60C54E-CEB8-41E3-B92A-490A76591A57}" destId="{1525AAA2-D817-4AF0-B5D4-DFA82DE42288}" srcOrd="0" destOrd="0" presId="urn:microsoft.com/office/officeart/2005/8/layout/cycle3"/>
    <dgm:cxn modelId="{C8542812-6661-49F2-86C0-85A171A99A27}" type="presParOf" srcId="{FC60C54E-CEB8-41E3-B92A-490A76591A57}" destId="{27DE77BC-D72F-4347-A9A2-CBE88E6CD5E5}" srcOrd="1" destOrd="0" presId="urn:microsoft.com/office/officeart/2005/8/layout/cycle3"/>
    <dgm:cxn modelId="{8D9F48D2-B958-461A-A5F1-CA1EEB959AC4}" type="presParOf" srcId="{FC60C54E-CEB8-41E3-B92A-490A76591A57}" destId="{47798690-1C4C-4D13-AFA6-7F5E8DE7D387}" srcOrd="2" destOrd="0" presId="urn:microsoft.com/office/officeart/2005/8/layout/cycle3"/>
    <dgm:cxn modelId="{93BDAEB5-0865-4E30-A618-B8334E3FACC6}" type="presParOf" srcId="{FC60C54E-CEB8-41E3-B92A-490A76591A57}" destId="{F124D459-E43C-4DD7-93F7-A3FF04E6F91F}" srcOrd="3" destOrd="0" presId="urn:microsoft.com/office/officeart/2005/8/layout/cycle3"/>
    <dgm:cxn modelId="{F8758EE9-C182-4CAA-9CE6-9E3C19669A54}" type="presParOf" srcId="{FC60C54E-CEB8-41E3-B92A-490A76591A57}" destId="{C42DCA36-4CCB-403D-8294-6AB25DA41B81}" srcOrd="4" destOrd="0" presId="urn:microsoft.com/office/officeart/2005/8/layout/cycle3"/>
    <dgm:cxn modelId="{B0D98841-F93A-4E76-9F8D-8F622B8F501A}" type="presParOf" srcId="{FC60C54E-CEB8-41E3-B92A-490A76591A57}" destId="{EEFB4037-AD17-4D42-93A7-5DA3F431E0DC}" srcOrd="5" destOrd="0" presId="urn:microsoft.com/office/officeart/2005/8/layout/cycle3"/>
    <dgm:cxn modelId="{F44FB0A6-DA94-4BD6-9288-12BC3A90543A}" type="presParOf" srcId="{FC60C54E-CEB8-41E3-B92A-490A76591A57}" destId="{561C9129-864A-4BB5-B7FC-1FE3247312F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8169FC-38A5-4C58-8C91-675EB09BA6E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BADA38-B132-48D9-8645-B8EAB0D95482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Choix du K clusters</a:t>
          </a:r>
        </a:p>
      </dgm:t>
    </dgm:pt>
    <dgm:pt modelId="{5F4FD338-2C9B-4287-BCEC-17B926F7F552}" type="parTrans" cxnId="{00203365-78CB-4633-BC3E-3B0DF2210824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FF549F-41C1-4E1A-A39A-651C47F126E0}" type="sibTrans" cxnId="{00203365-78CB-4633-BC3E-3B0DF2210824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1BC64E-482B-4F97-8247-F3346C364998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Evaluation vérité terrain</a:t>
          </a:r>
        </a:p>
      </dgm:t>
    </dgm:pt>
    <dgm:pt modelId="{FBFA7D29-FFE1-4D9C-85E9-56686D4F1841}" type="parTrans" cxnId="{2B1B8F56-6A0D-4F11-85DD-BB9440940AB6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3B1A75-8A90-4562-B568-BA11AE32C571}" type="sibTrans" cxnId="{2B1B8F56-6A0D-4F11-85DD-BB9440940AB6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C36F662-C4BD-4974-9BD8-87E0CCBA2EC6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Calcul  des centroïdes</a:t>
          </a:r>
        </a:p>
      </dgm:t>
    </dgm:pt>
    <dgm:pt modelId="{15A3C7D3-0A06-4AF1-89FC-A1EDDC458B36}" type="parTrans" cxnId="{52DE1133-54C3-435A-934B-D9E981EF02F1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F05879-C481-473F-A8AE-BD3785F2E7FF}" type="sibTrans" cxnId="{52DE1133-54C3-435A-934B-D9E981EF02F1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8B91A8-BD56-41FC-A9D8-761D5D240649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Création des labels des films</a:t>
          </a:r>
        </a:p>
      </dgm:t>
    </dgm:pt>
    <dgm:pt modelId="{EF035689-9D97-4BE2-A589-93618FB60DBB}" type="parTrans" cxnId="{F4F0AF23-4774-4EF7-A6DF-CBC633D06E23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5B625-E906-43FD-A359-F2BBFB1FF18D}" type="sibTrans" cxnId="{F4F0AF23-4774-4EF7-A6DF-CBC633D06E23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07565D-521B-4C68-8CF7-1420403AED9B}">
      <dgm:prSet phldrT="[Texte]"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Visualisation  de la répartition des clusters</a:t>
          </a:r>
        </a:p>
      </dgm:t>
    </dgm:pt>
    <dgm:pt modelId="{38035251-3E31-4D22-82EE-2642AF19F832}" type="parTrans" cxnId="{81ACFC16-EAB1-4749-B173-320CFE1CEB9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83E224-36EB-4740-8F67-2EA6A64243CC}" type="sibTrans" cxnId="{81ACFC16-EAB1-4749-B173-320CFE1CEB9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62BC6E-45DE-4DFB-812A-3AD729A3BE0A}">
      <dgm:prSet custT="1"/>
      <dgm:spPr/>
      <dgm:t>
        <a:bodyPr/>
        <a:lstStyle/>
        <a:p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Intégration du KNN Fonction affichant en sortie le film choisi et les 5 similaires</a:t>
          </a:r>
        </a:p>
      </dgm:t>
    </dgm:pt>
    <dgm:pt modelId="{F1AAE6A8-C08B-4F2D-A188-D183099462F1}" type="parTrans" cxnId="{E5024D57-DCDA-45D4-80A7-DC014764806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B6D33B-AEB1-43B8-86AC-E1FB3535C1BA}" type="sibTrans" cxnId="{E5024D57-DCDA-45D4-80A7-DC014764806B}">
      <dgm:prSet/>
      <dgm:spPr/>
      <dgm:t>
        <a:bodyPr/>
        <a:lstStyle/>
        <a:p>
          <a:endParaRPr lang="fr-F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125E02-0948-468E-A58D-FCAF0B9F7037}" type="pres">
      <dgm:prSet presAssocID="{A08169FC-38A5-4C58-8C91-675EB09BA6ED}" presName="Name0" presStyleCnt="0">
        <dgm:presLayoutVars>
          <dgm:dir/>
          <dgm:resizeHandles val="exact"/>
        </dgm:presLayoutVars>
      </dgm:prSet>
      <dgm:spPr/>
    </dgm:pt>
    <dgm:pt modelId="{FC60C54E-CEB8-41E3-B92A-490A76591A57}" type="pres">
      <dgm:prSet presAssocID="{A08169FC-38A5-4C58-8C91-675EB09BA6ED}" presName="cycle" presStyleCnt="0"/>
      <dgm:spPr/>
    </dgm:pt>
    <dgm:pt modelId="{1525AAA2-D817-4AF0-B5D4-DFA82DE42288}" type="pres">
      <dgm:prSet presAssocID="{82BADA38-B132-48D9-8645-B8EAB0D95482}" presName="nodeFirstNode" presStyleLbl="node1" presStyleIdx="0" presStyleCnt="6">
        <dgm:presLayoutVars>
          <dgm:bulletEnabled val="1"/>
        </dgm:presLayoutVars>
      </dgm:prSet>
      <dgm:spPr/>
    </dgm:pt>
    <dgm:pt modelId="{27DE77BC-D72F-4347-A9A2-CBE88E6CD5E5}" type="pres">
      <dgm:prSet presAssocID="{A1FF549F-41C1-4E1A-A39A-651C47F126E0}" presName="sibTransFirstNode" presStyleLbl="bgShp" presStyleIdx="0" presStyleCnt="1"/>
      <dgm:spPr/>
    </dgm:pt>
    <dgm:pt modelId="{47798690-1C4C-4D13-AFA6-7F5E8DE7D387}" type="pres">
      <dgm:prSet presAssocID="{6C36F662-C4BD-4974-9BD8-87E0CCBA2EC6}" presName="nodeFollowingNodes" presStyleLbl="node1" presStyleIdx="1" presStyleCnt="6">
        <dgm:presLayoutVars>
          <dgm:bulletEnabled val="1"/>
        </dgm:presLayoutVars>
      </dgm:prSet>
      <dgm:spPr/>
    </dgm:pt>
    <dgm:pt modelId="{F124D459-E43C-4DD7-93F7-A3FF04E6F91F}" type="pres">
      <dgm:prSet presAssocID="{EE8B91A8-BD56-41FC-A9D8-761D5D240649}" presName="nodeFollowingNodes" presStyleLbl="node1" presStyleIdx="2" presStyleCnt="6">
        <dgm:presLayoutVars>
          <dgm:bulletEnabled val="1"/>
        </dgm:presLayoutVars>
      </dgm:prSet>
      <dgm:spPr/>
    </dgm:pt>
    <dgm:pt modelId="{C42DCA36-4CCB-403D-8294-6AB25DA41B81}" type="pres">
      <dgm:prSet presAssocID="{DB07565D-521B-4C68-8CF7-1420403AED9B}" presName="nodeFollowingNodes" presStyleLbl="node1" presStyleIdx="3" presStyleCnt="6">
        <dgm:presLayoutVars>
          <dgm:bulletEnabled val="1"/>
        </dgm:presLayoutVars>
      </dgm:prSet>
      <dgm:spPr/>
    </dgm:pt>
    <dgm:pt modelId="{EEFB4037-AD17-4D42-93A7-5DA3F431E0DC}" type="pres">
      <dgm:prSet presAssocID="{7162BC6E-45DE-4DFB-812A-3AD729A3BE0A}" presName="nodeFollowingNodes" presStyleLbl="node1" presStyleIdx="4" presStyleCnt="6">
        <dgm:presLayoutVars>
          <dgm:bulletEnabled val="1"/>
        </dgm:presLayoutVars>
      </dgm:prSet>
      <dgm:spPr/>
    </dgm:pt>
    <dgm:pt modelId="{561C9129-864A-4BB5-B7FC-1FE3247312F1}" type="pres">
      <dgm:prSet presAssocID="{F71BC64E-482B-4F97-8247-F3346C36499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598DA09-95D3-4988-A6E2-637193C5073B}" type="presOf" srcId="{7162BC6E-45DE-4DFB-812A-3AD729A3BE0A}" destId="{EEFB4037-AD17-4D42-93A7-5DA3F431E0DC}" srcOrd="0" destOrd="0" presId="urn:microsoft.com/office/officeart/2005/8/layout/cycle3"/>
    <dgm:cxn modelId="{81ACFC16-EAB1-4749-B173-320CFE1CEB9B}" srcId="{A08169FC-38A5-4C58-8C91-675EB09BA6ED}" destId="{DB07565D-521B-4C68-8CF7-1420403AED9B}" srcOrd="3" destOrd="0" parTransId="{38035251-3E31-4D22-82EE-2642AF19F832}" sibTransId="{A383E224-36EB-4740-8F67-2EA6A64243CC}"/>
    <dgm:cxn modelId="{854CAC20-303B-4E59-9A9E-23F5DC31D6F7}" type="presOf" srcId="{EE8B91A8-BD56-41FC-A9D8-761D5D240649}" destId="{F124D459-E43C-4DD7-93F7-A3FF04E6F91F}" srcOrd="0" destOrd="0" presId="urn:microsoft.com/office/officeart/2005/8/layout/cycle3"/>
    <dgm:cxn modelId="{F4F0AF23-4774-4EF7-A6DF-CBC633D06E23}" srcId="{A08169FC-38A5-4C58-8C91-675EB09BA6ED}" destId="{EE8B91A8-BD56-41FC-A9D8-761D5D240649}" srcOrd="2" destOrd="0" parTransId="{EF035689-9D97-4BE2-A589-93618FB60DBB}" sibTransId="{9015B625-E906-43FD-A359-F2BBFB1FF18D}"/>
    <dgm:cxn modelId="{52DE1133-54C3-435A-934B-D9E981EF02F1}" srcId="{A08169FC-38A5-4C58-8C91-675EB09BA6ED}" destId="{6C36F662-C4BD-4974-9BD8-87E0CCBA2EC6}" srcOrd="1" destOrd="0" parTransId="{15A3C7D3-0A06-4AF1-89FC-A1EDDC458B36}" sibTransId="{16F05879-C481-473F-A8AE-BD3785F2E7FF}"/>
    <dgm:cxn modelId="{429E995C-900D-4665-9E36-13E4C0510712}" type="presOf" srcId="{6C36F662-C4BD-4974-9BD8-87E0CCBA2EC6}" destId="{47798690-1C4C-4D13-AFA6-7F5E8DE7D387}" srcOrd="0" destOrd="0" presId="urn:microsoft.com/office/officeart/2005/8/layout/cycle3"/>
    <dgm:cxn modelId="{00203365-78CB-4633-BC3E-3B0DF2210824}" srcId="{A08169FC-38A5-4C58-8C91-675EB09BA6ED}" destId="{82BADA38-B132-48D9-8645-B8EAB0D95482}" srcOrd="0" destOrd="0" parTransId="{5F4FD338-2C9B-4287-BCEC-17B926F7F552}" sibTransId="{A1FF549F-41C1-4E1A-A39A-651C47F126E0}"/>
    <dgm:cxn modelId="{F4BEDF66-E728-45AE-83DD-494BB29FD10F}" type="presOf" srcId="{A08169FC-38A5-4C58-8C91-675EB09BA6ED}" destId="{C2125E02-0948-468E-A58D-FCAF0B9F7037}" srcOrd="0" destOrd="0" presId="urn:microsoft.com/office/officeart/2005/8/layout/cycle3"/>
    <dgm:cxn modelId="{59CDCA53-13AD-4B56-BE68-E0162E55F6C7}" type="presOf" srcId="{82BADA38-B132-48D9-8645-B8EAB0D95482}" destId="{1525AAA2-D817-4AF0-B5D4-DFA82DE42288}" srcOrd="0" destOrd="0" presId="urn:microsoft.com/office/officeart/2005/8/layout/cycle3"/>
    <dgm:cxn modelId="{2B1B8F56-6A0D-4F11-85DD-BB9440940AB6}" srcId="{A08169FC-38A5-4C58-8C91-675EB09BA6ED}" destId="{F71BC64E-482B-4F97-8247-F3346C364998}" srcOrd="5" destOrd="0" parTransId="{FBFA7D29-FFE1-4D9C-85E9-56686D4F1841}" sibTransId="{233B1A75-8A90-4562-B568-BA11AE32C571}"/>
    <dgm:cxn modelId="{E5024D57-DCDA-45D4-80A7-DC014764806B}" srcId="{A08169FC-38A5-4C58-8C91-675EB09BA6ED}" destId="{7162BC6E-45DE-4DFB-812A-3AD729A3BE0A}" srcOrd="4" destOrd="0" parTransId="{F1AAE6A8-C08B-4F2D-A188-D183099462F1}" sibTransId="{15B6D33B-AEB1-43B8-86AC-E1FB3535C1BA}"/>
    <dgm:cxn modelId="{D397E47E-A811-41FE-8AFD-39C9872B2FB4}" type="presOf" srcId="{F71BC64E-482B-4F97-8247-F3346C364998}" destId="{561C9129-864A-4BB5-B7FC-1FE3247312F1}" srcOrd="0" destOrd="0" presId="urn:microsoft.com/office/officeart/2005/8/layout/cycle3"/>
    <dgm:cxn modelId="{7D14E98D-149E-4414-8180-CF08959FD519}" type="presOf" srcId="{A1FF549F-41C1-4E1A-A39A-651C47F126E0}" destId="{27DE77BC-D72F-4347-A9A2-CBE88E6CD5E5}" srcOrd="0" destOrd="0" presId="urn:microsoft.com/office/officeart/2005/8/layout/cycle3"/>
    <dgm:cxn modelId="{E09AF0B3-7858-445E-B7BF-17406D81A460}" type="presOf" srcId="{DB07565D-521B-4C68-8CF7-1420403AED9B}" destId="{C42DCA36-4CCB-403D-8294-6AB25DA41B81}" srcOrd="0" destOrd="0" presId="urn:microsoft.com/office/officeart/2005/8/layout/cycle3"/>
    <dgm:cxn modelId="{D1ED85F5-65F0-46D5-B257-5B5115A59677}" type="presParOf" srcId="{C2125E02-0948-468E-A58D-FCAF0B9F7037}" destId="{FC60C54E-CEB8-41E3-B92A-490A76591A57}" srcOrd="0" destOrd="0" presId="urn:microsoft.com/office/officeart/2005/8/layout/cycle3"/>
    <dgm:cxn modelId="{6BD821C0-2739-4F61-A0E5-E0278DAB6D0D}" type="presParOf" srcId="{FC60C54E-CEB8-41E3-B92A-490A76591A57}" destId="{1525AAA2-D817-4AF0-B5D4-DFA82DE42288}" srcOrd="0" destOrd="0" presId="urn:microsoft.com/office/officeart/2005/8/layout/cycle3"/>
    <dgm:cxn modelId="{C8542812-6661-49F2-86C0-85A171A99A27}" type="presParOf" srcId="{FC60C54E-CEB8-41E3-B92A-490A76591A57}" destId="{27DE77BC-D72F-4347-A9A2-CBE88E6CD5E5}" srcOrd="1" destOrd="0" presId="urn:microsoft.com/office/officeart/2005/8/layout/cycle3"/>
    <dgm:cxn modelId="{8D9F48D2-B958-461A-A5F1-CA1EEB959AC4}" type="presParOf" srcId="{FC60C54E-CEB8-41E3-B92A-490A76591A57}" destId="{47798690-1C4C-4D13-AFA6-7F5E8DE7D387}" srcOrd="2" destOrd="0" presId="urn:microsoft.com/office/officeart/2005/8/layout/cycle3"/>
    <dgm:cxn modelId="{93BDAEB5-0865-4E30-A618-B8334E3FACC6}" type="presParOf" srcId="{FC60C54E-CEB8-41E3-B92A-490A76591A57}" destId="{F124D459-E43C-4DD7-93F7-A3FF04E6F91F}" srcOrd="3" destOrd="0" presId="urn:microsoft.com/office/officeart/2005/8/layout/cycle3"/>
    <dgm:cxn modelId="{F8758EE9-C182-4CAA-9CE6-9E3C19669A54}" type="presParOf" srcId="{FC60C54E-CEB8-41E3-B92A-490A76591A57}" destId="{C42DCA36-4CCB-403D-8294-6AB25DA41B81}" srcOrd="4" destOrd="0" presId="urn:microsoft.com/office/officeart/2005/8/layout/cycle3"/>
    <dgm:cxn modelId="{B0D98841-F93A-4E76-9F8D-8F622B8F501A}" type="presParOf" srcId="{FC60C54E-CEB8-41E3-B92A-490A76591A57}" destId="{EEFB4037-AD17-4D42-93A7-5DA3F431E0DC}" srcOrd="5" destOrd="0" presId="urn:microsoft.com/office/officeart/2005/8/layout/cycle3"/>
    <dgm:cxn modelId="{F44FB0A6-DA94-4BD6-9288-12BC3A90543A}" type="presParOf" srcId="{FC60C54E-CEB8-41E3-B92A-490A76591A57}" destId="{561C9129-864A-4BB5-B7FC-1FE3247312F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86F0B-7FB3-47DA-BFA7-EDBC19CA9FA9}">
      <dsp:nvSpPr>
        <dsp:cNvPr id="0" name=""/>
        <dsp:cNvSpPr/>
      </dsp:nvSpPr>
      <dsp:spPr>
        <a:xfrm>
          <a:off x="2720" y="757455"/>
          <a:ext cx="2280425" cy="91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Base de données</a:t>
          </a:r>
        </a:p>
      </dsp:txBody>
      <dsp:txXfrm>
        <a:off x="2720" y="757455"/>
        <a:ext cx="2280425" cy="912170"/>
      </dsp:txXfrm>
    </dsp:sp>
    <dsp:sp modelId="{035F12D7-D1B5-4DAB-AAF3-F6AAABAEF4E5}">
      <dsp:nvSpPr>
        <dsp:cNvPr id="0" name=""/>
        <dsp:cNvSpPr/>
      </dsp:nvSpPr>
      <dsp:spPr>
        <a:xfrm>
          <a:off x="2720" y="1705798"/>
          <a:ext cx="2280425" cy="27786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IMDB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5000 films</a:t>
          </a:r>
        </a:p>
      </dsp:txBody>
      <dsp:txXfrm>
        <a:off x="2720" y="1705798"/>
        <a:ext cx="2280425" cy="2778611"/>
      </dsp:txXfrm>
    </dsp:sp>
    <dsp:sp modelId="{7E618EC9-0F62-448E-9F40-08C5259E5E4D}">
      <dsp:nvSpPr>
        <dsp:cNvPr id="0" name=""/>
        <dsp:cNvSpPr/>
      </dsp:nvSpPr>
      <dsp:spPr>
        <a:xfrm>
          <a:off x="2602404" y="763928"/>
          <a:ext cx="2477659" cy="91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Utilisateurs</a:t>
          </a:r>
        </a:p>
      </dsp:txBody>
      <dsp:txXfrm>
        <a:off x="2602404" y="763928"/>
        <a:ext cx="2477659" cy="912170"/>
      </dsp:txXfrm>
    </dsp:sp>
    <dsp:sp modelId="{CF3CF29A-0881-47CF-BEA3-F8352D332917}">
      <dsp:nvSpPr>
        <dsp:cNvPr id="0" name=""/>
        <dsp:cNvSpPr/>
      </dsp:nvSpPr>
      <dsp:spPr>
        <a:xfrm>
          <a:off x="2592575" y="1694470"/>
          <a:ext cx="2476518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Il n’y a pas encore d’utilisateurs</a:t>
          </a:r>
        </a:p>
      </dsp:txBody>
      <dsp:txXfrm>
        <a:off x="2592575" y="1694470"/>
        <a:ext cx="2476518" cy="2810880"/>
      </dsp:txXfrm>
    </dsp:sp>
    <dsp:sp modelId="{98960194-094E-406B-910B-E921FB5231B2}">
      <dsp:nvSpPr>
        <dsp:cNvPr id="0" name=""/>
        <dsp:cNvSpPr/>
      </dsp:nvSpPr>
      <dsp:spPr>
        <a:xfrm>
          <a:off x="5418501" y="740001"/>
          <a:ext cx="3294758" cy="91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API</a:t>
          </a:r>
        </a:p>
      </dsp:txBody>
      <dsp:txXfrm>
        <a:off x="5418501" y="740001"/>
        <a:ext cx="3294758" cy="912170"/>
      </dsp:txXfrm>
    </dsp:sp>
    <dsp:sp modelId="{ECEB4CE0-FCBD-4C57-B6DF-34B46320FFD7}">
      <dsp:nvSpPr>
        <dsp:cNvPr id="0" name=""/>
        <dsp:cNvSpPr/>
      </dsp:nvSpPr>
      <dsp:spPr>
        <a:xfrm>
          <a:off x="5402043" y="1702116"/>
          <a:ext cx="331122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Recommandation de 5 films similaires et intéressants pour le visiteur</a:t>
          </a:r>
        </a:p>
      </dsp:txBody>
      <dsp:txXfrm>
        <a:off x="5402043" y="1702116"/>
        <a:ext cx="3311222" cy="28108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77BC-D72F-4347-A9A2-CBE88E6CD5E5}">
      <dsp:nvSpPr>
        <dsp:cNvPr id="0" name=""/>
        <dsp:cNvSpPr/>
      </dsp:nvSpPr>
      <dsp:spPr>
        <a:xfrm>
          <a:off x="5218301" y="-44972"/>
          <a:ext cx="8436350" cy="8436350"/>
        </a:xfrm>
        <a:prstGeom prst="circularArrow">
          <a:avLst>
            <a:gd name="adj1" fmla="val 5544"/>
            <a:gd name="adj2" fmla="val 330680"/>
            <a:gd name="adj3" fmla="val 14453850"/>
            <a:gd name="adj4" fmla="val 1698572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5AAA2-D817-4AF0-B5D4-DFA82DE42288}">
      <dsp:nvSpPr>
        <dsp:cNvPr id="0" name=""/>
        <dsp:cNvSpPr/>
      </dsp:nvSpPr>
      <dsp:spPr>
        <a:xfrm>
          <a:off x="8065699" y="6471"/>
          <a:ext cx="2741554" cy="1370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Choix  « </a:t>
          </a:r>
          <a:r>
            <a:rPr lang="fr-FR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method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 » et « </a:t>
          </a:r>
          <a:r>
            <a:rPr lang="fr-FR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metric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 »</a:t>
          </a:r>
        </a:p>
      </dsp:txBody>
      <dsp:txXfrm>
        <a:off x="8132615" y="73387"/>
        <a:ext cx="2607722" cy="1236945"/>
      </dsp:txXfrm>
    </dsp:sp>
    <dsp:sp modelId="{47798690-1C4C-4D13-AFA6-7F5E8DE7D387}">
      <dsp:nvSpPr>
        <dsp:cNvPr id="0" name=""/>
        <dsp:cNvSpPr/>
      </dsp:nvSpPr>
      <dsp:spPr>
        <a:xfrm>
          <a:off x="10878409" y="1361000"/>
          <a:ext cx="2741554" cy="1370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Visualisation du </a:t>
          </a:r>
          <a:r>
            <a:rPr lang="fr-FR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Dendogram</a:t>
          </a:r>
          <a:endParaRPr lang="fr-F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945325" y="1427916"/>
        <a:ext cx="2607722" cy="1236945"/>
      </dsp:txXfrm>
    </dsp:sp>
    <dsp:sp modelId="{DC49763C-F059-46CE-9D5A-5BF7585F9C77}">
      <dsp:nvSpPr>
        <dsp:cNvPr id="0" name=""/>
        <dsp:cNvSpPr/>
      </dsp:nvSpPr>
      <dsp:spPr>
        <a:xfrm>
          <a:off x="11573091" y="4404601"/>
          <a:ext cx="2741554" cy="1370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Choix  K clusters</a:t>
          </a:r>
        </a:p>
      </dsp:txBody>
      <dsp:txXfrm>
        <a:off x="11640007" y="4471517"/>
        <a:ext cx="2607722" cy="1236945"/>
      </dsp:txXfrm>
    </dsp:sp>
    <dsp:sp modelId="{F124D459-E43C-4DD7-93F7-A3FF04E6F91F}">
      <dsp:nvSpPr>
        <dsp:cNvPr id="0" name=""/>
        <dsp:cNvSpPr/>
      </dsp:nvSpPr>
      <dsp:spPr>
        <a:xfrm>
          <a:off x="9626635" y="6845379"/>
          <a:ext cx="2741554" cy="1370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Création des labels des films</a:t>
          </a:r>
        </a:p>
      </dsp:txBody>
      <dsp:txXfrm>
        <a:off x="9693551" y="6912295"/>
        <a:ext cx="2607722" cy="1236945"/>
      </dsp:txXfrm>
    </dsp:sp>
    <dsp:sp modelId="{C42DCA36-4CCB-403D-8294-6AB25DA41B81}">
      <dsp:nvSpPr>
        <dsp:cNvPr id="0" name=""/>
        <dsp:cNvSpPr/>
      </dsp:nvSpPr>
      <dsp:spPr>
        <a:xfrm>
          <a:off x="6504763" y="6845379"/>
          <a:ext cx="2741554" cy="1370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Visualisation  de la répartition des clusters</a:t>
          </a:r>
        </a:p>
      </dsp:txBody>
      <dsp:txXfrm>
        <a:off x="6571679" y="6912295"/>
        <a:ext cx="2607722" cy="1236945"/>
      </dsp:txXfrm>
    </dsp:sp>
    <dsp:sp modelId="{EEFB4037-AD17-4D42-93A7-5DA3F431E0DC}">
      <dsp:nvSpPr>
        <dsp:cNvPr id="0" name=""/>
        <dsp:cNvSpPr/>
      </dsp:nvSpPr>
      <dsp:spPr>
        <a:xfrm>
          <a:off x="4558308" y="4261608"/>
          <a:ext cx="2741554" cy="1656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Intégration du KNN Fonction affichant en sortie le film choisi et les 5 similaires</a:t>
          </a:r>
        </a:p>
      </dsp:txBody>
      <dsp:txXfrm>
        <a:off x="4639184" y="4342484"/>
        <a:ext cx="2579802" cy="1495010"/>
      </dsp:txXfrm>
    </dsp:sp>
    <dsp:sp modelId="{561C9129-864A-4BB5-B7FC-1FE3247312F1}">
      <dsp:nvSpPr>
        <dsp:cNvPr id="0" name=""/>
        <dsp:cNvSpPr/>
      </dsp:nvSpPr>
      <dsp:spPr>
        <a:xfrm>
          <a:off x="5252989" y="1361000"/>
          <a:ext cx="2741554" cy="1370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Evaluation vérité terrain</a:t>
          </a:r>
        </a:p>
      </dsp:txBody>
      <dsp:txXfrm>
        <a:off x="5319905" y="1427916"/>
        <a:ext cx="2607722" cy="1236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E9255-4C33-48E3-AB69-1EA7F7965178}">
      <dsp:nvSpPr>
        <dsp:cNvPr id="0" name=""/>
        <dsp:cNvSpPr/>
      </dsp:nvSpPr>
      <dsp:spPr>
        <a:xfrm>
          <a:off x="0" y="0"/>
          <a:ext cx="11521280" cy="2694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Environnement de développement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Modèle KNN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BDD des films similaires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Virtual </a:t>
          </a:r>
          <a:r>
            <a:rPr lang="fr-FR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Env</a:t>
          </a: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 python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Framework Flask</a:t>
          </a:r>
        </a:p>
      </dsp:txBody>
      <dsp:txXfrm>
        <a:off x="2505948" y="0"/>
        <a:ext cx="9015331" cy="2694042"/>
      </dsp:txXfrm>
    </dsp:sp>
    <dsp:sp modelId="{2FB45A66-5C3D-4888-A598-33B2435F3CFA}">
      <dsp:nvSpPr>
        <dsp:cNvPr id="0" name=""/>
        <dsp:cNvSpPr/>
      </dsp:nvSpPr>
      <dsp:spPr>
        <a:xfrm>
          <a:off x="201692" y="399172"/>
          <a:ext cx="2304256" cy="18956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06C2A-B0DA-4D03-BA9D-18B56C4BC059}">
      <dsp:nvSpPr>
        <dsp:cNvPr id="0" name=""/>
        <dsp:cNvSpPr/>
      </dsp:nvSpPr>
      <dsp:spPr>
        <a:xfrm>
          <a:off x="0" y="2895734"/>
          <a:ext cx="11521280" cy="2128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Serveur Web Local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URL avec id films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affichage de 6 films (film choisi + 5 similaires)</a:t>
          </a:r>
        </a:p>
      </dsp:txBody>
      <dsp:txXfrm>
        <a:off x="2505948" y="2895734"/>
        <a:ext cx="9015331" cy="2128296"/>
      </dsp:txXfrm>
    </dsp:sp>
    <dsp:sp modelId="{32FA3E7A-992C-41F3-B333-1E856B15D162}">
      <dsp:nvSpPr>
        <dsp:cNvPr id="0" name=""/>
        <dsp:cNvSpPr/>
      </dsp:nvSpPr>
      <dsp:spPr>
        <a:xfrm>
          <a:off x="201692" y="3153114"/>
          <a:ext cx="2304256" cy="16135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D430C-67C6-42F5-985E-1ABC4019E2A3}">
      <dsp:nvSpPr>
        <dsp:cNvPr id="0" name=""/>
        <dsp:cNvSpPr/>
      </dsp:nvSpPr>
      <dsp:spPr>
        <a:xfrm>
          <a:off x="0" y="5170015"/>
          <a:ext cx="11521280" cy="2016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Environnement de production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Pythonanywhere.com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API en ligne: </a:t>
          </a:r>
          <a:r>
            <a:rPr lang="fr-FR" sz="2600" kern="120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http://dhissa.pythonanywhere.com/recommend/268</a:t>
          </a:r>
          <a:endParaRPr lang="fr-FR" sz="26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05948" y="5170015"/>
        <a:ext cx="9015331" cy="2016921"/>
      </dsp:txXfrm>
    </dsp:sp>
    <dsp:sp modelId="{BB31EE4A-DE5E-42C8-AAE0-DA48298D1AB3}">
      <dsp:nvSpPr>
        <dsp:cNvPr id="0" name=""/>
        <dsp:cNvSpPr/>
      </dsp:nvSpPr>
      <dsp:spPr>
        <a:xfrm>
          <a:off x="201692" y="5427415"/>
          <a:ext cx="2304256" cy="16135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t="-15000" b="-15000"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D4B96-A01F-4862-987B-D6EFC0B802E9}">
      <dsp:nvSpPr>
        <dsp:cNvPr id="0" name=""/>
        <dsp:cNvSpPr/>
      </dsp:nvSpPr>
      <dsp:spPr>
        <a:xfrm rot="5400000">
          <a:off x="8500488" y="-2992681"/>
          <a:ext cx="2585199" cy="92170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Modèle KNN: Résultats pertinents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K-</a:t>
          </a:r>
          <a:r>
            <a:rPr lang="fr-FR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Means</a:t>
          </a: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 et HC: Résultats correctes</a:t>
          </a:r>
        </a:p>
      </dsp:txBody>
      <dsp:txXfrm rot="-5400000">
        <a:off x="5184576" y="449430"/>
        <a:ext cx="9090825" cy="2332801"/>
      </dsp:txXfrm>
    </dsp:sp>
    <dsp:sp modelId="{8791DC4D-A68A-4989-8F22-0AEAFCCE36A1}">
      <dsp:nvSpPr>
        <dsp:cNvPr id="0" name=""/>
        <dsp:cNvSpPr/>
      </dsp:nvSpPr>
      <dsp:spPr>
        <a:xfrm>
          <a:off x="0" y="80"/>
          <a:ext cx="5184576" cy="323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200" kern="1200" dirty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</a:p>
      </dsp:txBody>
      <dsp:txXfrm>
        <a:off x="157749" y="157829"/>
        <a:ext cx="4869078" cy="2916001"/>
      </dsp:txXfrm>
    </dsp:sp>
    <dsp:sp modelId="{CEC0E52B-8808-4823-B3EA-2AE1A16AE4B8}">
      <dsp:nvSpPr>
        <dsp:cNvPr id="0" name=""/>
        <dsp:cNvSpPr/>
      </dsp:nvSpPr>
      <dsp:spPr>
        <a:xfrm rot="5400000">
          <a:off x="8465290" y="400393"/>
          <a:ext cx="2655594" cy="92170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Elargissement de la vérité terrain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Acquisition et utilisation des informations des utilisateurs pour améliorer le modèle en respectant la RGPD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Evolution vers un moteur de recommandation produisant des résultats personnalisés 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184576" y="3810743"/>
        <a:ext cx="9087389" cy="2396324"/>
      </dsp:txXfrm>
    </dsp:sp>
    <dsp:sp modelId="{FF0F796A-AF30-4A30-AED9-B3E464E41837}">
      <dsp:nvSpPr>
        <dsp:cNvPr id="0" name=""/>
        <dsp:cNvSpPr/>
      </dsp:nvSpPr>
      <dsp:spPr>
        <a:xfrm>
          <a:off x="0" y="3393155"/>
          <a:ext cx="5184576" cy="323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200" kern="1200" dirty="0">
              <a:latin typeface="Calibri" panose="020F0502020204030204" pitchFamily="34" charset="0"/>
              <a:cs typeface="Calibri" panose="020F0502020204030204" pitchFamily="34" charset="0"/>
            </a:rPr>
            <a:t>Amélioration</a:t>
          </a:r>
        </a:p>
      </dsp:txBody>
      <dsp:txXfrm>
        <a:off x="157749" y="3550904"/>
        <a:ext cx="4869078" cy="2916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E9255-4C33-48E3-AB69-1EA7F7965178}">
      <dsp:nvSpPr>
        <dsp:cNvPr id="0" name=""/>
        <dsp:cNvSpPr/>
      </dsp:nvSpPr>
      <dsp:spPr>
        <a:xfrm>
          <a:off x="0" y="0"/>
          <a:ext cx="7762875" cy="1878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Exploration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Analyse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Visualisation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Nettoyage </a:t>
          </a:r>
        </a:p>
      </dsp:txBody>
      <dsp:txXfrm>
        <a:off x="1740429" y="0"/>
        <a:ext cx="6022445" cy="1878542"/>
      </dsp:txXfrm>
    </dsp:sp>
    <dsp:sp modelId="{2FB45A66-5C3D-4888-A598-33B2435F3CFA}">
      <dsp:nvSpPr>
        <dsp:cNvPr id="0" name=""/>
        <dsp:cNvSpPr/>
      </dsp:nvSpPr>
      <dsp:spPr>
        <a:xfrm>
          <a:off x="187854" y="187854"/>
          <a:ext cx="1552575" cy="15028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5000" b="-15000"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06C2A-B0DA-4D03-BA9D-18B56C4BC059}">
      <dsp:nvSpPr>
        <dsp:cNvPr id="0" name=""/>
        <dsp:cNvSpPr/>
      </dsp:nvSpPr>
      <dsp:spPr>
        <a:xfrm>
          <a:off x="0" y="2066396"/>
          <a:ext cx="7762875" cy="251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Modélisation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Test des modèles supervisés et non supervisés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Evaluation des modèles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Choix du modèle final</a:t>
          </a:r>
        </a:p>
      </dsp:txBody>
      <dsp:txXfrm>
        <a:off x="1740429" y="2066396"/>
        <a:ext cx="6022445" cy="2510502"/>
      </dsp:txXfrm>
    </dsp:sp>
    <dsp:sp modelId="{32FA3E7A-992C-41F3-B333-1E856B15D162}">
      <dsp:nvSpPr>
        <dsp:cNvPr id="0" name=""/>
        <dsp:cNvSpPr/>
      </dsp:nvSpPr>
      <dsp:spPr>
        <a:xfrm>
          <a:off x="187854" y="2570230"/>
          <a:ext cx="1552575" cy="15028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D430C-67C6-42F5-985E-1ABC4019E2A3}">
      <dsp:nvSpPr>
        <dsp:cNvPr id="0" name=""/>
        <dsp:cNvSpPr/>
      </dsp:nvSpPr>
      <dsp:spPr>
        <a:xfrm>
          <a:off x="0" y="4766111"/>
          <a:ext cx="7762875" cy="1878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API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Création d’une API de recommandation de films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Déploiement sur pythonanywhere</a:t>
          </a:r>
        </a:p>
      </dsp:txBody>
      <dsp:txXfrm>
        <a:off x="1740429" y="4766111"/>
        <a:ext cx="6022445" cy="1878542"/>
      </dsp:txXfrm>
    </dsp:sp>
    <dsp:sp modelId="{BB31EE4A-DE5E-42C8-AAE0-DA48298D1AB3}">
      <dsp:nvSpPr>
        <dsp:cNvPr id="0" name=""/>
        <dsp:cNvSpPr/>
      </dsp:nvSpPr>
      <dsp:spPr>
        <a:xfrm>
          <a:off x="187854" y="4952607"/>
          <a:ext cx="1552575" cy="15028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6B74A-4100-4722-8EAF-CB6F56D7AD32}">
      <dsp:nvSpPr>
        <dsp:cNvPr id="0" name=""/>
        <dsp:cNvSpPr/>
      </dsp:nvSpPr>
      <dsp:spPr>
        <a:xfrm rot="16200000">
          <a:off x="1080362" y="-1080362"/>
          <a:ext cx="2520081" cy="4680805"/>
        </a:xfrm>
        <a:prstGeom prst="round1Rect">
          <a:avLst/>
        </a:prstGeom>
        <a:solidFill>
          <a:schemeClr val="bg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5043 films</a:t>
          </a:r>
        </a:p>
      </dsp:txBody>
      <dsp:txXfrm rot="5400000">
        <a:off x="0" y="0"/>
        <a:ext cx="4680805" cy="1890061"/>
      </dsp:txXfrm>
    </dsp:sp>
    <dsp:sp modelId="{C5793E33-3F3D-48AE-A0B8-02E6B9055B36}">
      <dsp:nvSpPr>
        <dsp:cNvPr id="0" name=""/>
        <dsp:cNvSpPr/>
      </dsp:nvSpPr>
      <dsp:spPr>
        <a:xfrm>
          <a:off x="4680805" y="0"/>
          <a:ext cx="4680805" cy="2520081"/>
        </a:xfrm>
        <a:prstGeom prst="round1Rect">
          <a:avLst/>
        </a:prstGeom>
        <a:solidFill>
          <a:schemeClr val="bg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28  Variables</a:t>
          </a:r>
        </a:p>
      </dsp:txBody>
      <dsp:txXfrm>
        <a:off x="4680805" y="0"/>
        <a:ext cx="4680805" cy="1890061"/>
      </dsp:txXfrm>
    </dsp:sp>
    <dsp:sp modelId="{B7C500CE-EA17-46EA-9D25-6A178DCF4A20}">
      <dsp:nvSpPr>
        <dsp:cNvPr id="0" name=""/>
        <dsp:cNvSpPr/>
      </dsp:nvSpPr>
      <dsp:spPr>
        <a:xfrm rot="10800000">
          <a:off x="0" y="2520081"/>
          <a:ext cx="4680805" cy="2520081"/>
        </a:xfrm>
        <a:prstGeom prst="round1Rect">
          <a:avLst/>
        </a:prstGeom>
        <a:solidFill>
          <a:schemeClr val="bg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1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Qualitatives:</a:t>
          </a:r>
          <a:r>
            <a:rPr lang="fr-FR" sz="3200" b="1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Objet</a:t>
          </a:r>
        </a:p>
      </dsp:txBody>
      <dsp:txXfrm rot="10800000">
        <a:off x="0" y="3150101"/>
        <a:ext cx="4680805" cy="1890061"/>
      </dsp:txXfrm>
    </dsp:sp>
    <dsp:sp modelId="{38B9F4D6-B515-44CD-AD62-06EC015808B0}">
      <dsp:nvSpPr>
        <dsp:cNvPr id="0" name=""/>
        <dsp:cNvSpPr/>
      </dsp:nvSpPr>
      <dsp:spPr>
        <a:xfrm rot="5400000">
          <a:off x="5761167" y="1439719"/>
          <a:ext cx="2520081" cy="4680805"/>
        </a:xfrm>
        <a:prstGeom prst="round1Rect">
          <a:avLst/>
        </a:prstGeom>
        <a:solidFill>
          <a:schemeClr val="bg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i="1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Quantitatives: </a:t>
          </a: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float64, int64</a:t>
          </a:r>
        </a:p>
      </dsp:txBody>
      <dsp:txXfrm rot="-5400000">
        <a:off x="4680805" y="3150101"/>
        <a:ext cx="4680805" cy="1890061"/>
      </dsp:txXfrm>
    </dsp:sp>
    <dsp:sp modelId="{D405798C-4B44-45ED-A32E-2011EC13DF2C}">
      <dsp:nvSpPr>
        <dsp:cNvPr id="0" name=""/>
        <dsp:cNvSpPr/>
      </dsp:nvSpPr>
      <dsp:spPr>
        <a:xfrm>
          <a:off x="3276563" y="1890061"/>
          <a:ext cx="2808483" cy="126004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Calibri" panose="020F0502020204030204" pitchFamily="34" charset="0"/>
              <a:cs typeface="Calibri" panose="020F0502020204030204" pitchFamily="34" charset="0"/>
            </a:rPr>
            <a:t>Data Set</a:t>
          </a:r>
        </a:p>
      </dsp:txBody>
      <dsp:txXfrm>
        <a:off x="3338073" y="1951571"/>
        <a:ext cx="2685463" cy="1137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6B74A-4100-4722-8EAF-CB6F56D7AD32}">
      <dsp:nvSpPr>
        <dsp:cNvPr id="0" name=""/>
        <dsp:cNvSpPr/>
      </dsp:nvSpPr>
      <dsp:spPr>
        <a:xfrm rot="16200000">
          <a:off x="1062360" y="-1062360"/>
          <a:ext cx="2520081" cy="4644802"/>
        </a:xfrm>
        <a:prstGeom prst="round1Rect">
          <a:avLst/>
        </a:prstGeom>
        <a:solidFill>
          <a:srgbClr val="4F81BD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Doublons</a:t>
          </a:r>
        </a:p>
      </dsp:txBody>
      <dsp:txXfrm rot="5400000">
        <a:off x="0" y="0"/>
        <a:ext cx="4644802" cy="1890061"/>
      </dsp:txXfrm>
    </dsp:sp>
    <dsp:sp modelId="{C5793E33-3F3D-48AE-A0B8-02E6B9055B36}">
      <dsp:nvSpPr>
        <dsp:cNvPr id="0" name=""/>
        <dsp:cNvSpPr/>
      </dsp:nvSpPr>
      <dsp:spPr>
        <a:xfrm>
          <a:off x="4644802" y="0"/>
          <a:ext cx="4644802" cy="2520081"/>
        </a:xfrm>
        <a:prstGeom prst="round1Rect">
          <a:avLst/>
        </a:prstGeom>
        <a:solidFill>
          <a:srgbClr val="4F81BD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manquantes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Aberrantes</a:t>
          </a:r>
        </a:p>
      </dsp:txBody>
      <dsp:txXfrm>
        <a:off x="4644802" y="0"/>
        <a:ext cx="4644802" cy="1890061"/>
      </dsp:txXfrm>
    </dsp:sp>
    <dsp:sp modelId="{B7C500CE-EA17-46EA-9D25-6A178DCF4A20}">
      <dsp:nvSpPr>
        <dsp:cNvPr id="0" name=""/>
        <dsp:cNvSpPr/>
      </dsp:nvSpPr>
      <dsp:spPr>
        <a:xfrm rot="10800000">
          <a:off x="0" y="2520081"/>
          <a:ext cx="4644802" cy="2520081"/>
        </a:xfrm>
        <a:prstGeom prst="round1Rect">
          <a:avLst/>
        </a:prstGeom>
        <a:solidFill>
          <a:srgbClr val="4F81BD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Traitement des variables Catégorielles</a:t>
          </a:r>
        </a:p>
      </dsp:txBody>
      <dsp:txXfrm rot="10800000">
        <a:off x="0" y="3150101"/>
        <a:ext cx="4644802" cy="1890061"/>
      </dsp:txXfrm>
    </dsp:sp>
    <dsp:sp modelId="{38B9F4D6-B515-44CD-AD62-06EC015808B0}">
      <dsp:nvSpPr>
        <dsp:cNvPr id="0" name=""/>
        <dsp:cNvSpPr/>
      </dsp:nvSpPr>
      <dsp:spPr>
        <a:xfrm rot="5400000">
          <a:off x="5707162" y="1457721"/>
          <a:ext cx="2520081" cy="4644802"/>
        </a:xfrm>
        <a:prstGeom prst="round1Rect">
          <a:avLst/>
        </a:prstGeom>
        <a:solidFill>
          <a:srgbClr val="4F81BD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Echelle</a:t>
          </a:r>
        </a:p>
      </dsp:txBody>
      <dsp:txXfrm rot="-5400000">
        <a:off x="4644802" y="3150101"/>
        <a:ext cx="4644802" cy="1890061"/>
      </dsp:txXfrm>
    </dsp:sp>
    <dsp:sp modelId="{D405798C-4B44-45ED-A32E-2011EC13DF2C}">
      <dsp:nvSpPr>
        <dsp:cNvPr id="0" name=""/>
        <dsp:cNvSpPr/>
      </dsp:nvSpPr>
      <dsp:spPr>
        <a:xfrm>
          <a:off x="3096341" y="1890061"/>
          <a:ext cx="3096921" cy="126004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Problématiques</a:t>
          </a:r>
        </a:p>
      </dsp:txBody>
      <dsp:txXfrm>
        <a:off x="3157851" y="1951571"/>
        <a:ext cx="2973901" cy="1137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C484B-60B4-4B6B-AC55-E584A6838561}">
      <dsp:nvSpPr>
        <dsp:cNvPr id="0" name=""/>
        <dsp:cNvSpPr/>
      </dsp:nvSpPr>
      <dsp:spPr>
        <a:xfrm rot="5400000">
          <a:off x="-220097" y="1999000"/>
          <a:ext cx="1802655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E281-AEA4-4136-B6BA-DFACAFBF5558}">
      <dsp:nvSpPr>
        <dsp:cNvPr id="0" name=""/>
        <dsp:cNvSpPr/>
      </dsp:nvSpPr>
      <dsp:spPr>
        <a:xfrm>
          <a:off x="23949" y="887498"/>
          <a:ext cx="2512606" cy="120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Jeu de données de référence clean</a:t>
          </a:r>
        </a:p>
      </dsp:txBody>
      <dsp:txXfrm>
        <a:off x="59302" y="922851"/>
        <a:ext cx="2441900" cy="1136339"/>
      </dsp:txXfrm>
    </dsp:sp>
    <dsp:sp modelId="{6AE31FF1-8723-4D89-BDF2-CFD821994DE6}">
      <dsp:nvSpPr>
        <dsp:cNvPr id="0" name=""/>
        <dsp:cNvSpPr/>
      </dsp:nvSpPr>
      <dsp:spPr>
        <a:xfrm rot="5400000">
          <a:off x="-321850" y="3916959"/>
          <a:ext cx="2006161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23081-CF0B-42AB-9238-45E33DDA65F7}">
      <dsp:nvSpPr>
        <dsp:cNvPr id="0" name=""/>
        <dsp:cNvSpPr/>
      </dsp:nvSpPr>
      <dsp:spPr>
        <a:xfrm>
          <a:off x="7664" y="2396305"/>
          <a:ext cx="2545176" cy="1817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indépendantes 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Données Dépendantes: </a:t>
          </a:r>
          <a:r>
            <a:rPr lang="fr-FR" sz="220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color</a:t>
          </a:r>
          <a:endParaRPr lang="fr-FR" sz="2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891" y="2449532"/>
        <a:ext cx="2438722" cy="1710837"/>
      </dsp:txXfrm>
    </dsp:sp>
    <dsp:sp modelId="{BD60263C-A8A0-4A6B-8BD8-0490323FC7A8}">
      <dsp:nvSpPr>
        <dsp:cNvPr id="0" name=""/>
        <dsp:cNvSpPr/>
      </dsp:nvSpPr>
      <dsp:spPr>
        <a:xfrm rot="21592788">
          <a:off x="681226" y="4916882"/>
          <a:ext cx="3009956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3A3F-7974-407C-B72A-9A20FF5611F5}">
      <dsp:nvSpPr>
        <dsp:cNvPr id="0" name=""/>
        <dsp:cNvSpPr/>
      </dsp:nvSpPr>
      <dsp:spPr>
        <a:xfrm>
          <a:off x="49659" y="4515359"/>
          <a:ext cx="2461186" cy="1617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d’entrainement: 70%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Données test: 30%</a:t>
          </a:r>
        </a:p>
      </dsp:txBody>
      <dsp:txXfrm>
        <a:off x="97023" y="4562723"/>
        <a:ext cx="2366458" cy="1522387"/>
      </dsp:txXfrm>
    </dsp:sp>
    <dsp:sp modelId="{500D6DC5-8020-4D3C-803C-7B8AD59789F8}">
      <dsp:nvSpPr>
        <dsp:cNvPr id="0" name=""/>
        <dsp:cNvSpPr/>
      </dsp:nvSpPr>
      <dsp:spPr>
        <a:xfrm rot="16200000">
          <a:off x="2784170" y="3994382"/>
          <a:ext cx="1814018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40F50-03A0-4077-B52D-094FFC755C13}">
      <dsp:nvSpPr>
        <dsp:cNvPr id="0" name=""/>
        <dsp:cNvSpPr/>
      </dsp:nvSpPr>
      <dsp:spPr>
        <a:xfrm>
          <a:off x="3216716" y="4478339"/>
          <a:ext cx="2146972" cy="1654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Apprentissage sur jeu d’entrainement </a:t>
          </a:r>
        </a:p>
      </dsp:txBody>
      <dsp:txXfrm>
        <a:off x="3265164" y="4526787"/>
        <a:ext cx="2050076" cy="1557239"/>
      </dsp:txXfrm>
    </dsp:sp>
    <dsp:sp modelId="{59069ADA-B0EC-4C9C-9EBC-5E61DD868060}">
      <dsp:nvSpPr>
        <dsp:cNvPr id="0" name=""/>
        <dsp:cNvSpPr/>
      </dsp:nvSpPr>
      <dsp:spPr>
        <a:xfrm rot="16200000">
          <a:off x="2790304" y="2176110"/>
          <a:ext cx="1801750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65E03-7416-4009-A8D9-7DAA3FDCB560}">
      <dsp:nvSpPr>
        <dsp:cNvPr id="0" name=""/>
        <dsp:cNvSpPr/>
      </dsp:nvSpPr>
      <dsp:spPr>
        <a:xfrm>
          <a:off x="3284331" y="2783477"/>
          <a:ext cx="2011742" cy="1393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sur jeu de test</a:t>
          </a:r>
        </a:p>
      </dsp:txBody>
      <dsp:txXfrm>
        <a:off x="3325133" y="2824279"/>
        <a:ext cx="1930138" cy="1311495"/>
      </dsp:txXfrm>
    </dsp:sp>
    <dsp:sp modelId="{AF6AE48E-9CFA-4A93-86E0-6B84D724B543}">
      <dsp:nvSpPr>
        <dsp:cNvPr id="0" name=""/>
        <dsp:cNvSpPr/>
      </dsp:nvSpPr>
      <dsp:spPr>
        <a:xfrm rot="21538571">
          <a:off x="3690960" y="1238573"/>
          <a:ext cx="2743670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CE2B-DEA4-4258-A432-E16F785B0393}">
      <dsp:nvSpPr>
        <dsp:cNvPr id="0" name=""/>
        <dsp:cNvSpPr/>
      </dsp:nvSpPr>
      <dsp:spPr>
        <a:xfrm>
          <a:off x="3284331" y="852301"/>
          <a:ext cx="2011742" cy="162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Stockage du score [K| (Erreur quadratique moyenne)</a:t>
          </a:r>
          <a:endParaRPr lang="fr-FR" sz="2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32055" y="900025"/>
        <a:ext cx="1916294" cy="1533967"/>
      </dsp:txXfrm>
    </dsp:sp>
    <dsp:sp modelId="{67392666-8215-4F47-AA2E-883B8494831E}">
      <dsp:nvSpPr>
        <dsp:cNvPr id="0" name=""/>
        <dsp:cNvSpPr/>
      </dsp:nvSpPr>
      <dsp:spPr>
        <a:xfrm rot="5400000">
          <a:off x="5609838" y="2038636"/>
          <a:ext cx="1649149" cy="18105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FD670-A6D5-483A-88F5-0B6F2C052DCE}">
      <dsp:nvSpPr>
        <dsp:cNvPr id="0" name=""/>
        <dsp:cNvSpPr/>
      </dsp:nvSpPr>
      <dsp:spPr>
        <a:xfrm>
          <a:off x="6027564" y="852301"/>
          <a:ext cx="2011742" cy="1507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alt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 optimal =&gt; score [K| le plus faible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K=7</a:t>
          </a:r>
        </a:p>
      </dsp:txBody>
      <dsp:txXfrm>
        <a:off x="6071731" y="896468"/>
        <a:ext cx="1923408" cy="1419640"/>
      </dsp:txXfrm>
    </dsp:sp>
    <dsp:sp modelId="{F43BA124-20A5-494B-B3ED-918EA1B804F1}">
      <dsp:nvSpPr>
        <dsp:cNvPr id="0" name=""/>
        <dsp:cNvSpPr/>
      </dsp:nvSpPr>
      <dsp:spPr>
        <a:xfrm>
          <a:off x="6027564" y="2662037"/>
          <a:ext cx="2011742" cy="120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Imputation des </a:t>
          </a:r>
          <a:r>
            <a:rPr lang="fr-FR" sz="220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NaNs</a:t>
          </a:r>
          <a:endParaRPr lang="fr-FR" sz="2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2917" y="2697390"/>
        <a:ext cx="1941036" cy="1136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4E95-A6F6-4DA2-825C-FE785D075BD0}">
      <dsp:nvSpPr>
        <dsp:cNvPr id="0" name=""/>
        <dsp:cNvSpPr/>
      </dsp:nvSpPr>
      <dsp:spPr>
        <a:xfrm rot="5400000">
          <a:off x="1944556" y="1676715"/>
          <a:ext cx="1472060" cy="16758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49575-E95A-4CB6-823C-DED8A294D74E}">
      <dsp:nvSpPr>
        <dsp:cNvPr id="0" name=""/>
        <dsp:cNvSpPr/>
      </dsp:nvSpPr>
      <dsp:spPr>
        <a:xfrm>
          <a:off x="0" y="44907"/>
          <a:ext cx="3473652" cy="173457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Construire   plusieurs modèles supervisés et non supervisés</a:t>
          </a:r>
        </a:p>
      </dsp:txBody>
      <dsp:txXfrm>
        <a:off x="84690" y="129597"/>
        <a:ext cx="3304272" cy="1565197"/>
      </dsp:txXfrm>
    </dsp:sp>
    <dsp:sp modelId="{A31EBE59-93CF-4D4B-8C47-5621B71CA82E}">
      <dsp:nvSpPr>
        <dsp:cNvPr id="0" name=""/>
        <dsp:cNvSpPr/>
      </dsp:nvSpPr>
      <dsp:spPr>
        <a:xfrm>
          <a:off x="5151112" y="458514"/>
          <a:ext cx="3788623" cy="102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6A30C-6321-46C7-9838-25E406106113}">
      <dsp:nvSpPr>
        <dsp:cNvPr id="0" name=""/>
        <dsp:cNvSpPr/>
      </dsp:nvSpPr>
      <dsp:spPr>
        <a:xfrm rot="5400000">
          <a:off x="5307829" y="3625219"/>
          <a:ext cx="1472060" cy="16758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03C69-61A3-4063-B6BC-7CE7C6D76C07}">
      <dsp:nvSpPr>
        <dsp:cNvPr id="0" name=""/>
        <dsp:cNvSpPr/>
      </dsp:nvSpPr>
      <dsp:spPr>
        <a:xfrm>
          <a:off x="3583141" y="1993410"/>
          <a:ext cx="3473652" cy="173457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Tester les modèles </a:t>
          </a:r>
        </a:p>
      </dsp:txBody>
      <dsp:txXfrm>
        <a:off x="3667831" y="2078100"/>
        <a:ext cx="3304272" cy="1565197"/>
      </dsp:txXfrm>
    </dsp:sp>
    <dsp:sp modelId="{35F9D215-F813-4DB8-A275-F082C7F912BC}">
      <dsp:nvSpPr>
        <dsp:cNvPr id="0" name=""/>
        <dsp:cNvSpPr/>
      </dsp:nvSpPr>
      <dsp:spPr>
        <a:xfrm>
          <a:off x="8123441" y="2234169"/>
          <a:ext cx="4742971" cy="16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D1356-D504-4F2F-B031-AEA40D3DA858}">
      <dsp:nvSpPr>
        <dsp:cNvPr id="0" name=""/>
        <dsp:cNvSpPr/>
      </dsp:nvSpPr>
      <dsp:spPr>
        <a:xfrm rot="5400000">
          <a:off x="8742127" y="5680684"/>
          <a:ext cx="1472060" cy="16758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FC98-5ACF-40B6-B81A-3D0DF854F35B}">
      <dsp:nvSpPr>
        <dsp:cNvPr id="0" name=""/>
        <dsp:cNvSpPr/>
      </dsp:nvSpPr>
      <dsp:spPr>
        <a:xfrm>
          <a:off x="6967503" y="3941913"/>
          <a:ext cx="3473652" cy="1948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Benchmark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et Evaluation par rapport une vérité terrain</a:t>
          </a:r>
        </a:p>
      </dsp:txBody>
      <dsp:txXfrm>
        <a:off x="7062638" y="4037048"/>
        <a:ext cx="3283382" cy="1758233"/>
      </dsp:txXfrm>
    </dsp:sp>
    <dsp:sp modelId="{8C932A96-37AD-4EFF-A2F6-A34A9B195A84}">
      <dsp:nvSpPr>
        <dsp:cNvPr id="0" name=""/>
        <dsp:cNvSpPr/>
      </dsp:nvSpPr>
      <dsp:spPr>
        <a:xfrm>
          <a:off x="10797071" y="4214308"/>
          <a:ext cx="1802321" cy="140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DA4FA-EA25-4CDC-95F6-BF79CCF3CECD}">
      <dsp:nvSpPr>
        <dsp:cNvPr id="0" name=""/>
        <dsp:cNvSpPr/>
      </dsp:nvSpPr>
      <dsp:spPr>
        <a:xfrm>
          <a:off x="10369162" y="5997379"/>
          <a:ext cx="3473652" cy="173457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Choix du modèle finale</a:t>
          </a:r>
        </a:p>
      </dsp:txBody>
      <dsp:txXfrm>
        <a:off x="10453852" y="6082069"/>
        <a:ext cx="3304272" cy="1565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65E99-1ECA-4A06-A54E-6E341FD5D1F9}">
      <dsp:nvSpPr>
        <dsp:cNvPr id="0" name=""/>
        <dsp:cNvSpPr/>
      </dsp:nvSpPr>
      <dsp:spPr>
        <a:xfrm>
          <a:off x="0" y="466861"/>
          <a:ext cx="7412360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281" tIns="604012" rIns="57528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BDD </a:t>
          </a:r>
          <a:r>
            <a:rPr lang="fr-FR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imdb</a:t>
          </a:r>
          <a:endParaRPr lang="fr-FR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66861"/>
        <a:ext cx="7412360" cy="1210387"/>
      </dsp:txXfrm>
    </dsp:sp>
    <dsp:sp modelId="{C5030CA2-0A35-4757-BA5E-B46EE11D9F4C}">
      <dsp:nvSpPr>
        <dsp:cNvPr id="0" name=""/>
        <dsp:cNvSpPr/>
      </dsp:nvSpPr>
      <dsp:spPr>
        <a:xfrm>
          <a:off x="427426" y="0"/>
          <a:ext cx="5188652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9" tIns="0" rIns="1961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Choix de 4 films </a:t>
          </a:r>
        </a:p>
      </dsp:txBody>
      <dsp:txXfrm>
        <a:off x="469216" y="41790"/>
        <a:ext cx="5105072" cy="772500"/>
      </dsp:txXfrm>
    </dsp:sp>
    <dsp:sp modelId="{8AC41148-DF0B-4E52-87CB-8D43F6FCEF39}">
      <dsp:nvSpPr>
        <dsp:cNvPr id="0" name=""/>
        <dsp:cNvSpPr/>
      </dsp:nvSpPr>
      <dsp:spPr>
        <a:xfrm>
          <a:off x="0" y="2261888"/>
          <a:ext cx="7412360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281" tIns="604012" rIns="57528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« « </a:t>
          </a:r>
          <a:r>
            <a:rPr lang="fr-FR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Movie</a:t>
          </a: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 » </a:t>
          </a:r>
          <a:r>
            <a:rPr lang="fr-FR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similar</a:t>
          </a: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  </a:t>
          </a:r>
          <a:r>
            <a:rPr lang="fr-FR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movies</a:t>
          </a: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 »</a:t>
          </a:r>
        </a:p>
      </dsp:txBody>
      <dsp:txXfrm>
        <a:off x="0" y="2261888"/>
        <a:ext cx="7412360" cy="1210387"/>
      </dsp:txXfrm>
    </dsp:sp>
    <dsp:sp modelId="{B0CF4371-41C9-4F01-B167-6E02D8687778}">
      <dsp:nvSpPr>
        <dsp:cNvPr id="0" name=""/>
        <dsp:cNvSpPr/>
      </dsp:nvSpPr>
      <dsp:spPr>
        <a:xfrm>
          <a:off x="370618" y="1833848"/>
          <a:ext cx="5188652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9" tIns="0" rIns="1961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Requête Google </a:t>
          </a:r>
        </a:p>
      </dsp:txBody>
      <dsp:txXfrm>
        <a:off x="412408" y="1875638"/>
        <a:ext cx="5105072" cy="772500"/>
      </dsp:txXfrm>
    </dsp:sp>
    <dsp:sp modelId="{FF15642F-8A6E-4A0B-8B40-39E56B5812B8}">
      <dsp:nvSpPr>
        <dsp:cNvPr id="0" name=""/>
        <dsp:cNvSpPr/>
      </dsp:nvSpPr>
      <dsp:spPr>
        <a:xfrm>
          <a:off x="0" y="4056916"/>
          <a:ext cx="7412360" cy="1598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281" tIns="604012" rIns="57528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17 films similaires « Google » au film </a:t>
          </a:r>
          <a:r>
            <a:rPr lang="fr-FR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imdb</a:t>
          </a:r>
          <a:endParaRPr lang="fr-FR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056916"/>
        <a:ext cx="7412360" cy="1598625"/>
      </dsp:txXfrm>
    </dsp:sp>
    <dsp:sp modelId="{FEB8D74B-5F5B-4ACA-AAAD-593D0AA573F4}">
      <dsp:nvSpPr>
        <dsp:cNvPr id="0" name=""/>
        <dsp:cNvSpPr/>
      </dsp:nvSpPr>
      <dsp:spPr>
        <a:xfrm>
          <a:off x="370618" y="3628876"/>
          <a:ext cx="5188652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9" tIns="0" rIns="1961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Calibri" panose="020F0502020204030204" pitchFamily="34" charset="0"/>
              <a:cs typeface="Calibri" panose="020F0502020204030204" pitchFamily="34" charset="0"/>
            </a:rPr>
            <a:t>Recommandation Google</a:t>
          </a:r>
        </a:p>
      </dsp:txBody>
      <dsp:txXfrm>
        <a:off x="412408" y="3670666"/>
        <a:ext cx="5105072" cy="7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77BC-D72F-4347-A9A2-CBE88E6CD5E5}">
      <dsp:nvSpPr>
        <dsp:cNvPr id="0" name=""/>
        <dsp:cNvSpPr/>
      </dsp:nvSpPr>
      <dsp:spPr>
        <a:xfrm>
          <a:off x="5363658" y="20630"/>
          <a:ext cx="8145636" cy="8145636"/>
        </a:xfrm>
        <a:prstGeom prst="circularArrow">
          <a:avLst>
            <a:gd name="adj1" fmla="val 5274"/>
            <a:gd name="adj2" fmla="val 312630"/>
            <a:gd name="adj3" fmla="val 14162549"/>
            <a:gd name="adj4" fmla="val 17165499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5AAA2-D817-4AF0-B5D4-DFA82DE42288}">
      <dsp:nvSpPr>
        <dsp:cNvPr id="0" name=""/>
        <dsp:cNvSpPr/>
      </dsp:nvSpPr>
      <dsp:spPr>
        <a:xfrm>
          <a:off x="7830709" y="29504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Choix du K =6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Le film choisi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+ 5 similaires </a:t>
          </a:r>
        </a:p>
      </dsp:txBody>
      <dsp:txXfrm>
        <a:off x="7909096" y="107891"/>
        <a:ext cx="3054761" cy="1448993"/>
      </dsp:txXfrm>
    </dsp:sp>
    <dsp:sp modelId="{47798690-1C4C-4D13-AFA6-7F5E8DE7D387}">
      <dsp:nvSpPr>
        <dsp:cNvPr id="0" name=""/>
        <dsp:cNvSpPr/>
      </dsp:nvSpPr>
      <dsp:spPr>
        <a:xfrm>
          <a:off x="10692505" y="1681763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Choix du type de distance</a:t>
          </a:r>
        </a:p>
      </dsp:txBody>
      <dsp:txXfrm>
        <a:off x="10770892" y="1760150"/>
        <a:ext cx="3054761" cy="1448993"/>
      </dsp:txXfrm>
    </dsp:sp>
    <dsp:sp modelId="{F124D459-E43C-4DD7-93F7-A3FF04E6F91F}">
      <dsp:nvSpPr>
        <dsp:cNvPr id="0" name=""/>
        <dsp:cNvSpPr/>
      </dsp:nvSpPr>
      <dsp:spPr>
        <a:xfrm>
          <a:off x="10692505" y="4986281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Calcul de la matrice des distances inter-films</a:t>
          </a:r>
        </a:p>
      </dsp:txBody>
      <dsp:txXfrm>
        <a:off x="10770892" y="5064668"/>
        <a:ext cx="3054761" cy="1448993"/>
      </dsp:txXfrm>
    </dsp:sp>
    <dsp:sp modelId="{C42DCA36-4CCB-403D-8294-6AB25DA41B81}">
      <dsp:nvSpPr>
        <dsp:cNvPr id="0" name=""/>
        <dsp:cNvSpPr/>
      </dsp:nvSpPr>
      <dsp:spPr>
        <a:xfrm>
          <a:off x="7830709" y="6689723"/>
          <a:ext cx="3211535" cy="150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Regrouper les films par paquet de 6 les plus proches</a:t>
          </a:r>
        </a:p>
      </dsp:txBody>
      <dsp:txXfrm>
        <a:off x="7904099" y="6763113"/>
        <a:ext cx="3064755" cy="1356620"/>
      </dsp:txXfrm>
    </dsp:sp>
    <dsp:sp modelId="{EEFB4037-AD17-4D42-93A7-5DA3F431E0DC}">
      <dsp:nvSpPr>
        <dsp:cNvPr id="0" name=""/>
        <dsp:cNvSpPr/>
      </dsp:nvSpPr>
      <dsp:spPr>
        <a:xfrm>
          <a:off x="4968912" y="4986281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Fonction affichant en sortie le film choisi et les 5 similaires</a:t>
          </a:r>
        </a:p>
      </dsp:txBody>
      <dsp:txXfrm>
        <a:off x="5047299" y="5064668"/>
        <a:ext cx="3054761" cy="1448993"/>
      </dsp:txXfrm>
    </dsp:sp>
    <dsp:sp modelId="{561C9129-864A-4BB5-B7FC-1FE3247312F1}">
      <dsp:nvSpPr>
        <dsp:cNvPr id="0" name=""/>
        <dsp:cNvSpPr/>
      </dsp:nvSpPr>
      <dsp:spPr>
        <a:xfrm>
          <a:off x="4968912" y="1681763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Evaluation vérité terrain</a:t>
          </a:r>
        </a:p>
      </dsp:txBody>
      <dsp:txXfrm>
        <a:off x="5047299" y="1760150"/>
        <a:ext cx="3054761" cy="1448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77BC-D72F-4347-A9A2-CBE88E6CD5E5}">
      <dsp:nvSpPr>
        <dsp:cNvPr id="0" name=""/>
        <dsp:cNvSpPr/>
      </dsp:nvSpPr>
      <dsp:spPr>
        <a:xfrm>
          <a:off x="5363658" y="-4961"/>
          <a:ext cx="8145636" cy="8145636"/>
        </a:xfrm>
        <a:prstGeom prst="circularArrow">
          <a:avLst>
            <a:gd name="adj1" fmla="val 5274"/>
            <a:gd name="adj2" fmla="val 312630"/>
            <a:gd name="adj3" fmla="val 14162549"/>
            <a:gd name="adj4" fmla="val 17165499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5AAA2-D817-4AF0-B5D4-DFA82DE42288}">
      <dsp:nvSpPr>
        <dsp:cNvPr id="0" name=""/>
        <dsp:cNvSpPr/>
      </dsp:nvSpPr>
      <dsp:spPr>
        <a:xfrm>
          <a:off x="7830709" y="3912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Choix du K clusters</a:t>
          </a:r>
        </a:p>
      </dsp:txBody>
      <dsp:txXfrm>
        <a:off x="7909096" y="82299"/>
        <a:ext cx="3054761" cy="1448993"/>
      </dsp:txXfrm>
    </dsp:sp>
    <dsp:sp modelId="{47798690-1C4C-4D13-AFA6-7F5E8DE7D387}">
      <dsp:nvSpPr>
        <dsp:cNvPr id="0" name=""/>
        <dsp:cNvSpPr/>
      </dsp:nvSpPr>
      <dsp:spPr>
        <a:xfrm>
          <a:off x="10692505" y="1656171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Calcul  des centroïdes</a:t>
          </a:r>
        </a:p>
      </dsp:txBody>
      <dsp:txXfrm>
        <a:off x="10770892" y="1734558"/>
        <a:ext cx="3054761" cy="1448993"/>
      </dsp:txXfrm>
    </dsp:sp>
    <dsp:sp modelId="{F124D459-E43C-4DD7-93F7-A3FF04E6F91F}">
      <dsp:nvSpPr>
        <dsp:cNvPr id="0" name=""/>
        <dsp:cNvSpPr/>
      </dsp:nvSpPr>
      <dsp:spPr>
        <a:xfrm>
          <a:off x="10692505" y="4960689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Création des labels des films</a:t>
          </a:r>
        </a:p>
      </dsp:txBody>
      <dsp:txXfrm>
        <a:off x="10770892" y="5039076"/>
        <a:ext cx="3054761" cy="1448993"/>
      </dsp:txXfrm>
    </dsp:sp>
    <dsp:sp modelId="{C42DCA36-4CCB-403D-8294-6AB25DA41B81}">
      <dsp:nvSpPr>
        <dsp:cNvPr id="0" name=""/>
        <dsp:cNvSpPr/>
      </dsp:nvSpPr>
      <dsp:spPr>
        <a:xfrm>
          <a:off x="7830709" y="6612948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Visualisation  de la répartition des clusters</a:t>
          </a:r>
        </a:p>
      </dsp:txBody>
      <dsp:txXfrm>
        <a:off x="7909096" y="6691335"/>
        <a:ext cx="3054761" cy="1448993"/>
      </dsp:txXfrm>
    </dsp:sp>
    <dsp:sp modelId="{EEFB4037-AD17-4D42-93A7-5DA3F431E0DC}">
      <dsp:nvSpPr>
        <dsp:cNvPr id="0" name=""/>
        <dsp:cNvSpPr/>
      </dsp:nvSpPr>
      <dsp:spPr>
        <a:xfrm>
          <a:off x="4968912" y="4960689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Intégration du KNN Fonction affichant en sortie le film choisi et les 5 similaires</a:t>
          </a:r>
        </a:p>
      </dsp:txBody>
      <dsp:txXfrm>
        <a:off x="5047299" y="5039076"/>
        <a:ext cx="3054761" cy="1448993"/>
      </dsp:txXfrm>
    </dsp:sp>
    <dsp:sp modelId="{561C9129-864A-4BB5-B7FC-1FE3247312F1}">
      <dsp:nvSpPr>
        <dsp:cNvPr id="0" name=""/>
        <dsp:cNvSpPr/>
      </dsp:nvSpPr>
      <dsp:spPr>
        <a:xfrm>
          <a:off x="4968912" y="1656171"/>
          <a:ext cx="3211535" cy="160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Evaluation vérité terrain</a:t>
          </a:r>
        </a:p>
      </dsp:txBody>
      <dsp:txXfrm>
        <a:off x="5047299" y="1734558"/>
        <a:ext cx="3054761" cy="144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F55B-B80F-4F15-91B7-EB4428B507C8}" type="datetimeFigureOut">
              <a:rPr lang="fr-FR" smtClean="0"/>
              <a:pPr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BD65B-B0FB-4CFE-AAFA-15CAD57832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2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3839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7677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1516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95355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9195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3033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66872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90711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D65B-B0FB-4CFE-AAFA-15CAD57832A4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24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D65B-B0FB-4CFE-AAFA-15CAD57832A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96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34" y="1080134"/>
            <a:ext cx="12601575" cy="4680587"/>
          </a:xfrm>
        </p:spPr>
        <p:txBody>
          <a:bodyPr anchor="b">
            <a:normAutofit/>
          </a:bodyPr>
          <a:lstStyle>
            <a:lvl1pPr algn="l">
              <a:defRPr sz="756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634" y="6054092"/>
            <a:ext cx="10081260" cy="3067049"/>
          </a:xfrm>
        </p:spPr>
        <p:txBody>
          <a:bodyPr anchor="t">
            <a:normAutofit/>
          </a:bodyPr>
          <a:lstStyle>
            <a:lvl1pPr marL="0" indent="0" algn="l">
              <a:buNone/>
              <a:defRPr sz="3308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959119" y="13336"/>
            <a:ext cx="6000750" cy="6000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620368" y="144184"/>
            <a:ext cx="9577032" cy="9577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1396424" y="360045"/>
            <a:ext cx="7800975" cy="7800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553944" y="50838"/>
            <a:ext cx="7643458" cy="76434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356547" y="960123"/>
            <a:ext cx="6840853" cy="68408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539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0135" y="840105"/>
            <a:ext cx="17039629" cy="492061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20090" indent="0">
              <a:buNone/>
              <a:defRPr sz="2520"/>
            </a:lvl2pPr>
            <a:lvl3pPr marL="1440180" indent="0">
              <a:buNone/>
              <a:defRPr sz="2520"/>
            </a:lvl3pPr>
            <a:lvl4pPr marL="2160270" indent="0">
              <a:buNone/>
              <a:defRPr sz="2520"/>
            </a:lvl4pPr>
            <a:lvl5pPr marL="2880360" indent="0">
              <a:buNone/>
              <a:defRPr sz="2520"/>
            </a:lvl5pPr>
            <a:lvl6pPr marL="3600450" indent="0">
              <a:buNone/>
              <a:defRPr sz="2520"/>
            </a:lvl6pPr>
            <a:lvl7pPr marL="4320540" indent="0">
              <a:buNone/>
              <a:defRPr sz="2520"/>
            </a:lvl7pPr>
            <a:lvl8pPr marL="5040630" indent="0">
              <a:buNone/>
              <a:defRPr sz="2520"/>
            </a:lvl8pPr>
            <a:lvl9pPr marL="5760720" indent="0">
              <a:buNone/>
              <a:defRPr sz="252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40183" y="6054091"/>
            <a:ext cx="13079131" cy="72009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520"/>
            </a:lvl1pPr>
            <a:lvl2pPr marL="720090" indent="0">
              <a:buFontTx/>
              <a:buNone/>
              <a:defRPr/>
            </a:lvl2pPr>
            <a:lvl3pPr marL="1440180" indent="0">
              <a:buFontTx/>
              <a:buNone/>
              <a:defRPr/>
            </a:lvl3pPr>
            <a:lvl4pPr marL="2160270" indent="0">
              <a:buFontTx/>
              <a:buNone/>
              <a:defRPr/>
            </a:lvl4pPr>
            <a:lvl5pPr marL="288036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884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35" y="1080135"/>
            <a:ext cx="15841980" cy="4320540"/>
          </a:xfrm>
        </p:spPr>
        <p:txBody>
          <a:bodyPr anchor="ctr">
            <a:normAutofit/>
          </a:bodyPr>
          <a:lstStyle>
            <a:lvl1pPr algn="l">
              <a:defRPr sz="504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4" y="6480810"/>
            <a:ext cx="13444181" cy="2960370"/>
          </a:xfrm>
        </p:spPr>
        <p:txBody>
          <a:bodyPr anchor="ctr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897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723" y="1080135"/>
            <a:ext cx="14401802" cy="4320540"/>
          </a:xfrm>
        </p:spPr>
        <p:txBody>
          <a:bodyPr anchor="ctr">
            <a:normAutofit/>
          </a:bodyPr>
          <a:lstStyle>
            <a:lvl1pPr algn="l">
              <a:defRPr sz="504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7784" y="5400675"/>
            <a:ext cx="13441680" cy="600075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20090" indent="0">
              <a:buFontTx/>
              <a:buNone/>
              <a:defRPr/>
            </a:lvl2pPr>
            <a:lvl3pPr marL="1440180" indent="0">
              <a:buFontTx/>
              <a:buNone/>
              <a:defRPr/>
            </a:lvl3pPr>
            <a:lvl4pPr marL="2160270" indent="0">
              <a:buFontTx/>
              <a:buNone/>
              <a:defRPr/>
            </a:lvl4pPr>
            <a:lvl5pPr marL="288036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5" y="6774182"/>
            <a:ext cx="13441680" cy="2653662"/>
          </a:xfrm>
        </p:spPr>
        <p:txBody>
          <a:bodyPr anchor="ctr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37604" y="1279250"/>
            <a:ext cx="960120" cy="921022"/>
          </a:xfrm>
          <a:prstGeom prst="rect">
            <a:avLst/>
          </a:prstGeom>
        </p:spPr>
        <p:txBody>
          <a:bodyPr vert="horz" lIns="144018" tIns="72009" rIns="144018" bIns="72009" rtlCol="0" anchor="ctr">
            <a:noAutofit/>
          </a:bodyPr>
          <a:lstStyle/>
          <a:p>
            <a:pPr lvl="0"/>
            <a:r>
              <a:rPr lang="en-US" sz="12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99524" y="4360547"/>
            <a:ext cx="960120" cy="921022"/>
          </a:xfrm>
          <a:prstGeom prst="rect">
            <a:avLst/>
          </a:prstGeom>
        </p:spPr>
        <p:txBody>
          <a:bodyPr vert="horz" lIns="144018" tIns="72009" rIns="144018" bIns="72009" rtlCol="0" anchor="ctr">
            <a:noAutofit/>
          </a:bodyPr>
          <a:lstStyle/>
          <a:p>
            <a:pPr lvl="0" algn="r"/>
            <a:r>
              <a:rPr lang="en-US" sz="12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24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34" y="5400675"/>
            <a:ext cx="13441680" cy="2673405"/>
          </a:xfrm>
        </p:spPr>
        <p:txBody>
          <a:bodyPr anchor="b">
            <a:normAutofit/>
          </a:bodyPr>
          <a:lstStyle>
            <a:lvl1pPr algn="l">
              <a:defRPr sz="504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2" y="8084445"/>
            <a:ext cx="13444184" cy="135513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76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725" y="1080135"/>
            <a:ext cx="14401800" cy="4320540"/>
          </a:xfrm>
        </p:spPr>
        <p:txBody>
          <a:bodyPr anchor="ctr">
            <a:normAutofit/>
          </a:bodyPr>
          <a:lstStyle>
            <a:lvl1pPr algn="l">
              <a:defRPr sz="504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7634" y="6187441"/>
            <a:ext cx="13441682" cy="16535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3" y="7840980"/>
            <a:ext cx="13441682" cy="1600200"/>
          </a:xfrm>
        </p:spPr>
        <p:txBody>
          <a:bodyPr anchor="t">
            <a:normAutofit/>
          </a:bodyPr>
          <a:lstStyle>
            <a:lvl1pPr marL="0" indent="0" algn="l">
              <a:buNone/>
              <a:defRPr sz="2835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837604" y="1279250"/>
            <a:ext cx="960120" cy="921022"/>
          </a:xfrm>
          <a:prstGeom prst="rect">
            <a:avLst/>
          </a:prstGeom>
        </p:spPr>
        <p:txBody>
          <a:bodyPr vert="horz" lIns="144018" tIns="72009" rIns="144018" bIns="72009" rtlCol="0" anchor="ctr">
            <a:noAutofit/>
          </a:bodyPr>
          <a:lstStyle/>
          <a:p>
            <a:pPr lvl="0"/>
            <a:r>
              <a:rPr lang="en-US" sz="12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99524" y="4360547"/>
            <a:ext cx="960120" cy="921022"/>
          </a:xfrm>
          <a:prstGeom prst="rect">
            <a:avLst/>
          </a:prstGeom>
        </p:spPr>
        <p:txBody>
          <a:bodyPr vert="horz" lIns="144018" tIns="72009" rIns="144018" bIns="72009" rtlCol="0" anchor="ctr">
            <a:noAutofit/>
          </a:bodyPr>
          <a:lstStyle/>
          <a:p>
            <a:pPr lvl="0" algn="r"/>
            <a:r>
              <a:rPr lang="en-US" sz="12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22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35" y="1080135"/>
            <a:ext cx="15841980" cy="43205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7634" y="6187441"/>
            <a:ext cx="13441680" cy="132016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3" y="7507603"/>
            <a:ext cx="13441682" cy="1933576"/>
          </a:xfrm>
        </p:spPr>
        <p:txBody>
          <a:bodyPr anchor="t">
            <a:normAutofit/>
          </a:bodyPr>
          <a:lstStyle>
            <a:lvl1pPr marL="0" indent="0" algn="l">
              <a:buNone/>
              <a:defRPr sz="2835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58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982148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79209" y="1080135"/>
            <a:ext cx="3240405" cy="72009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5" y="1080135"/>
            <a:ext cx="12321540" cy="836104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428189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41370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33" y="3160395"/>
            <a:ext cx="13441682" cy="3593520"/>
          </a:xfrm>
        </p:spPr>
        <p:txBody>
          <a:bodyPr anchor="b">
            <a:normAutofit/>
          </a:bodyPr>
          <a:lstStyle>
            <a:lvl1pPr algn="l">
              <a:defRPr sz="567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5" y="7080885"/>
            <a:ext cx="13441680" cy="2360295"/>
          </a:xfrm>
        </p:spPr>
        <p:txBody>
          <a:bodyPr anchor="t">
            <a:normAutofit/>
          </a:bodyPr>
          <a:lstStyle>
            <a:lvl1pPr marL="0" indent="0" algn="l">
              <a:buNone/>
              <a:defRPr sz="2835">
                <a:solidFill>
                  <a:schemeClr val="bg2">
                    <a:lumMod val="75000"/>
                  </a:schemeClr>
                </a:solidFill>
              </a:defRPr>
            </a:lvl1pPr>
            <a:lvl2pPr marL="7200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573523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7633" y="1080136"/>
            <a:ext cx="7776807" cy="569404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7810" y="1080137"/>
            <a:ext cx="7771804" cy="569404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7211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027" y="1080135"/>
            <a:ext cx="7323415" cy="907613"/>
          </a:xfr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633" y="2001083"/>
            <a:ext cx="7776807" cy="477309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74529" y="1080135"/>
            <a:ext cx="7347586" cy="907613"/>
          </a:xfr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308" y="1987748"/>
            <a:ext cx="7763471" cy="477309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42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90195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05917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894" y="1080135"/>
            <a:ext cx="5760720" cy="2160270"/>
          </a:xfrm>
        </p:spPr>
        <p:txBody>
          <a:bodyPr anchor="b">
            <a:normAutofit/>
          </a:bodyPr>
          <a:lstStyle>
            <a:lvl1pPr algn="l">
              <a:defRPr sz="378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34" y="1080135"/>
            <a:ext cx="9361172" cy="836104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894" y="3480434"/>
            <a:ext cx="5760720" cy="3293746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720090" indent="0">
              <a:buNone/>
              <a:defRPr sz="1890"/>
            </a:lvl2pPr>
            <a:lvl3pPr marL="1440180" indent="0">
              <a:buNone/>
              <a:defRPr sz="1575"/>
            </a:lvl3pPr>
            <a:lvl4pPr marL="2160270" indent="0">
              <a:buNone/>
              <a:defRPr sz="1418"/>
            </a:lvl4pPr>
            <a:lvl5pPr marL="2880360" indent="0">
              <a:buNone/>
              <a:defRPr sz="1418"/>
            </a:lvl5pPr>
            <a:lvl6pPr marL="3600450" indent="0">
              <a:buNone/>
              <a:defRPr sz="1418"/>
            </a:lvl6pPr>
            <a:lvl7pPr marL="4320540" indent="0">
              <a:buNone/>
              <a:defRPr sz="1418"/>
            </a:lvl7pPr>
            <a:lvl8pPr marL="5040630" indent="0">
              <a:buNone/>
              <a:defRPr sz="1418"/>
            </a:lvl8pPr>
            <a:lvl9pPr marL="5760720" indent="0">
              <a:buNone/>
              <a:defRPr sz="14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03586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429" y="2280285"/>
            <a:ext cx="9481185" cy="1800225"/>
          </a:xfrm>
        </p:spPr>
        <p:txBody>
          <a:bodyPr anchor="b">
            <a:normAutofit/>
          </a:bodyPr>
          <a:lstStyle>
            <a:lvl1pPr algn="l">
              <a:defRPr sz="441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7694" y="1440180"/>
            <a:ext cx="5167534" cy="72009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20090" indent="0">
              <a:buNone/>
              <a:defRPr sz="2520"/>
            </a:lvl2pPr>
            <a:lvl3pPr marL="1440180" indent="0">
              <a:buNone/>
              <a:defRPr sz="2520"/>
            </a:lvl3pPr>
            <a:lvl4pPr marL="2160270" indent="0">
              <a:buNone/>
              <a:defRPr sz="2520"/>
            </a:lvl4pPr>
            <a:lvl5pPr marL="2880360" indent="0">
              <a:buNone/>
              <a:defRPr sz="2520"/>
            </a:lvl5pPr>
            <a:lvl6pPr marL="3600450" indent="0">
              <a:buNone/>
              <a:defRPr sz="2520"/>
            </a:lvl6pPr>
            <a:lvl7pPr marL="4320540" indent="0">
              <a:buNone/>
              <a:defRPr sz="2520"/>
            </a:lvl7pPr>
            <a:lvl8pPr marL="5040630" indent="0">
              <a:buNone/>
              <a:defRPr sz="2520"/>
            </a:lvl8pPr>
            <a:lvl9pPr marL="5760720" indent="0">
              <a:buNone/>
              <a:defRPr sz="252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429" y="4373880"/>
            <a:ext cx="9483686" cy="3227069"/>
          </a:xfrm>
        </p:spPr>
        <p:txBody>
          <a:bodyPr anchor="t">
            <a:normAutofit/>
          </a:bodyPr>
          <a:lstStyle>
            <a:lvl1pPr marL="0" indent="0">
              <a:buNone/>
              <a:defRPr sz="2835"/>
            </a:lvl1pPr>
            <a:lvl2pPr marL="720090" indent="0">
              <a:buNone/>
              <a:defRPr sz="1890"/>
            </a:lvl2pPr>
            <a:lvl3pPr marL="1440180" indent="0">
              <a:buNone/>
              <a:defRPr sz="1575"/>
            </a:lvl3pPr>
            <a:lvl4pPr marL="2160270" indent="0">
              <a:buNone/>
              <a:defRPr sz="1418"/>
            </a:lvl4pPr>
            <a:lvl5pPr marL="2880360" indent="0">
              <a:buNone/>
              <a:defRPr sz="1418"/>
            </a:lvl5pPr>
            <a:lvl6pPr marL="3600450" indent="0">
              <a:buNone/>
              <a:defRPr sz="1418"/>
            </a:lvl6pPr>
            <a:lvl7pPr marL="4320540" indent="0">
              <a:buNone/>
              <a:defRPr sz="1418"/>
            </a:lvl7pPr>
            <a:lvl8pPr marL="5040630" indent="0">
              <a:buNone/>
              <a:defRPr sz="1418"/>
            </a:lvl8pPr>
            <a:lvl9pPr marL="5760720" indent="0">
              <a:buNone/>
              <a:defRPr sz="14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03723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704">
              <a:srgbClr val="3EA1C8"/>
            </a:gs>
            <a:gs pos="39021">
              <a:srgbClr val="46ACD0"/>
            </a:gs>
            <a:gs pos="31330">
              <a:srgbClr val="4EB7D8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00976" y="4667250"/>
            <a:ext cx="4696426" cy="505396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7634" y="7067548"/>
            <a:ext cx="13441680" cy="23736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634" y="1080136"/>
            <a:ext cx="13441680" cy="5694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9449" y="9721216"/>
            <a:ext cx="2520315" cy="57507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7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pPr/>
              <a:t>15/12/2020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7634" y="9721216"/>
            <a:ext cx="11881485" cy="57507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7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22041" y="8786099"/>
            <a:ext cx="1799036" cy="10551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0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0850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transition spd="slow">
    <p:push dir="u"/>
  </p:transition>
  <p:txStyles>
    <p:titleStyle>
      <a:lvl1pPr algn="l" defTabSz="720090" rtl="0" eaLnBrk="1" latinLnBrk="0" hangingPunct="1">
        <a:spcBef>
          <a:spcPct val="0"/>
        </a:spcBef>
        <a:buNone/>
        <a:defRPr sz="56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0056" indent="-450056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1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70146" indent="-450056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90236" indent="-450056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430304" indent="-270034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150394" indent="-270034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960495" indent="-360045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680585" indent="-360045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400675" indent="-360045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6120765" indent="-360045" algn="l" defTabSz="720090" rtl="0" eaLnBrk="1" latinLnBrk="0" hangingPunct="1">
        <a:spcBef>
          <a:spcPct val="20000"/>
        </a:spcBef>
        <a:spcAft>
          <a:spcPts val="94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72009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EA1C8"/>
            </a:gs>
            <a:gs pos="0">
              <a:srgbClr val="46ACD0"/>
            </a:gs>
            <a:gs pos="0">
              <a:srgbClr val="4EB7D8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13355" y="7920955"/>
            <a:ext cx="4135317" cy="196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6095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6095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Adil DHISSA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4E49E-EB94-4472-9320-BD4AD06F6751}"/>
              </a:ext>
            </a:extLst>
          </p:cNvPr>
          <p:cNvSpPr/>
          <p:nvPr/>
        </p:nvSpPr>
        <p:spPr>
          <a:xfrm>
            <a:off x="713355" y="3600475"/>
            <a:ext cx="17852285" cy="352839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Moteur de recommandation de films</a:t>
            </a:r>
            <a:endParaRPr lang="fr-FR" sz="8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 advTm="1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C2ADF8-39C6-4DBE-90B7-CCE720910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939117"/>
              </p:ext>
            </p:extLst>
          </p:nvPr>
        </p:nvGraphicFramePr>
        <p:xfrm>
          <a:off x="384176" y="2088306"/>
          <a:ext cx="16345816" cy="7776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82D16716-6F7D-49EF-8494-C7B346D5F778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Modélisation  </a:t>
            </a:r>
          </a:p>
        </p:txBody>
      </p:sp>
    </p:spTree>
    <p:extLst>
      <p:ext uri="{BB962C8B-B14F-4D97-AF65-F5344CB8AC3E}">
        <p14:creationId xmlns:p14="http://schemas.microsoft.com/office/powerpoint/2010/main" val="32727993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567758D-6D51-4763-B7A2-D2F54549D434}"/>
              </a:ext>
            </a:extLst>
          </p:cNvPr>
          <p:cNvSpPr txBox="1">
            <a:spLocks/>
          </p:cNvSpPr>
          <p:nvPr/>
        </p:nvSpPr>
        <p:spPr>
          <a:xfrm>
            <a:off x="168152" y="96177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6000" cap="non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Vérité Terrain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C314C55-ECC1-49C0-908F-BFB5EA5F12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" y="2980906"/>
            <a:ext cx="10873208" cy="5588419"/>
          </a:xfrm>
        </p:spPr>
      </p:pic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001FDAB5-614E-438A-A56D-C0F0FD5E00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9301295"/>
              </p:ext>
            </p:extLst>
          </p:nvPr>
        </p:nvGraphicFramePr>
        <p:xfrm>
          <a:off x="11405864" y="2874963"/>
          <a:ext cx="7412360" cy="56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itre 1">
            <a:extLst>
              <a:ext uri="{FF2B5EF4-FFF2-40B4-BE49-F238E27FC236}">
                <a16:creationId xmlns:a16="http://schemas.microsoft.com/office/drawing/2014/main" id="{9B9E07D2-739D-4CD5-8748-F8B8B26B03DC}"/>
              </a:ext>
            </a:extLst>
          </p:cNvPr>
          <p:cNvSpPr txBox="1">
            <a:spLocks/>
          </p:cNvSpPr>
          <p:nvPr/>
        </p:nvSpPr>
        <p:spPr>
          <a:xfrm>
            <a:off x="168152" y="72083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Vérité terrain</a:t>
            </a:r>
          </a:p>
        </p:txBody>
      </p:sp>
    </p:spTree>
    <p:extLst>
      <p:ext uri="{BB962C8B-B14F-4D97-AF65-F5344CB8AC3E}">
        <p14:creationId xmlns:p14="http://schemas.microsoft.com/office/powerpoint/2010/main" val="18033995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6EC2BFC-F489-4307-83D7-FAD5D886B06D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 KNN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B685E7-A8AB-49DE-B87C-545D5EB9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6" y="2663793"/>
            <a:ext cx="10729192" cy="62292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EA346C-546F-4CF4-BE49-00DD041887CA}"/>
              </a:ext>
            </a:extLst>
          </p:cNvPr>
          <p:cNvSpPr txBox="1"/>
          <p:nvPr/>
        </p:nvSpPr>
        <p:spPr>
          <a:xfrm>
            <a:off x="11617424" y="2703808"/>
            <a:ext cx="7200800" cy="3032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Méthode d’apprentissage supervisé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Calcul de la distance (euclidienne, </a:t>
            </a:r>
            <a:r>
              <a:rPr lang="fr-FR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manhattan</a:t>
            </a: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Si 5-NN, rassembler les points par groupes de 6, (1point choisi et les 5 les plus proches) </a:t>
            </a:r>
          </a:p>
          <a:p>
            <a:pPr marL="173850">
              <a:lnSpc>
                <a:spcPct val="80000"/>
              </a:lnSpc>
              <a:buClr>
                <a:schemeClr val="accent1"/>
              </a:buClr>
              <a:buSzPct val="80000"/>
            </a:pPr>
            <a:endParaRPr lang="fr-FR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142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81C02D3-3630-4E09-A7F3-5D4776670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018985"/>
              </p:ext>
            </p:extLst>
          </p:nvPr>
        </p:nvGraphicFramePr>
        <p:xfrm>
          <a:off x="164723" y="2290615"/>
          <a:ext cx="18872954" cy="822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23A8332A-A129-4B93-84F9-1BDCB360D5EA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KNN </a:t>
            </a:r>
          </a:p>
        </p:txBody>
      </p:sp>
    </p:spTree>
    <p:extLst>
      <p:ext uri="{BB962C8B-B14F-4D97-AF65-F5344CB8AC3E}">
        <p14:creationId xmlns:p14="http://schemas.microsoft.com/office/powerpoint/2010/main" val="15594283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0F418A3-83B1-455F-8CD2-7EC3E69BE220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KNN 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AF481DF-E055-4E2A-A514-7AD8FC371959}"/>
              </a:ext>
            </a:extLst>
          </p:cNvPr>
          <p:cNvSpPr txBox="1"/>
          <p:nvPr/>
        </p:nvSpPr>
        <p:spPr>
          <a:xfrm>
            <a:off x="312168" y="2520355"/>
            <a:ext cx="8136904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Matrice de similarité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3D48017-EBDC-4E23-98D0-4BBB3C37DF3F}"/>
              </a:ext>
            </a:extLst>
          </p:cNvPr>
          <p:cNvSpPr txBox="1"/>
          <p:nvPr/>
        </p:nvSpPr>
        <p:spPr>
          <a:xfrm>
            <a:off x="8881120" y="2520355"/>
            <a:ext cx="8136904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Exemple de recommandation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1CFE6B-FD5A-43CC-8F51-85308AA6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4" y="3338685"/>
            <a:ext cx="8136904" cy="54463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705F54-42C4-424B-B83B-3B9D25E4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20" y="3338685"/>
            <a:ext cx="8136904" cy="54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350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E4155A-7098-483D-9D9B-C3F58336F7F0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Vérité  Terrain et KNN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BFD996-11D8-429D-9BCB-C7B97EAFD58E}"/>
              </a:ext>
            </a:extLst>
          </p:cNvPr>
          <p:cNvSpPr txBox="1"/>
          <p:nvPr/>
        </p:nvSpPr>
        <p:spPr>
          <a:xfrm>
            <a:off x="168152" y="2544956"/>
            <a:ext cx="9145014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Résultats-Vérité Terrain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6515CF-A338-4370-9CDE-D69B1D384563}"/>
              </a:ext>
            </a:extLst>
          </p:cNvPr>
          <p:cNvSpPr txBox="1"/>
          <p:nvPr/>
        </p:nvSpPr>
        <p:spPr>
          <a:xfrm>
            <a:off x="9457184" y="2520355"/>
            <a:ext cx="9577064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 Recommandation (Manhattan)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4A41A-D32F-4F5D-8AAD-A19A6803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" y="3347942"/>
            <a:ext cx="9145014" cy="52891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116D77-FB35-47FA-AE28-99FDD719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07" y="3315926"/>
            <a:ext cx="4462873" cy="25545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7D8628-7173-49B7-ABA8-A724C7FE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266" y="3315595"/>
            <a:ext cx="4765327" cy="25545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705B35-FA32-4F0D-BEE2-91B4D5B17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184" y="6049823"/>
            <a:ext cx="4462873" cy="25545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01939A-9E47-4E0B-BCF5-55ED549BE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5278" y="6049823"/>
            <a:ext cx="4750315" cy="25545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DD7C84-B893-48B6-95D0-3558FDF6824B}"/>
              </a:ext>
            </a:extLst>
          </p:cNvPr>
          <p:cNvSpPr txBox="1"/>
          <p:nvPr/>
        </p:nvSpPr>
        <p:spPr>
          <a:xfrm>
            <a:off x="168152" y="8785051"/>
            <a:ext cx="9145014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La distance Manhattan donne les meilleurs résultats de recommandation de films (Idéale pour les variables catégorielles)</a:t>
            </a:r>
          </a:p>
        </p:txBody>
      </p:sp>
    </p:spTree>
    <p:extLst>
      <p:ext uri="{BB962C8B-B14F-4D97-AF65-F5344CB8AC3E}">
        <p14:creationId xmlns:p14="http://schemas.microsoft.com/office/powerpoint/2010/main" val="6154938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8F41DBF-F22F-4CC3-8800-CB6FDB9E1C5B}"/>
              </a:ext>
            </a:extLst>
          </p:cNvPr>
          <p:cNvSpPr txBox="1">
            <a:spLocks/>
          </p:cNvSpPr>
          <p:nvPr/>
        </p:nvSpPr>
        <p:spPr>
          <a:xfrm>
            <a:off x="168152" y="1017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 K-</a:t>
            </a:r>
            <a:r>
              <a:rPr lang="fr-FR" sz="8000" cap="none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Clustering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5AAAE2-3CE1-4DE4-A9E7-B38C2B98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" y="2304331"/>
            <a:ext cx="9433048" cy="76371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EB48FE-893D-498D-A5AD-5398A0FE1FBC}"/>
              </a:ext>
            </a:extLst>
          </p:cNvPr>
          <p:cNvSpPr txBox="1"/>
          <p:nvPr/>
        </p:nvSpPr>
        <p:spPr>
          <a:xfrm>
            <a:off x="9889232" y="2304331"/>
            <a:ext cx="8928992" cy="7637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Méthode d’apprentissage non-supervisé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Pas de variable dépendante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Choisir le nombre de clusters K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Définition de K centroïdes d’une façon aléatoire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Calcul de la distance euclidienne et assignation de chaque point au centroïde le plus proche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Pour chaque groupe, on calcule le nouveau centroïde comme moyenne des observations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On attribue chaque point au centroïde le plus proche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Si nous n’avons aucun nouveau point assigné, notre modèle est prêt sinon on recommence l’étape précédente  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400" dirty="0">
                <a:latin typeface="Calibri" panose="020F0502020204030204" pitchFamily="34" charset="0"/>
                <a:cs typeface="Calibri" panose="020F0502020204030204" pitchFamily="34" charset="0"/>
              </a:rPr>
              <a:t>Si 50-Means, Répartition des points sur 50 clusters</a:t>
            </a:r>
          </a:p>
          <a:p>
            <a:pPr marL="173850">
              <a:lnSpc>
                <a:spcPct val="80000"/>
              </a:lnSpc>
              <a:buClr>
                <a:schemeClr val="accent1"/>
              </a:buClr>
              <a:buSzPct val="80000"/>
            </a:pPr>
            <a:endParaRPr lang="fr-FR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9780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20FBD63-56FE-40DF-8001-7B13638D3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551839"/>
              </p:ext>
            </p:extLst>
          </p:nvPr>
        </p:nvGraphicFramePr>
        <p:xfrm>
          <a:off x="164723" y="2218608"/>
          <a:ext cx="18872954" cy="822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A8F41DBF-F22F-4CC3-8800-CB6FDB9E1C5B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K-</a:t>
            </a:r>
            <a:r>
              <a:rPr lang="fr-FR" sz="8000" cap="none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9196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B896E90-56E0-4EE5-A7E6-1CF7328B77D9}"/>
              </a:ext>
            </a:extLst>
          </p:cNvPr>
          <p:cNvSpPr txBox="1">
            <a:spLocks/>
          </p:cNvSpPr>
          <p:nvPr/>
        </p:nvSpPr>
        <p:spPr>
          <a:xfrm>
            <a:off x="168152" y="72083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Résultats  K-</a:t>
            </a:r>
            <a:r>
              <a:rPr lang="fr-FR" sz="8000" cap="none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endParaRPr lang="fr-FR" sz="8000" cap="none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DA46C2D-A509-4D6D-94DE-C7BF6E6A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4" y="6578035"/>
            <a:ext cx="9145014" cy="415123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DA28FF9-112E-4481-96AA-A36A4FF428F3}"/>
              </a:ext>
            </a:extLst>
          </p:cNvPr>
          <p:cNvSpPr txBox="1"/>
          <p:nvPr/>
        </p:nvSpPr>
        <p:spPr>
          <a:xfrm>
            <a:off x="115007" y="1873153"/>
            <a:ext cx="9142681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Distribution des clusters K=50 et K=300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780D4AB-4952-4FEC-B444-3E54B2D3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76" y="2592363"/>
            <a:ext cx="9142680" cy="388843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7A3275A-7714-4C1E-9AD0-4B5B75635676}"/>
              </a:ext>
            </a:extLst>
          </p:cNvPr>
          <p:cNvSpPr txBox="1"/>
          <p:nvPr/>
        </p:nvSpPr>
        <p:spPr>
          <a:xfrm>
            <a:off x="9386848" y="6624811"/>
            <a:ext cx="9141008" cy="3785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La distribution des clusters est hétérogène, et  ne change pas en variant le K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Intégration du KNN pour générer  6 films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K= 50 donne les meilleurs résultats de recommandation de films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3756DA-97F2-4923-B9BF-701C53A90A8B}"/>
              </a:ext>
            </a:extLst>
          </p:cNvPr>
          <p:cNvSpPr txBox="1"/>
          <p:nvPr/>
        </p:nvSpPr>
        <p:spPr>
          <a:xfrm>
            <a:off x="9386848" y="1874024"/>
            <a:ext cx="914268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Résultats-Vérité Terrain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B6CFC0D-BA68-485D-B64D-1E756D9A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2" y="2607246"/>
            <a:ext cx="9066696" cy="38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88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657DD95-24C3-40C4-94FD-7BD378B1AAAB}"/>
              </a:ext>
            </a:extLst>
          </p:cNvPr>
          <p:cNvSpPr txBox="1">
            <a:spLocks/>
          </p:cNvSpPr>
          <p:nvPr/>
        </p:nvSpPr>
        <p:spPr>
          <a:xfrm>
            <a:off x="168152" y="-42217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 Clustering Hiérarchique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61FA74-DBD2-4501-9110-888254A2A85F}"/>
              </a:ext>
            </a:extLst>
          </p:cNvPr>
          <p:cNvSpPr txBox="1"/>
          <p:nvPr/>
        </p:nvSpPr>
        <p:spPr>
          <a:xfrm>
            <a:off x="12625536" y="1944291"/>
            <a:ext cx="6083480" cy="8227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Méthode d’apprentissage non-supervisé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Pas de variable dépendante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Reduction de la variance de chaque cluster résultant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N points =&gt;  N clusters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Choix «  </a:t>
            </a:r>
            <a:r>
              <a:rPr lang="fr-FR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3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complet, </a:t>
            </a:r>
            <a:r>
              <a:rPr lang="fr-FR" sz="3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fr-FR" sz="33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3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ward</a:t>
            </a:r>
            <a:r>
              <a:rPr lang="fr-FR" sz="33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euclidean</a:t>
            </a:r>
            <a:r>
              <a:rPr lang="fr-FR" sz="33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cosinus…  </a:t>
            </a: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» 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Faire un cluster avec les deux points les plus proches =&gt; N-1 clusters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Faire un cluster avec les deux clusters les plus proches =&gt; N-2 clusters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Répéter l’étape précédente jusqu'à ce qu’i n’y ait qu’un seul cluster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Dendrogram</a:t>
            </a:r>
            <a:r>
              <a:rPr lang="fr-FR" sz="3300" dirty="0">
                <a:latin typeface="Calibri" panose="020F0502020204030204" pitchFamily="34" charset="0"/>
                <a:cs typeface="Calibri" panose="020F0502020204030204" pitchFamily="34" charset="0"/>
              </a:rPr>
              <a:t>: Représente la façon de construire les clusters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E4A42-6911-47E9-B131-74F0538FCB15}"/>
              </a:ext>
            </a:extLst>
          </p:cNvPr>
          <p:cNvSpPr txBox="1"/>
          <p:nvPr/>
        </p:nvSpPr>
        <p:spPr>
          <a:xfrm>
            <a:off x="168152" y="2130599"/>
            <a:ext cx="9142681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Approche agglomérative (ascendante)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7B92FBD-EEB1-410B-9E18-4973D4CB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" y="2927601"/>
            <a:ext cx="5832648" cy="33371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CF8039-5B77-4D2C-B0EB-B26D7408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25" y="2927601"/>
            <a:ext cx="5832648" cy="333717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48CAC5-A633-4F6E-A2D3-6E6468FD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2" y="6600009"/>
            <a:ext cx="5832648" cy="33371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4F8C0E-9D86-4280-959C-31C56E23C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27" y="6600010"/>
            <a:ext cx="5832649" cy="33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67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72BE73A-122C-4E3F-82E7-82E94FB5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216" y="1080135"/>
            <a:ext cx="8856984" cy="9076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 et objectif</a:t>
            </a:r>
          </a:p>
        </p:txBody>
      </p:sp>
      <p:graphicFrame>
        <p:nvGraphicFramePr>
          <p:cNvPr id="20" name="Espace réservé du contenu 19">
            <a:extLst>
              <a:ext uri="{FF2B5EF4-FFF2-40B4-BE49-F238E27FC236}">
                <a16:creationId xmlns:a16="http://schemas.microsoft.com/office/drawing/2014/main" id="{59AF6C5F-5AE1-4CF4-B4C2-DA798305A0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6947345"/>
              </p:ext>
            </p:extLst>
          </p:nvPr>
        </p:nvGraphicFramePr>
        <p:xfrm>
          <a:off x="816224" y="2284413"/>
          <a:ext cx="8713266" cy="6284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0C8BAA1-A751-4220-AD4C-C2443114B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46502" y="1108686"/>
            <a:ext cx="7923650" cy="9076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CF499771-2766-4CE9-BA25-A1900BDF64F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30834589"/>
              </p:ext>
            </p:extLst>
          </p:nvPr>
        </p:nvGraphicFramePr>
        <p:xfrm>
          <a:off x="10321280" y="2284413"/>
          <a:ext cx="7762875" cy="664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0816045"/>
      </p:ext>
    </p:extLst>
  </p:cSld>
  <p:clrMapOvr>
    <a:masterClrMapping/>
  </p:clrMapOvr>
  <p:transition spd="slow" advTm="15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20FBD63-56FE-40DF-8001-7B13638D3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372186"/>
              </p:ext>
            </p:extLst>
          </p:nvPr>
        </p:nvGraphicFramePr>
        <p:xfrm>
          <a:off x="164723" y="2218608"/>
          <a:ext cx="18872954" cy="822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A8F41DBF-F22F-4CC3-8800-CB6FDB9E1C5B}"/>
              </a:ext>
            </a:extLst>
          </p:cNvPr>
          <p:cNvSpPr txBox="1">
            <a:spLocks/>
          </p:cNvSpPr>
          <p:nvPr/>
        </p:nvSpPr>
        <p:spPr>
          <a:xfrm>
            <a:off x="168152" y="96178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Clustering Hiérarchique </a:t>
            </a:r>
          </a:p>
        </p:txBody>
      </p:sp>
    </p:spTree>
    <p:extLst>
      <p:ext uri="{BB962C8B-B14F-4D97-AF65-F5344CB8AC3E}">
        <p14:creationId xmlns:p14="http://schemas.microsoft.com/office/powerpoint/2010/main" val="11959745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F024C9C-408B-4154-BAD0-F951425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" y="2808387"/>
            <a:ext cx="8658118" cy="374441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17BD9CB-DF15-4770-92CD-AC1A86DA87C3}"/>
              </a:ext>
            </a:extLst>
          </p:cNvPr>
          <p:cNvSpPr txBox="1">
            <a:spLocks/>
          </p:cNvSpPr>
          <p:nvPr/>
        </p:nvSpPr>
        <p:spPr>
          <a:xfrm>
            <a:off x="168152" y="144091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Clustering Hiérarchique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1BD060-6F7D-401E-A3BE-E820F6D9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60" y="6624812"/>
            <a:ext cx="9793088" cy="40324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3D7B16-8333-4431-8F2E-64D750DF3ACA}"/>
              </a:ext>
            </a:extLst>
          </p:cNvPr>
          <p:cNvSpPr txBox="1"/>
          <p:nvPr/>
        </p:nvSpPr>
        <p:spPr>
          <a:xfrm>
            <a:off x="9241160" y="2045518"/>
            <a:ext cx="979308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Distribution des clusters K=50 et K=300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4EBEFD-0937-4B83-8EB9-EFC363633BD9}"/>
              </a:ext>
            </a:extLst>
          </p:cNvPr>
          <p:cNvSpPr txBox="1"/>
          <p:nvPr/>
        </p:nvSpPr>
        <p:spPr>
          <a:xfrm>
            <a:off x="168152" y="2016299"/>
            <a:ext cx="865811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ward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’, 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euclidean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2DF105-3F6A-43C0-82AE-37BDC5F3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160" y="2791966"/>
            <a:ext cx="9793088" cy="376083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7F58867-46F8-420F-899B-969E91341CDB}"/>
              </a:ext>
            </a:extLst>
          </p:cNvPr>
          <p:cNvSpPr txBox="1"/>
          <p:nvPr/>
        </p:nvSpPr>
        <p:spPr>
          <a:xfrm>
            <a:off x="141844" y="6624812"/>
            <a:ext cx="8684426" cy="4185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800" dirty="0">
                <a:latin typeface="Calibri" panose="020F0502020204030204" pitchFamily="34" charset="0"/>
                <a:cs typeface="Calibri" panose="020F0502020204030204" pitchFamily="34" charset="0"/>
              </a:rPr>
              <a:t>La distribution des clusters est hétérogène, et  ne change pas en variant le K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800" dirty="0">
                <a:latin typeface="Calibri" panose="020F0502020204030204" pitchFamily="34" charset="0"/>
                <a:cs typeface="Calibri" panose="020F0502020204030204" pitchFamily="34" charset="0"/>
              </a:rPr>
              <a:t>Intégration du KNN pour générer  6 films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800" dirty="0">
                <a:latin typeface="Calibri" panose="020F0502020204030204" pitchFamily="34" charset="0"/>
                <a:cs typeface="Calibri" panose="020F0502020204030204" pitchFamily="34" charset="0"/>
              </a:rPr>
              <a:t>K= 50 donne les meilleurs résultats de recommandation de films</a:t>
            </a:r>
          </a:p>
        </p:txBody>
      </p:sp>
    </p:spTree>
    <p:extLst>
      <p:ext uri="{BB962C8B-B14F-4D97-AF65-F5344CB8AC3E}">
        <p14:creationId xmlns:p14="http://schemas.microsoft.com/office/powerpoint/2010/main" val="17294916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5600AD-3AE5-48D6-BC89-24C47811DFE0}"/>
              </a:ext>
            </a:extLst>
          </p:cNvPr>
          <p:cNvSpPr txBox="1">
            <a:spLocks/>
          </p:cNvSpPr>
          <p:nvPr/>
        </p:nvSpPr>
        <p:spPr>
          <a:xfrm>
            <a:off x="146810" y="73920"/>
            <a:ext cx="18001999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Résultats Clustering Hiérarchique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5003D7-35B7-453C-96EF-DE8AA53A48DD}"/>
              </a:ext>
            </a:extLst>
          </p:cNvPr>
          <p:cNvSpPr txBox="1"/>
          <p:nvPr/>
        </p:nvSpPr>
        <p:spPr>
          <a:xfrm>
            <a:off x="168152" y="1944291"/>
            <a:ext cx="842493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euclidean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87808B-1364-4C0E-AF76-5826833F20FC}"/>
              </a:ext>
            </a:extLst>
          </p:cNvPr>
          <p:cNvSpPr txBox="1"/>
          <p:nvPr/>
        </p:nvSpPr>
        <p:spPr>
          <a:xfrm>
            <a:off x="9615560" y="1944291"/>
            <a:ext cx="841057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cosine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A42B4EC2-767F-47BC-A384-1C5208CA4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" y="6401890"/>
            <a:ext cx="8424936" cy="4255369"/>
          </a:xfrm>
        </p:spPr>
      </p:pic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408D05CC-E4C6-48CB-8A2A-573A434D3A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401891"/>
            <a:ext cx="8424936" cy="4255368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E293451-EB1B-447B-AB4B-202104607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2" y="2736379"/>
            <a:ext cx="8424936" cy="36004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D7C6B4F-D437-47F0-9FC0-10F66493E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561" y="2812529"/>
            <a:ext cx="841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204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5600AD-3AE5-48D6-BC89-24C47811DFE0}"/>
              </a:ext>
            </a:extLst>
          </p:cNvPr>
          <p:cNvSpPr txBox="1">
            <a:spLocks/>
          </p:cNvSpPr>
          <p:nvPr/>
        </p:nvSpPr>
        <p:spPr>
          <a:xfrm>
            <a:off x="168151" y="-12501"/>
            <a:ext cx="18001999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Clustering Hiérarchique</a:t>
            </a:r>
            <a:endParaRPr lang="fr-FR" sz="8000" cap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CA9669-3EBA-412F-8254-F60FCA712D01}"/>
              </a:ext>
            </a:extLst>
          </p:cNvPr>
          <p:cNvSpPr txBox="1"/>
          <p:nvPr/>
        </p:nvSpPr>
        <p:spPr>
          <a:xfrm>
            <a:off x="168152" y="1872283"/>
            <a:ext cx="842493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compléte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euclidean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619BD6-0B95-4D00-A0F5-E7DDC85189CC}"/>
              </a:ext>
            </a:extLst>
          </p:cNvPr>
          <p:cNvSpPr txBox="1"/>
          <p:nvPr/>
        </p:nvSpPr>
        <p:spPr>
          <a:xfrm>
            <a:off x="9546352" y="1944291"/>
            <a:ext cx="8479784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compléte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: ‘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cosine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80E86E37-607B-4914-846A-29B8DB1C6E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7" y="6408787"/>
            <a:ext cx="8389481" cy="4290764"/>
          </a:xfrm>
        </p:spPr>
      </p:pic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C386A3A8-A7B4-4C6B-8CE8-F864F4314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55" y="6408787"/>
            <a:ext cx="8389481" cy="4290764"/>
          </a:xfr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FBD142A-1F61-4AD1-BA7E-8AD22D8F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651373"/>
            <a:ext cx="8424936" cy="361339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0D72C15-1D0E-4AA1-A819-BA47A5E12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6" y="2643366"/>
            <a:ext cx="8383741" cy="36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794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59DAA0-49B5-4051-AF4E-D737FA71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" y="2088307"/>
            <a:ext cx="16561840" cy="280831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F0126EC-A0E5-4498-A0D0-6971083E03B5}"/>
              </a:ext>
            </a:extLst>
          </p:cNvPr>
          <p:cNvSpPr txBox="1">
            <a:spLocks/>
          </p:cNvSpPr>
          <p:nvPr/>
        </p:nvSpPr>
        <p:spPr>
          <a:xfrm>
            <a:off x="168152" y="144091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Clustering Hiérarchique</a:t>
            </a:r>
            <a:endParaRPr lang="fr-FR" sz="8000" cap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27C9BD-9E5A-44C1-978F-FB1B05DF2355}"/>
              </a:ext>
            </a:extLst>
          </p:cNvPr>
          <p:cNvSpPr txBox="1"/>
          <p:nvPr/>
        </p:nvSpPr>
        <p:spPr>
          <a:xfrm>
            <a:off x="196694" y="5112643"/>
            <a:ext cx="8684426" cy="5016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La distribution des clusters est hétérogène, et  ne s’améliore pas  en ajustant K,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endParaRPr lang="fr-F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Intégration du KNN pour générer  6 films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(K= 50,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=« 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compete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 », 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 =« </a:t>
            </a:r>
            <a:r>
              <a:rPr lang="fr-F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euclidean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 ») donne les meilleurs résultats de recommandation de films</a:t>
            </a:r>
          </a:p>
        </p:txBody>
      </p:sp>
    </p:spTree>
    <p:extLst>
      <p:ext uri="{BB962C8B-B14F-4D97-AF65-F5344CB8AC3E}">
        <p14:creationId xmlns:p14="http://schemas.microsoft.com/office/powerpoint/2010/main" val="300788422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3FD9C73-B5FF-42F2-BEE7-868EDDE4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4" y="2016299"/>
            <a:ext cx="16561840" cy="3816424"/>
          </a:xfr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2413478-AED6-4F08-A390-987219E98003}"/>
              </a:ext>
            </a:extLst>
          </p:cNvPr>
          <p:cNvSpPr txBox="1">
            <a:spLocks/>
          </p:cNvSpPr>
          <p:nvPr/>
        </p:nvSpPr>
        <p:spPr>
          <a:xfrm>
            <a:off x="168152" y="24170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 finale du modèle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826FED-D3BC-4748-8E76-6FBCF60DA0A1}"/>
              </a:ext>
            </a:extLst>
          </p:cNvPr>
          <p:cNvSpPr txBox="1"/>
          <p:nvPr/>
        </p:nvSpPr>
        <p:spPr>
          <a:xfrm>
            <a:off x="196694" y="6447011"/>
            <a:ext cx="8684426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 Le modèle KNN avec la distance « Manhattan » est la meilleur configuration pour avoir les meilleures recommandations de films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0EA9E-1BDB-4F57-ADBF-87E5D9620CAE}"/>
              </a:ext>
            </a:extLst>
          </p:cNvPr>
          <p:cNvSpPr/>
          <p:nvPr/>
        </p:nvSpPr>
        <p:spPr>
          <a:xfrm>
            <a:off x="1608312" y="5328667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5551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16">
            <a:extLst>
              <a:ext uri="{FF2B5EF4-FFF2-40B4-BE49-F238E27FC236}">
                <a16:creationId xmlns:a16="http://schemas.microsoft.com/office/drawing/2014/main" id="{11AD82C4-1A1B-490C-8002-9AED9C2E3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68269"/>
              </p:ext>
            </p:extLst>
          </p:nvPr>
        </p:nvGraphicFramePr>
        <p:xfrm>
          <a:off x="168152" y="2258367"/>
          <a:ext cx="11521280" cy="724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re 1">
            <a:extLst>
              <a:ext uri="{FF2B5EF4-FFF2-40B4-BE49-F238E27FC236}">
                <a16:creationId xmlns:a16="http://schemas.microsoft.com/office/drawing/2014/main" id="{3827C8E7-D7D1-4BF9-B993-FEBB36D4919C}"/>
              </a:ext>
            </a:extLst>
          </p:cNvPr>
          <p:cNvSpPr txBox="1">
            <a:spLocks/>
          </p:cNvSpPr>
          <p:nvPr/>
        </p:nvSpPr>
        <p:spPr>
          <a:xfrm>
            <a:off x="168152" y="288107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Création et déploiement 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4DD11A-30A7-4709-9B41-6806F57C5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7464" y="2258367"/>
            <a:ext cx="7056784" cy="46544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56108EE-735E-4068-AD00-3BB7C447B58C}"/>
              </a:ext>
            </a:extLst>
          </p:cNvPr>
          <p:cNvSpPr txBox="1"/>
          <p:nvPr/>
        </p:nvSpPr>
        <p:spPr>
          <a:xfrm>
            <a:off x="11977464" y="7317596"/>
            <a:ext cx="7056784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Le film choisi, et les 5 films similaires</a:t>
            </a:r>
          </a:p>
        </p:txBody>
      </p:sp>
    </p:spTree>
    <p:extLst>
      <p:ext uri="{BB962C8B-B14F-4D97-AF65-F5344CB8AC3E}">
        <p14:creationId xmlns:p14="http://schemas.microsoft.com/office/powerpoint/2010/main" val="292469285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3BA8BF3-792A-4184-80E7-070D5CAB7A0E}"/>
              </a:ext>
            </a:extLst>
          </p:cNvPr>
          <p:cNvSpPr txBox="1">
            <a:spLocks/>
          </p:cNvSpPr>
          <p:nvPr/>
        </p:nvSpPr>
        <p:spPr>
          <a:xfrm>
            <a:off x="168152" y="288107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Conclusion et perspectives</a:t>
            </a:r>
          </a:p>
        </p:txBody>
      </p:sp>
      <p:graphicFrame>
        <p:nvGraphicFramePr>
          <p:cNvPr id="18" name="Espace réservé du contenu 17">
            <a:extLst>
              <a:ext uri="{FF2B5EF4-FFF2-40B4-BE49-F238E27FC236}">
                <a16:creationId xmlns:a16="http://schemas.microsoft.com/office/drawing/2014/main" id="{72EC5530-91EA-4B05-A302-EF124C216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489586"/>
              </p:ext>
            </p:extLst>
          </p:nvPr>
        </p:nvGraphicFramePr>
        <p:xfrm>
          <a:off x="2040360" y="2664371"/>
          <a:ext cx="14401600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8126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4E70E176-20FC-4B63-9150-D215510A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68" y="290740"/>
            <a:ext cx="13441680" cy="12935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72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de données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EED6977A-B928-4C26-AAD0-34932F66C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87144"/>
              </p:ext>
            </p:extLst>
          </p:nvPr>
        </p:nvGraphicFramePr>
        <p:xfrm>
          <a:off x="168152" y="3240832"/>
          <a:ext cx="9361611" cy="50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Espace réservé du contenu 12">
            <a:extLst>
              <a:ext uri="{FF2B5EF4-FFF2-40B4-BE49-F238E27FC236}">
                <a16:creationId xmlns:a16="http://schemas.microsoft.com/office/drawing/2014/main" id="{6A43A18A-52E1-42F5-9563-053A4C9E2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921629"/>
              </p:ext>
            </p:extLst>
          </p:nvPr>
        </p:nvGraphicFramePr>
        <p:xfrm>
          <a:off x="9744645" y="3240435"/>
          <a:ext cx="9289604" cy="50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294906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E35FD-84C8-4DFE-86CC-5F9A30CD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288107"/>
            <a:ext cx="13441680" cy="129614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oublons</a:t>
            </a:r>
            <a:endParaRPr lang="fr-FR" sz="8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30C6BC-12F0-4B7C-AC81-D6CC2A38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2088307"/>
            <a:ext cx="15995243" cy="5312632"/>
          </a:xfr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FF91C5-D1AF-4365-86D0-37D4B4D6B4B7}"/>
              </a:ext>
            </a:extLst>
          </p:cNvPr>
          <p:cNvSpPr txBox="1"/>
          <p:nvPr/>
        </p:nvSpPr>
        <p:spPr>
          <a:xfrm>
            <a:off x="456184" y="8070140"/>
            <a:ext cx="72728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124 lignes supprimées</a:t>
            </a:r>
          </a:p>
        </p:txBody>
      </p:sp>
    </p:spTree>
    <p:extLst>
      <p:ext uri="{BB962C8B-B14F-4D97-AF65-F5344CB8AC3E}">
        <p14:creationId xmlns:p14="http://schemas.microsoft.com/office/powerpoint/2010/main" val="26452427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530FBE0-17C0-411F-8230-236EFC919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4" y="1440235"/>
            <a:ext cx="10729192" cy="4199009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C3A84B-13AE-41B7-ABAE-4F53DE6979BD}"/>
              </a:ext>
            </a:extLst>
          </p:cNvPr>
          <p:cNvSpPr txBox="1"/>
          <p:nvPr/>
        </p:nvSpPr>
        <p:spPr>
          <a:xfrm>
            <a:off x="11761440" y="3546992"/>
            <a:ext cx="6264696" cy="64054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600"/>
            </a:lvl1pPr>
          </a:lstStyle>
          <a:p>
            <a:pPr marL="173850" indent="0">
              <a:buNone/>
            </a:pP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L'écart 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inter-quartile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la différence entre le 3e quartile et le 1e quartile : IQ  = Q3-Q1</a:t>
            </a:r>
          </a:p>
          <a:p>
            <a:pPr marL="173850" indent="0">
              <a:buNone/>
            </a:pP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Valeurs &gt; Q3+ 1,5IQ et Valeurs &lt; Q1- 1,5Q</a:t>
            </a:r>
          </a:p>
          <a:p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Remplacement des 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NaNs</a:t>
            </a: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3850" indent="0">
              <a:buNone/>
            </a:pP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 Cat-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binaire de la variable 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3850" indent="0">
              <a:buNone/>
            </a:pP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Imputations des 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NaNs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KNN</a:t>
            </a:r>
          </a:p>
          <a:p>
            <a:pPr marL="173850" indent="0">
              <a:buNone/>
            </a:pP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8DCB9F3-AE4D-4FC9-BF9D-04272872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0" y="144091"/>
            <a:ext cx="18290032" cy="115212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Traitement des variables numériques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00F988-5BE8-49E7-A3DE-EC7A2C8FC5F5}"/>
              </a:ext>
            </a:extLst>
          </p:cNvPr>
          <p:cNvSpPr txBox="1"/>
          <p:nvPr/>
        </p:nvSpPr>
        <p:spPr>
          <a:xfrm>
            <a:off x="11761440" y="1440235"/>
            <a:ext cx="62646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NaNs</a:t>
            </a:r>
            <a:r>
              <a:rPr lang="fr-FR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3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fr-FR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variables numériques:</a:t>
            </a:r>
          </a:p>
          <a:p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E74ED7C8-E760-40F2-844F-7241CC34E3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4" y="5688708"/>
            <a:ext cx="10729192" cy="4968551"/>
          </a:xfrm>
        </p:spPr>
      </p:pic>
    </p:spTree>
    <p:extLst>
      <p:ext uri="{BB962C8B-B14F-4D97-AF65-F5344CB8AC3E}">
        <p14:creationId xmlns:p14="http://schemas.microsoft.com/office/powerpoint/2010/main" val="21173720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9B398F7-CA62-436F-B348-F0FAFA16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6" y="2232323"/>
            <a:ext cx="9793088" cy="7200800"/>
          </a:xfrm>
        </p:spPr>
      </p:pic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499B4DA3-B458-482F-9BD1-448D33221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068353"/>
              </p:ext>
            </p:extLst>
          </p:nvPr>
        </p:nvGraphicFramePr>
        <p:xfrm>
          <a:off x="10483220" y="2232323"/>
          <a:ext cx="8046972" cy="69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>
            <a:extLst>
              <a:ext uri="{FF2B5EF4-FFF2-40B4-BE49-F238E27FC236}">
                <a16:creationId xmlns:a16="http://schemas.microsoft.com/office/drawing/2014/main" id="{0E1C6C9F-BD2D-448E-9516-DCF615C369A1}"/>
              </a:ext>
            </a:extLst>
          </p:cNvPr>
          <p:cNvSpPr txBox="1">
            <a:spLocks/>
          </p:cNvSpPr>
          <p:nvPr/>
        </p:nvSpPr>
        <p:spPr>
          <a:xfrm>
            <a:off x="240160" y="144091"/>
            <a:ext cx="1829003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Traitement des variables numériques</a:t>
            </a:r>
            <a:endParaRPr lang="fr-FR" sz="8000" cap="none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BCDBD-1436-4A0E-87A0-5F582394C47B}"/>
              </a:ext>
            </a:extLst>
          </p:cNvPr>
          <p:cNvSpPr/>
          <p:nvPr/>
        </p:nvSpPr>
        <p:spPr>
          <a:xfrm>
            <a:off x="7296944" y="8569027"/>
            <a:ext cx="6480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1040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E2C344E-7F72-4A28-8B54-B76879F5A1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168" y="1872283"/>
            <a:ext cx="8496944" cy="8496944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8DB0335-0084-4A55-8894-C67287435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" y="3842633"/>
            <a:ext cx="7416824" cy="6526594"/>
          </a:xfr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DEA9CA2-3F73-4B3C-805D-4EA46FD35207}"/>
              </a:ext>
            </a:extLst>
          </p:cNvPr>
          <p:cNvSpPr txBox="1">
            <a:spLocks/>
          </p:cNvSpPr>
          <p:nvPr/>
        </p:nvSpPr>
        <p:spPr>
          <a:xfrm>
            <a:off x="240160" y="144091"/>
            <a:ext cx="1829003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Traitement des variables numériques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09F1C5-DCAE-4B36-8FA0-461ED65F07B1}"/>
              </a:ext>
            </a:extLst>
          </p:cNvPr>
          <p:cNvSpPr txBox="1"/>
          <p:nvPr/>
        </p:nvSpPr>
        <p:spPr>
          <a:xfrm>
            <a:off x="960240" y="1872283"/>
            <a:ext cx="74168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après traitement des </a:t>
            </a:r>
            <a:r>
              <a:rPr lang="fr-FR" sz="3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NaNs</a:t>
            </a:r>
            <a:r>
              <a:rPr lang="fr-FR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3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fr-FR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variables numériques:</a:t>
            </a:r>
          </a:p>
        </p:txBody>
      </p:sp>
    </p:spTree>
    <p:extLst>
      <p:ext uri="{BB962C8B-B14F-4D97-AF65-F5344CB8AC3E}">
        <p14:creationId xmlns:p14="http://schemas.microsoft.com/office/powerpoint/2010/main" val="22550859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F2C4B34-B4A5-49C7-A9E3-91C0FAAB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52" y="216099"/>
            <a:ext cx="17137904" cy="172819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Traitement des variables catégorielles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2FBDA4D-5EBF-45B5-92A8-F47306A8362E}"/>
              </a:ext>
            </a:extLst>
          </p:cNvPr>
          <p:cNvSpPr txBox="1"/>
          <p:nvPr/>
        </p:nvSpPr>
        <p:spPr>
          <a:xfrm>
            <a:off x="10993488" y="2160315"/>
            <a:ext cx="7968752" cy="6986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modèles ML sont basés sur des équations mathématiques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 les catégories  en valeurs numériques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Variable: Variable catégorique nominale à encoder par les « 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variables  0 ou 1) 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OneHotEncoding</a:t>
            </a:r>
            <a:endParaRPr lang="fr-FR" sz="3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actor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et « 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director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: Ne garder que ceux qui apparaissent 2 fois dans la base de données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« 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movie_imdb_link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« </a:t>
            </a:r>
            <a:r>
              <a:rPr lang="fr-FR" sz="3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plot_keywords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: Difficile à exploiter, beaucoup de mots clés par film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07329A-2236-4276-A75D-0B0851B8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8" y="7479563"/>
            <a:ext cx="10528230" cy="31095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0E0485-87E2-4DC2-BFF2-3F663789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8" y="2160315"/>
            <a:ext cx="10528230" cy="51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19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6FD59D4-7E8D-4B25-B94A-1C1B6202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" y="2448347"/>
            <a:ext cx="12745416" cy="6336704"/>
          </a:xfr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F2F50FD-72E1-419D-B6A6-127D3B4E7CFA}"/>
              </a:ext>
            </a:extLst>
          </p:cNvPr>
          <p:cNvSpPr txBox="1">
            <a:spLocks/>
          </p:cNvSpPr>
          <p:nvPr/>
        </p:nvSpPr>
        <p:spPr>
          <a:xfrm>
            <a:off x="168152" y="216099"/>
            <a:ext cx="1656184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720090" rtl="0" eaLnBrk="1" latinLnBrk="0" hangingPunct="1">
              <a:spcBef>
                <a:spcPct val="0"/>
              </a:spcBef>
              <a:buNone/>
              <a:defRPr sz="567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fr-FR" sz="8000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de données prête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B0F4CE-5420-448C-A0B5-0FC983056ECD}"/>
              </a:ext>
            </a:extLst>
          </p:cNvPr>
          <p:cNvSpPr txBox="1"/>
          <p:nvPr/>
        </p:nvSpPr>
        <p:spPr>
          <a:xfrm>
            <a:off x="13057584" y="2448347"/>
            <a:ext cx="367240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4797 films </a:t>
            </a:r>
          </a:p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3186 variables</a:t>
            </a:r>
          </a:p>
        </p:txBody>
      </p:sp>
    </p:spTree>
    <p:extLst>
      <p:ext uri="{BB962C8B-B14F-4D97-AF65-F5344CB8AC3E}">
        <p14:creationId xmlns:p14="http://schemas.microsoft.com/office/powerpoint/2010/main" val="18283811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erre de lai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47060</TotalTime>
  <Words>1100</Words>
  <Application>Microsoft Office PowerPoint</Application>
  <PresentationFormat>Personnalisé</PresentationFormat>
  <Paragraphs>191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Secteur</vt:lpstr>
      <vt:lpstr>Présentation PowerPoint</vt:lpstr>
      <vt:lpstr>Présentation PowerPoint</vt:lpstr>
      <vt:lpstr>Base de données</vt:lpstr>
      <vt:lpstr>Doublons</vt:lpstr>
      <vt:lpstr>Traitement des variables numériques</vt:lpstr>
      <vt:lpstr>Présentation PowerPoint</vt:lpstr>
      <vt:lpstr>Présentation PowerPoint</vt:lpstr>
      <vt:lpstr>Traitement des variables catégorielles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POLITIQUE ENVIRONNEMENTALE DANS UNE PME</dc:title>
  <dc:creator>Dhissa_a</dc:creator>
  <cp:lastModifiedBy>ADIL DHISSA</cp:lastModifiedBy>
  <cp:revision>1263</cp:revision>
  <dcterms:created xsi:type="dcterms:W3CDTF">2014-12-27T14:31:08Z</dcterms:created>
  <dcterms:modified xsi:type="dcterms:W3CDTF">2020-12-15T21:02:40Z</dcterms:modified>
</cp:coreProperties>
</file>