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64e40f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664e40fb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664e40f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664e40fb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64e40f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664e40fb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64e40b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664e40b8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64e40b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664e40b8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664e40b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664e40b81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664e40b8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664e40b81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664e40b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664e40b81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664e40b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a664e40b81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664e40b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664e40b81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671ba1d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671ba1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664e40b8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a664e40b81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664e40b8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664e40b8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664e40b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664e40b81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64e40b8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a664e40b81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64e40b8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a664e40b8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664e40b8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a664e40b8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64e40b81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64e40b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664e40b8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664e40b81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664e40b8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664e40b8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64e40b8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a664e40b81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64e40b8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64e40b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686871c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a686871c7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671ba1e5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671ba1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64e40b8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64e40b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66bd629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66bd629fb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64e40b8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64e40b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64e40f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664e40fb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SzWhv0SpRlXZoXPuYKaFZozOzcPjKRdS/view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12" y="625113"/>
            <a:ext cx="12192001" cy="6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0" y="1546975"/>
            <a:ext cx="12192000" cy="66207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gear, ware&#10;&#10;Description automatically generated"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6984" y="116297"/>
            <a:ext cx="1335920" cy="13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28675" y="777525"/>
            <a:ext cx="910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FYP-I Mid Evaluation Presentation</a:t>
            </a:r>
            <a:endParaRPr b="1" i="0" sz="4400" u="none" cap="none" strike="noStrike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021" y="1829921"/>
            <a:ext cx="3743325" cy="4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097275" y="206225"/>
            <a:ext cx="10058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Backend (contd …)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5" y="2030421"/>
            <a:ext cx="3156074" cy="431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650" y="2035975"/>
            <a:ext cx="4888749" cy="43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2650" y="2035975"/>
            <a:ext cx="3356975" cy="43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83300" y="1165325"/>
            <a:ext cx="3156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581650" y="1146400"/>
            <a:ext cx="4888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612550" y="1146400"/>
            <a:ext cx="3357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Route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97275" y="206225"/>
            <a:ext cx="10058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Backend Structure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320900" y="1393050"/>
            <a:ext cx="95502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Modular Structure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63" y="2579875"/>
            <a:ext cx="3124200" cy="3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38" y="2579875"/>
            <a:ext cx="3162300" cy="3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125" y="2579875"/>
            <a:ext cx="3171825" cy="3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97275" y="286601"/>
            <a:ext cx="886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Major Part - Handle User Interactions</a:t>
            </a:r>
            <a:endParaRPr b="1"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Premium Vector | Ux ui web banner design. app interface improvement for user.  modern technology concept. illustration"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1443050"/>
            <a:ext cx="5000626" cy="450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 - React WebSpeech Hook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Speaking Vector SVG Icon (9) - SVG Repo"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50" y="2986075"/>
            <a:ext cx="22288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143500" y="3529000"/>
            <a:ext cx="544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Hey there, I am some raw text   string without any purpose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472125" y="2243150"/>
            <a:ext cx="4428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What did we get?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6100775" y="1400175"/>
            <a:ext cx="5586300" cy="455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Translate actions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Keypress Icons - Download Free Vector Icons | Noun Project"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476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389925" y="3112850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Translated to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063575" y="4231450"/>
            <a:ext cx="57879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insertText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(text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editorState) =&gt;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currContent = editorState.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getCurrentContent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const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currSelection = editorState.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getSelection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const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newContent = Modifier.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replaceText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(currContent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currSelection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editorState.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getCurrentInlineStyle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const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newEditorState = EditorState.</a:t>
            </a:r>
            <a:r>
              <a:rPr i="1"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(editorState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newContent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'insert-characters'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EditorState.</a:t>
            </a:r>
            <a:r>
              <a:rPr i="1"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forceSelection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(newEditorState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newContent.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getSelectionAfter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063575" y="1381500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setEditorContentProgramatically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(text) =&gt;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shouldProvoke =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commands.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(cmd =&gt;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(text === cmd.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shouldProvoke =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(text.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'set title'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shouldProvoke =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(showTopics)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shouldProvoke =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(shouldProvoke)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setEditorState(currEditorState =&gt;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insertText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(text.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 text + 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text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currEditorState)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143000" y="4772025"/>
            <a:ext cx="1859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Typing Text into Editor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SSD </a:t>
            </a: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Text Editor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38" y="1138237"/>
            <a:ext cx="3438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Text Editor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50" y="988909"/>
            <a:ext cx="9903898" cy="557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8600" y="329450"/>
            <a:ext cx="11901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39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Technical Challenge</a:t>
            </a:r>
            <a:r>
              <a:rPr b="1" lang="en-US" sz="39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 - Low Coupling, High Cohesion</a:t>
            </a:r>
            <a:endParaRPr sz="39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What does 'low in coupling and high in cohesion' mean - Stack Overflow"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492570"/>
            <a:ext cx="8601074" cy="450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Component Architecture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00" y="1084150"/>
            <a:ext cx="2558600" cy="556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Code Splitting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950"/>
            <a:ext cx="11887200" cy="10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38" y="4365050"/>
            <a:ext cx="11389326" cy="10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542925" y="3800475"/>
            <a:ext cx="1311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01350" y="1152525"/>
            <a:ext cx="1311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0052"/>
            <a:ext cx="12167025" cy="61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1097280" y="286604"/>
            <a:ext cx="88668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b="1"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097275" y="286600"/>
            <a:ext cx="99039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Validate and Secure Routes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066800" y="1701100"/>
            <a:ext cx="10058400" cy="4650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Validation of routes and payload sent to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Errors are thrown and handled through promises and custom validators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Secure routes through JWT (JSON Web Tokens) standard and transmit data between client and server securely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Web Security Vector SVG Icon (2) - PNG Repo Free PNG Icons"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50" y="3029475"/>
            <a:ext cx="3321925" cy="33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/>
        </p:nvSpPr>
        <p:spPr>
          <a:xfrm>
            <a:off x="6300800" y="1071575"/>
            <a:ext cx="4171800" cy="5514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1097275" y="192851"/>
            <a:ext cx="10058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JWT Authentication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097275" y="1218900"/>
            <a:ext cx="4488300" cy="5241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 JSON Web Token consists of following three things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Payload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Signature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Client has to set authorization header while sending request to the server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Bearer + token 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6242850" y="1017850"/>
            <a:ext cx="4969500" cy="5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authHeader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'Authorization'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authHeader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'Not authenticated.'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authHeader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'Thisisasecret-password-tercesasisihT'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'Not authenticated.'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'Not authenticated.'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decodedToken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SSD Articles Directory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38" y="1138237"/>
            <a:ext cx="3438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Articles Directory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75" y="1084150"/>
            <a:ext cx="9595659" cy="549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HCI Usability 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1264600" y="1896900"/>
            <a:ext cx="55122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Categorize Articles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predefined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topics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Create ease of access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HCI Usability 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75" y="1262237"/>
            <a:ext cx="9595661" cy="539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B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38"/>
          <p:cNvSpPr txBox="1"/>
          <p:nvPr>
            <p:ph type="title"/>
          </p:nvPr>
        </p:nvSpPr>
        <p:spPr>
          <a:xfrm>
            <a:off x="1662600" y="3144601"/>
            <a:ext cx="886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Prospects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1097275" y="286602"/>
            <a:ext cx="10058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Future Prospects</a:t>
            </a: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 - Features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097275" y="1339449"/>
            <a:ext cx="10058400" cy="4529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Search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Maintain Article Version History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Suggest Topic Automatically to the User Writing Article Using ML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Suggest Images Automatically Within the Text Editor after Classification of the Current Text in the Text Editor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Article Drafts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Published and unpublished Articles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Adding more styles and functionalities to the text editor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Popular and trending articles filter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Future Prospects</a:t>
            </a: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 - Technical Challenge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097275" y="1339449"/>
            <a:ext cx="10058400" cy="702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</a:rPr>
              <a:t>Maintain Article Version History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1134900" y="2675100"/>
            <a:ext cx="5074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Prevent overload on 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 appropriate Data Structure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Future Prospects - Technical Challenge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1097275" y="1339449"/>
            <a:ext cx="10058400" cy="768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</a:rPr>
              <a:t>Implement </a:t>
            </a:r>
            <a:r>
              <a:rPr b="1" lang="en-US" sz="3000">
                <a:solidFill>
                  <a:srgbClr val="000000"/>
                </a:solidFill>
              </a:rPr>
              <a:t>Search in Articles Directory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1134900" y="2675100"/>
            <a:ext cx="38100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Search with 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Search with substring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Search with category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Filter Articles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B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1662600" y="3144601"/>
            <a:ext cx="886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Demonstration Video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29" name="Google Shape;329;p42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25" y="1119225"/>
            <a:ext cx="11203150" cy="52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1066800" y="3007950"/>
            <a:ext cx="10058400" cy="84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097280" y="286604"/>
            <a:ext cx="10058400" cy="9388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FYP POSTER</a:t>
            </a:r>
            <a:endParaRPr b="1"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700" y="1225486"/>
            <a:ext cx="3474598" cy="532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B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1662600" y="3144601"/>
            <a:ext cx="886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97275" y="286600"/>
            <a:ext cx="99039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Design - Class Diagram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988" y="988900"/>
            <a:ext cx="4756475" cy="5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097275" y="286601"/>
            <a:ext cx="886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Sequence Diagram</a:t>
            </a:r>
            <a:endParaRPr b="1"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701" y="286600"/>
            <a:ext cx="4232651" cy="627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B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1662600" y="3144601"/>
            <a:ext cx="886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097275" y="206225"/>
            <a:ext cx="10058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1616"/>
              </a:buClr>
              <a:buSzPts val="4800"/>
              <a:buFont typeface="Roboto"/>
              <a:buNone/>
            </a:pPr>
            <a:r>
              <a:rPr b="1" lang="en-US" sz="4000">
                <a:solidFill>
                  <a:srgbClr val="1A1616"/>
                </a:solidFill>
                <a:latin typeface="Roboto"/>
                <a:ea typeface="Roboto"/>
                <a:cs typeface="Roboto"/>
                <a:sym typeface="Roboto"/>
              </a:rPr>
              <a:t>Implementation - Backend</a:t>
            </a:r>
            <a:endParaRPr sz="4000">
              <a:solidFill>
                <a:srgbClr val="1A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320900" y="1393050"/>
            <a:ext cx="95502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Followed REST Architecture and have implemented our backend that acts like a web service for our client.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38" y="2276700"/>
            <a:ext cx="5775669" cy="43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4285F4"/>
      </a:accent1>
      <a:accent2>
        <a:srgbClr val="4285F4"/>
      </a:accent2>
      <a:accent3>
        <a:srgbClr val="4285F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