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29E1-A157-43C4-AA9F-E3B32EF8F13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6764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+mj-lt"/>
              </a:rPr>
              <a:t>The Battle of Neighborhoods</a:t>
            </a:r>
            <a:endParaRPr lang="en-US" sz="4000" b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1242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Presented by</a:t>
            </a:r>
            <a:br>
              <a:rPr lang="en-US" sz="2400" dirty="0" smtClean="0"/>
            </a:br>
            <a:r>
              <a:rPr lang="en-US" sz="2400" dirty="0" err="1" smtClean="0"/>
              <a:t>Adil</a:t>
            </a:r>
            <a:r>
              <a:rPr lang="en-US" sz="2400" dirty="0" smtClean="0"/>
              <a:t> </a:t>
            </a:r>
            <a:r>
              <a:rPr lang="en-US" sz="2400" dirty="0" err="1" smtClean="0"/>
              <a:t>Jaleel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Rasheed</a:t>
            </a:r>
            <a:r>
              <a:rPr lang="en-US" dirty="0" smtClean="0"/>
              <a:t>, a friend of mine is interested in</a:t>
            </a:r>
            <a:br>
              <a:rPr lang="en-US" dirty="0" smtClean="0"/>
            </a:br>
            <a:r>
              <a:rPr lang="en-US" dirty="0" smtClean="0"/>
              <a:t>starting a VR Park in USA. We defined best locality on the basis of</a:t>
            </a:r>
            <a:endParaRPr lang="en-US" b="1" dirty="0" smtClean="0"/>
          </a:p>
          <a:p>
            <a:r>
              <a:rPr lang="en-US" dirty="0" smtClean="0"/>
              <a:t>Population density</a:t>
            </a:r>
          </a:p>
          <a:p>
            <a:r>
              <a:rPr lang="en-US" dirty="0" smtClean="0"/>
              <a:t>Per capita</a:t>
            </a:r>
          </a:p>
          <a:p>
            <a:r>
              <a:rPr lang="en-US" dirty="0" smtClean="0"/>
              <a:t>Population in each location</a:t>
            </a:r>
          </a:p>
          <a:p>
            <a:r>
              <a:rPr lang="en-US" dirty="0" smtClean="0"/>
              <a:t>Venues in each locality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the cities in United States with population density and coordinates: </a:t>
            </a:r>
            <a:r>
              <a:rPr lang="en-US" u="sng" dirty="0">
                <a:hlinkClick r:id="rId2"/>
              </a:rPr>
              <a:t>https://en.wikipedia.org/wiki/List_of_United_States_cities_by_population</a:t>
            </a:r>
            <a:endParaRPr lang="en-US" dirty="0"/>
          </a:p>
          <a:p>
            <a:r>
              <a:rPr lang="en-US" dirty="0"/>
              <a:t>List of all the cities in United States with Per Capita Income : </a:t>
            </a:r>
            <a:r>
              <a:rPr lang="en-US" u="sng" dirty="0">
                <a:hlinkClick r:id="rId3"/>
              </a:rPr>
              <a:t>https://en.wikipedia.org/wiki/List_of_United_States_counties_by_per_capita_income</a:t>
            </a:r>
            <a:endParaRPr lang="en-US" dirty="0"/>
          </a:p>
          <a:p>
            <a:r>
              <a:rPr lang="en-US" dirty="0"/>
              <a:t>Four Square API : </a:t>
            </a:r>
            <a:r>
              <a:rPr lang="en-US" u="sng" dirty="0">
                <a:hlinkClick r:id="rId4"/>
              </a:rPr>
              <a:t>https://foursquare.com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order to do the analysis and suggest the best location, following are the steps we have to follow :</a:t>
            </a:r>
          </a:p>
          <a:p>
            <a:r>
              <a:rPr lang="en-US" dirty="0"/>
              <a:t>-The Wikipedia page (</a:t>
            </a:r>
            <a:r>
              <a:rPr lang="en-US" u="sng" dirty="0">
                <a:hlinkClick r:id="rId2"/>
              </a:rPr>
              <a:t>https://en.wikipedia.org/wiki/List_of_United_States_cities_by_population</a:t>
            </a:r>
            <a:r>
              <a:rPr lang="en-US" dirty="0"/>
              <a:t>) was scraped using the </a:t>
            </a:r>
            <a:r>
              <a:rPr lang="en-US" dirty="0" err="1"/>
              <a:t>BeautifulSoup</a:t>
            </a:r>
            <a:r>
              <a:rPr lang="en-US" dirty="0"/>
              <a:t>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states, coordinates, area and population density. The </a:t>
            </a:r>
            <a:r>
              <a:rPr lang="en-US" dirty="0" err="1"/>
              <a:t>dataframe</a:t>
            </a:r>
            <a:r>
              <a:rPr lang="en-US" dirty="0"/>
              <a:t> was cleaned and processed appropriately.</a:t>
            </a:r>
          </a:p>
          <a:p>
            <a:r>
              <a:rPr lang="en-US" dirty="0"/>
              <a:t>-The Wikipedia page (</a:t>
            </a:r>
            <a:r>
              <a:rPr lang="en-US" u="sng" dirty="0">
                <a:hlinkClick r:id="rId3"/>
              </a:rPr>
              <a:t>https://en.wikipedia.org/wiki/List_of_United_States_counties_by_per_capita_income</a:t>
            </a:r>
            <a:r>
              <a:rPr lang="en-US" dirty="0"/>
              <a:t>) was scraped using the </a:t>
            </a:r>
            <a:r>
              <a:rPr lang="en-US" dirty="0" err="1"/>
              <a:t>BeautifulSoup</a:t>
            </a:r>
            <a:r>
              <a:rPr lang="en-US" dirty="0"/>
              <a:t>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 and </a:t>
            </a:r>
            <a:r>
              <a:rPr lang="en-US" dirty="0" err="1"/>
              <a:t>percapita</a:t>
            </a:r>
            <a:r>
              <a:rPr lang="en-US" dirty="0"/>
              <a:t> income. The </a:t>
            </a:r>
            <a:r>
              <a:rPr lang="en-US" dirty="0" err="1"/>
              <a:t>dataframe</a:t>
            </a:r>
            <a:r>
              <a:rPr lang="en-US" dirty="0"/>
              <a:t> was cleaned and processed appropriately.</a:t>
            </a:r>
          </a:p>
          <a:p>
            <a:r>
              <a:rPr lang="en-US" dirty="0"/>
              <a:t>-The Foursquare API is then used to get the venues in each city of United States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of all cities in USA</a:t>
            </a:r>
            <a:endParaRPr lang="en-US" b="1" dirty="0"/>
          </a:p>
        </p:txBody>
      </p:sp>
      <p:pic>
        <p:nvPicPr>
          <p:cNvPr id="4" name="Content Placeholder 3" descr="Amei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38" y="1600200"/>
            <a:ext cx="767112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 of venues in Elizabeth</a:t>
            </a:r>
            <a:endParaRPr lang="en-US" b="1" dirty="0"/>
          </a:p>
        </p:txBody>
      </p:sp>
      <p:pic>
        <p:nvPicPr>
          <p:cNvPr id="4" name="Content Placeholder 3" descr="Elizabe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7954962" cy="3977481"/>
          </a:xfrm>
        </p:spPr>
      </p:pic>
      <p:sp>
        <p:nvSpPr>
          <p:cNvPr id="5" name="TextBox 4"/>
          <p:cNvSpPr txBox="1"/>
          <p:nvPr/>
        </p:nvSpPr>
        <p:spPr>
          <a:xfrm>
            <a:off x="2590800" y="5562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Based on constraints we have chosen, we found that Elizabeth would be better place to start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 descr="Final pl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47800"/>
            <a:ext cx="7924800" cy="3776247"/>
          </a:xfrm>
        </p:spPr>
      </p:pic>
      <p:sp>
        <p:nvSpPr>
          <p:cNvPr id="5" name="TextBox 4"/>
          <p:cNvSpPr txBox="1"/>
          <p:nvPr/>
        </p:nvSpPr>
        <p:spPr>
          <a:xfrm>
            <a:off x="1676400" y="55626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green circle shows the best place to start the VR park. Its between the East Jersey Street and Lafayette street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195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Introduction to Business Problem</vt:lpstr>
      <vt:lpstr>Data</vt:lpstr>
      <vt:lpstr>Methodology</vt:lpstr>
      <vt:lpstr>Plot of all cities in USA</vt:lpstr>
      <vt:lpstr>Map of venues in Elizabeth</vt:lpstr>
      <vt:lpstr>Result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2019-07-02T14:27:44Z</dcterms:created>
  <dcterms:modified xsi:type="dcterms:W3CDTF">2019-07-02T15:47:11Z</dcterms:modified>
</cp:coreProperties>
</file>