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0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5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0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7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3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90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0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5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4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Computer Vision Applications with </a:t>
            </a:r>
            <a:r>
              <a:rPr dirty="0" err="1"/>
              <a:t>ModelArts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sz="2000" dirty="0"/>
              <a:t>Building and Deploying Image Classification &amp; Object Detection Models</a:t>
            </a:r>
            <a:endParaRPr lang="en-US" sz="2000" dirty="0"/>
          </a:p>
          <a:p>
            <a:pPr marL="0" indent="0" algn="ctr">
              <a:buNone/>
            </a:pPr>
            <a:endParaRPr sz="2000" dirty="0"/>
          </a:p>
          <a:p>
            <a:pPr marL="0" indent="0" algn="ctr">
              <a:buNone/>
            </a:pPr>
            <a:r>
              <a:rPr sz="2000" dirty="0"/>
              <a:t>Using Convolutional Neural Networks (CNNs) on Huawei </a:t>
            </a:r>
            <a:r>
              <a:rPr sz="2000" dirty="0" err="1"/>
              <a:t>ModelArts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Presented by: </a:t>
            </a:r>
            <a:r>
              <a:rPr lang="en-US" dirty="0"/>
              <a:t>Qazi Adil &amp; Syed Munawar Shah</a:t>
            </a:r>
          </a:p>
          <a:p>
            <a:pPr marL="0" indent="0">
              <a:buNone/>
            </a:pPr>
            <a:r>
              <a:rPr lang="en-US" dirty="0"/>
              <a:t>Dated: 10.08.2025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Deploy as an endpoint using </a:t>
            </a:r>
            <a:r>
              <a:rPr dirty="0" err="1"/>
              <a:t>ModelArts</a:t>
            </a:r>
            <a:r>
              <a:rPr dirty="0"/>
              <a:t>.</a:t>
            </a:r>
          </a:p>
          <a:p>
            <a:r>
              <a:rPr dirty="0"/>
              <a:t>REST API for real-time prediction.</a:t>
            </a:r>
          </a:p>
          <a:p>
            <a:r>
              <a:rPr dirty="0"/>
              <a:t>Use Cases:</a:t>
            </a:r>
            <a:endParaRPr lang="en-US" dirty="0"/>
          </a:p>
          <a:p>
            <a:pPr lvl="1"/>
            <a:r>
              <a:rPr dirty="0"/>
              <a:t>Smart surveillance</a:t>
            </a:r>
            <a:endParaRPr lang="en-US" dirty="0"/>
          </a:p>
          <a:p>
            <a:pPr lvl="1"/>
            <a:r>
              <a:rPr dirty="0"/>
              <a:t>Medical diagnostics</a:t>
            </a:r>
            <a:endParaRPr lang="en-US" dirty="0"/>
          </a:p>
          <a:p>
            <a:pPr lvl="1"/>
            <a:r>
              <a:rPr dirty="0"/>
              <a:t>Quality inspection in manufacturing</a:t>
            </a:r>
            <a:endParaRPr lang="en-US" dirty="0"/>
          </a:p>
          <a:p>
            <a:pPr lvl="1"/>
            <a:r>
              <a:rPr dirty="0"/>
              <a:t>Wildlife monitoring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46572" cy="3530600"/>
          </a:xfrm>
        </p:spPr>
        <p:txBody>
          <a:bodyPr/>
          <a:lstStyle/>
          <a:p>
            <a:pPr algn="just"/>
            <a:r>
              <a:rPr dirty="0"/>
              <a:t>CNNs enable powerful image classification &amp; detection.</a:t>
            </a:r>
          </a:p>
          <a:p>
            <a:pPr algn="just"/>
            <a:r>
              <a:rPr dirty="0" err="1"/>
              <a:t>ModelArts</a:t>
            </a:r>
            <a:r>
              <a:rPr dirty="0"/>
              <a:t> simplifies the AI workflow from training to deployment.</a:t>
            </a:r>
          </a:p>
          <a:p>
            <a:r>
              <a:rPr dirty="0"/>
              <a:t>Ideal for both beginners and professionals.</a:t>
            </a:r>
          </a:p>
          <a:p>
            <a:endParaRPr dirty="0"/>
          </a:p>
          <a:p>
            <a:r>
              <a:rPr dirty="0"/>
              <a:t>Questions</a:t>
            </a:r>
            <a:r>
              <a:rPr lang="en-US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02506-9EDA-58FB-5996-BBD85565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599DA-5F53-79E4-281F-0F5B612A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07" y="3429000"/>
            <a:ext cx="6343672" cy="709865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489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1. Introduction to Computer Vision</a:t>
            </a:r>
          </a:p>
          <a:p>
            <a:pPr marL="0" indent="0">
              <a:buNone/>
            </a:pPr>
            <a:r>
              <a:rPr dirty="0"/>
              <a:t>2. What is Huawei </a:t>
            </a:r>
            <a:r>
              <a:rPr dirty="0" err="1"/>
              <a:t>ModelArts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3. Understanding CNNs</a:t>
            </a:r>
          </a:p>
          <a:p>
            <a:pPr marL="0" indent="0">
              <a:buNone/>
            </a:pPr>
            <a:r>
              <a:rPr dirty="0"/>
              <a:t>4. Image Classification with </a:t>
            </a:r>
            <a:r>
              <a:rPr dirty="0" err="1"/>
              <a:t>ModelArts</a:t>
            </a:r>
            <a:endParaRPr dirty="0"/>
          </a:p>
          <a:p>
            <a:pPr marL="0" indent="0">
              <a:buNone/>
            </a:pPr>
            <a:r>
              <a:rPr dirty="0"/>
              <a:t>5. Object Detection with </a:t>
            </a:r>
            <a:r>
              <a:rPr dirty="0" err="1"/>
              <a:t>ModelArts</a:t>
            </a:r>
            <a:endParaRPr dirty="0"/>
          </a:p>
          <a:p>
            <a:pPr marL="0" indent="0">
              <a:buNone/>
            </a:pPr>
            <a:r>
              <a:rPr dirty="0"/>
              <a:t>6. Dataset Preparation</a:t>
            </a:r>
          </a:p>
          <a:p>
            <a:pPr marL="0" indent="0">
              <a:buNone/>
            </a:pPr>
            <a:r>
              <a:rPr dirty="0"/>
              <a:t>7. Model Training Process</a:t>
            </a:r>
          </a:p>
          <a:p>
            <a:pPr marL="0" indent="0">
              <a:buNone/>
            </a:pPr>
            <a:r>
              <a:rPr dirty="0"/>
              <a:t>8. Model Deployment</a:t>
            </a:r>
          </a:p>
          <a:p>
            <a:pPr marL="0" indent="0">
              <a:buNone/>
            </a:pPr>
            <a:r>
              <a:rPr dirty="0"/>
              <a:t>9. Real-World Use Cases</a:t>
            </a:r>
          </a:p>
          <a:p>
            <a:pPr marL="0" indent="0">
              <a:buNone/>
            </a:pPr>
            <a:r>
              <a:rPr dirty="0"/>
              <a:t>10. Summary &amp; Q/A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Introduction to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109" y="2489200"/>
            <a:ext cx="7897781" cy="3530600"/>
          </a:xfrm>
        </p:spPr>
        <p:txBody>
          <a:bodyPr/>
          <a:lstStyle/>
          <a:p>
            <a:r>
              <a:rPr dirty="0"/>
              <a:t>Computer Vision (CV) enables machines to interpret images and videos.</a:t>
            </a:r>
          </a:p>
          <a:p>
            <a:r>
              <a:rPr dirty="0"/>
              <a:t>Applications: facial recognition, self-driving cars, medical imaging, security.</a:t>
            </a:r>
          </a:p>
          <a:p>
            <a:r>
              <a:rPr dirty="0"/>
              <a:t>Tasks: classification, detection, segmentation.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Huawei </a:t>
            </a:r>
            <a:r>
              <a:rPr dirty="0" err="1"/>
              <a:t>ModelArts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96814" cy="3530600"/>
          </a:xfrm>
        </p:spPr>
        <p:txBody>
          <a:bodyPr/>
          <a:lstStyle/>
          <a:p>
            <a:r>
              <a:rPr dirty="0"/>
              <a:t>A one-stop AI development platform by Huawei.</a:t>
            </a:r>
          </a:p>
          <a:p>
            <a:r>
              <a:rPr dirty="0"/>
              <a:t>Supports data processing, model building, training, and deployment.</a:t>
            </a:r>
          </a:p>
          <a:p>
            <a:r>
              <a:rPr dirty="0"/>
              <a:t>No-code, low-code, and pro-code support.</a:t>
            </a:r>
          </a:p>
          <a:p>
            <a:r>
              <a:rPr dirty="0"/>
              <a:t>Integrates with Ascend AI chips and 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683288"/>
            <a:ext cx="7082276" cy="953675"/>
          </a:xfrm>
        </p:spPr>
        <p:txBody>
          <a:bodyPr/>
          <a:lstStyle/>
          <a:p>
            <a:pPr algn="ctr"/>
            <a:r>
              <a:rPr dirty="0"/>
              <a:t>Understanding CNNs (Convolutional Neural Networks)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797297" cy="3530600"/>
          </a:xfrm>
        </p:spPr>
        <p:txBody>
          <a:bodyPr/>
          <a:lstStyle/>
          <a:p>
            <a:r>
              <a:rPr dirty="0"/>
              <a:t>CNNs are specialized neural networks for visual data.</a:t>
            </a:r>
          </a:p>
          <a:p>
            <a:r>
              <a:rPr dirty="0"/>
              <a:t>Layers: Convolution, Pooling, Fully Connected, Activation.</a:t>
            </a:r>
          </a:p>
          <a:p>
            <a:r>
              <a:rPr dirty="0"/>
              <a:t>Learn spatial hierarchies from images.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E99683-7209-960A-6A20-BA724242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52" y="3778180"/>
            <a:ext cx="7797296" cy="29365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Classification with ModelArts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Choose built-in classification model or custom code.</a:t>
            </a:r>
          </a:p>
          <a:p>
            <a:r>
              <a:rPr dirty="0"/>
              <a:t>Upload dataset to OBS (Organized in class folders).</a:t>
            </a:r>
          </a:p>
          <a:p>
            <a:r>
              <a:rPr dirty="0"/>
              <a:t>Use </a:t>
            </a:r>
            <a:r>
              <a:rPr dirty="0" err="1"/>
              <a:t>AutoML</a:t>
            </a:r>
            <a:r>
              <a:rPr dirty="0"/>
              <a:t> or custom training script.</a:t>
            </a:r>
          </a:p>
          <a:p>
            <a:r>
              <a:rPr dirty="0"/>
              <a:t>Output: class label for input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BF069-B011-5210-5D49-B3A7F039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70" y="4194212"/>
            <a:ext cx="7413648" cy="24683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Detection with ModelArts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47" y="2377414"/>
            <a:ext cx="8169086" cy="3530600"/>
          </a:xfrm>
        </p:spPr>
        <p:txBody>
          <a:bodyPr/>
          <a:lstStyle/>
          <a:p>
            <a:r>
              <a:rPr dirty="0"/>
              <a:t>Identify and locate multiple objects in an image.</a:t>
            </a:r>
          </a:p>
          <a:p>
            <a:r>
              <a:rPr dirty="0"/>
              <a:t>Use pre-trained models (e.g., Faster R-CNN, YOLO) or custom models.</a:t>
            </a:r>
          </a:p>
          <a:p>
            <a:r>
              <a:rPr dirty="0"/>
              <a:t>Requires annotated images (bounding boxes).</a:t>
            </a:r>
          </a:p>
          <a:p>
            <a:r>
              <a:rPr dirty="0"/>
              <a:t>Output: object labels +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8E3B5-DF10-B0DD-6DAC-734BDC103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5" y="4330840"/>
            <a:ext cx="8051082" cy="25271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Format for classification: /class1/image1.jpg, /class2/image2.jpg...</a:t>
            </a:r>
          </a:p>
          <a:p>
            <a:r>
              <a:rPr dirty="0"/>
              <a:t>Format for detection: VOC/COCO annotations.</a:t>
            </a:r>
          </a:p>
          <a:p>
            <a:r>
              <a:rPr dirty="0"/>
              <a:t>Tools: </a:t>
            </a:r>
            <a:r>
              <a:rPr dirty="0" err="1"/>
              <a:t>LabelImg</a:t>
            </a:r>
            <a:r>
              <a:rPr dirty="0"/>
              <a:t> for annotation, OBS for storage.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1F29D-AE9C-76E5-2179-4B2C3865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8" y="4069582"/>
            <a:ext cx="7471000" cy="26628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8216" cy="3530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dirty="0"/>
              <a:t>Create training job on </a:t>
            </a:r>
            <a:r>
              <a:rPr dirty="0" err="1"/>
              <a:t>ModelArts</a:t>
            </a:r>
            <a:r>
              <a:rPr dirty="0"/>
              <a:t>.</a:t>
            </a:r>
          </a:p>
          <a:p>
            <a:pPr>
              <a:buFont typeface="+mj-lt"/>
              <a:buAutoNum type="arabicPeriod"/>
            </a:pPr>
            <a:r>
              <a:rPr dirty="0"/>
              <a:t>Select algorithm/framework (e.g., TensorFlow, </a:t>
            </a:r>
            <a:r>
              <a:rPr dirty="0" err="1"/>
              <a:t>PyTorch</a:t>
            </a:r>
            <a:r>
              <a:rPr dirty="0"/>
              <a:t>).</a:t>
            </a:r>
          </a:p>
          <a:p>
            <a:pPr>
              <a:buFont typeface="+mj-lt"/>
              <a:buAutoNum type="arabicPeriod"/>
            </a:pPr>
            <a:r>
              <a:rPr dirty="0"/>
              <a:t>Configure parameters (learning rate, epochs).</a:t>
            </a:r>
          </a:p>
          <a:p>
            <a:pPr>
              <a:buFont typeface="+mj-lt"/>
              <a:buAutoNum type="arabicPeriod"/>
            </a:pPr>
            <a:r>
              <a:rPr dirty="0"/>
              <a:t>Monitor metrics: accuracy, loss.</a:t>
            </a:r>
          </a:p>
          <a:p>
            <a:pPr>
              <a:buFont typeface="+mj-lt"/>
              <a:buAutoNum type="arabicPeriod"/>
            </a:pPr>
            <a:r>
              <a:rPr dirty="0"/>
              <a:t>Evaluate model performance.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429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Computer Vision Applications with ModelArts</vt:lpstr>
      <vt:lpstr>Agenda</vt:lpstr>
      <vt:lpstr>Introduction to Computer Vision</vt:lpstr>
      <vt:lpstr>What is Huawei ModelArts?</vt:lpstr>
      <vt:lpstr>Understanding CNNs (Convolutional Neural Networks)</vt:lpstr>
      <vt:lpstr>Image Classification with ModelArts</vt:lpstr>
      <vt:lpstr>Object Detection with ModelArts</vt:lpstr>
      <vt:lpstr>Dataset Preparation</vt:lpstr>
      <vt:lpstr>Model Training Process</vt:lpstr>
      <vt:lpstr>Model Deployment &amp; Use Cases</vt:lpstr>
      <vt:lpstr>Summary &amp; Q/A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mcs</cp:lastModifiedBy>
  <cp:revision>6</cp:revision>
  <dcterms:created xsi:type="dcterms:W3CDTF">2013-01-27T09:14:16Z</dcterms:created>
  <dcterms:modified xsi:type="dcterms:W3CDTF">2025-08-10T11:53:50Z</dcterms:modified>
  <cp:category/>
</cp:coreProperties>
</file>