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31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0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81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7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9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5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1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4356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Program to Print Number Entered by user…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1872" y="2677886"/>
            <a:ext cx="9418320" cy="381435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: 34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Entered number is 34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18741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 To Add two numbers…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1872" y="2573383"/>
            <a:ext cx="9418320" cy="39188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first number: 24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second Number : 12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two  numbers = 36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93199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 to Find  Quotient and Remainder…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939143"/>
            <a:ext cx="9418320" cy="3553097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Dividend = 13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Divisor =   4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Quotient = 3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 = 1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5792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 to check Number is Even or Odd…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704011"/>
            <a:ext cx="9418320" cy="3788229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: 34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 Number is even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516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Words>94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Times New Roman</vt:lpstr>
      <vt:lpstr>Wingdings 2</vt:lpstr>
      <vt:lpstr>View</vt:lpstr>
      <vt:lpstr>C++ Program to Print Number Entered by user…</vt:lpstr>
      <vt:lpstr>   C++ Program To Add two numbers…</vt:lpstr>
      <vt:lpstr>C++ Program to Find  Quotient and Remainder…</vt:lpstr>
      <vt:lpstr>C++ Program to check Number is Even or Odd…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 to Print Number Entered by user…</dc:title>
  <dc:creator>Adil Ali</dc:creator>
  <cp:lastModifiedBy>Adil Ali</cp:lastModifiedBy>
  <cp:revision>4</cp:revision>
  <dcterms:created xsi:type="dcterms:W3CDTF">2021-07-07T05:42:55Z</dcterms:created>
  <dcterms:modified xsi:type="dcterms:W3CDTF">2021-07-07T06:20:10Z</dcterms:modified>
</cp:coreProperties>
</file>