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1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по </a:t>
            </a:r>
            <a:r>
              <a:rPr lang="en-US" dirty="0" smtClean="0"/>
              <a:t>Web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Исмагамбетов</a:t>
            </a:r>
            <a:r>
              <a:rPr lang="ru-RU" dirty="0" smtClean="0"/>
              <a:t> </a:t>
            </a:r>
            <a:r>
              <a:rPr lang="ru-RU" dirty="0" err="1" smtClean="0"/>
              <a:t>Адиль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639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Проект создан для того чтобы быстро смотреть курс валют в режиме реального времени и не только, так как там есть графики курса. Также можно конвертировать валюты.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947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Технологии применяемые в проекте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</a:t>
            </a:r>
          </a:p>
          <a:p>
            <a:r>
              <a:rPr lang="en-US" dirty="0" smtClean="0"/>
              <a:t>Telegram</a:t>
            </a:r>
          </a:p>
          <a:p>
            <a:r>
              <a:rPr lang="en-US" dirty="0" smtClean="0"/>
              <a:t>Bs4</a:t>
            </a:r>
          </a:p>
          <a:p>
            <a:r>
              <a:rPr lang="en-US" dirty="0" err="1" smtClean="0"/>
              <a:t>Smtplib</a:t>
            </a:r>
            <a:endParaRPr lang="en-US" dirty="0" smtClean="0"/>
          </a:p>
          <a:p>
            <a:r>
              <a:rPr lang="en-US" dirty="0" err="1" smtClean="0"/>
              <a:t>Datetime</a:t>
            </a:r>
            <a:endParaRPr lang="en-US" dirty="0" smtClean="0"/>
          </a:p>
          <a:p>
            <a:r>
              <a:rPr lang="en-US" smtClean="0"/>
              <a:t>Flask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5672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Экран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Проект по Web</vt:lpstr>
      <vt:lpstr>Введение </vt:lpstr>
      <vt:lpstr>Технологии применяемые в проекте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Web</dc:title>
  <dc:creator>Adil</dc:creator>
  <cp:lastModifiedBy>Adil</cp:lastModifiedBy>
  <cp:revision>1</cp:revision>
  <dcterms:created xsi:type="dcterms:W3CDTF">2020-05-12T09:04:12Z</dcterms:created>
  <dcterms:modified xsi:type="dcterms:W3CDTF">2020-05-12T09:17:17Z</dcterms:modified>
</cp:coreProperties>
</file>