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6221456" cy="9144000"/>
  <p:notesSz cx="9144000" cy="1622145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21456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2025-01-24T08:44:24Z</dcterms:created>
  <dcterms:modified xsi:type="dcterms:W3CDTF">2025-01-24T08:44:24Z</dcterms:modified>
</cp:coreProperties>
</file>