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568D7-6666-D485-242A-652B5AE78F7A}" v="3455" dt="2025-06-21T15:07:59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l Ahmed" userId="2ecb0308520c20e3" providerId="Windows Live" clId="Web-{148568D7-6666-D485-242A-652B5AE78F7A}"/>
    <pc:docChg chg="addSld delSld modSld sldOrd addMainMaster delMainMaster">
      <pc:chgData name="Adil Ahmed" userId="2ecb0308520c20e3" providerId="Windows Live" clId="Web-{148568D7-6666-D485-242A-652B5AE78F7A}" dt="2025-06-21T15:07:59.117" v="3499"/>
      <pc:docMkLst>
        <pc:docMk/>
      </pc:docMkLst>
      <pc:sldChg chg="addSp delSp modSp mod ord setBg modClrScheme setClrOvrMap chgLayout">
        <pc:chgData name="Adil Ahmed" userId="2ecb0308520c20e3" providerId="Windows Live" clId="Web-{148568D7-6666-D485-242A-652B5AE78F7A}" dt="2025-06-21T10:40:54.360" v="82"/>
        <pc:sldMkLst>
          <pc:docMk/>
          <pc:sldMk cId="109857222" sldId="256"/>
        </pc:sldMkLst>
        <pc:spChg chg="mod">
          <ac:chgData name="Adil Ahmed" userId="2ecb0308520c20e3" providerId="Windows Live" clId="Web-{148568D7-6666-D485-242A-652B5AE78F7A}" dt="2025-06-21T10:39:26.467" v="46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dil Ahmed" userId="2ecb0308520c20e3" providerId="Windows Live" clId="Web-{148568D7-6666-D485-242A-652B5AE78F7A}" dt="2025-06-21T10:40:42.063" v="79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dil Ahmed" userId="2ecb0308520c20e3" providerId="Windows Live" clId="Web-{148568D7-6666-D485-242A-652B5AE78F7A}" dt="2025-06-21T10:35:18.368" v="1"/>
          <ac:spMkLst>
            <pc:docMk/>
            <pc:sldMk cId="109857222" sldId="256"/>
            <ac:spMk id="9" creationId="{ED587E41-605C-A8E4-8BA5-0E0B3797C9AA}"/>
          </ac:spMkLst>
        </pc:spChg>
        <pc:spChg chg="add del">
          <ac:chgData name="Adil Ahmed" userId="2ecb0308520c20e3" providerId="Windows Live" clId="Web-{148568D7-6666-D485-242A-652B5AE78F7A}" dt="2025-06-21T10:35:18.368" v="1"/>
          <ac:spMkLst>
            <pc:docMk/>
            <pc:sldMk cId="109857222" sldId="256"/>
            <ac:spMk id="11" creationId="{EBD48A03-0DF9-3063-CB15-1BC2AEC79F1C}"/>
          </ac:spMkLst>
        </pc:spChg>
        <pc:spChg chg="add del">
          <ac:chgData name="Adil Ahmed" userId="2ecb0308520c20e3" providerId="Windows Live" clId="Web-{148568D7-6666-D485-242A-652B5AE78F7A}" dt="2025-06-21T10:35:23.836" v="3"/>
          <ac:spMkLst>
            <pc:docMk/>
            <pc:sldMk cId="109857222" sldId="256"/>
            <ac:spMk id="14" creationId="{19F9BF86-FE94-4517-B97D-026C7515E589}"/>
          </ac:spMkLst>
        </pc:spChg>
        <pc:spChg chg="add del">
          <ac:chgData name="Adil Ahmed" userId="2ecb0308520c20e3" providerId="Windows Live" clId="Web-{148568D7-6666-D485-242A-652B5AE78F7A}" dt="2025-06-21T10:35:23.836" v="3"/>
          <ac:spMkLst>
            <pc:docMk/>
            <pc:sldMk cId="109857222" sldId="256"/>
            <ac:spMk id="16" creationId="{36136311-C81B-47C5-AE0A-5641A5A59520}"/>
          </ac:spMkLst>
        </pc:spChg>
        <pc:spChg chg="add">
          <ac:chgData name="Adil Ahmed" userId="2ecb0308520c20e3" providerId="Windows Live" clId="Web-{148568D7-6666-D485-242A-652B5AE78F7A}" dt="2025-06-21T10:35:23.915" v="4"/>
          <ac:spMkLst>
            <pc:docMk/>
            <pc:sldMk cId="109857222" sldId="256"/>
            <ac:spMk id="18" creationId="{8BEC44CD-E290-4D60-A056-5BA05B182AC3}"/>
          </ac:spMkLst>
        </pc:spChg>
        <pc:spChg chg="add del">
          <ac:chgData name="Adil Ahmed" userId="2ecb0308520c20e3" providerId="Windows Live" clId="Web-{148568D7-6666-D485-242A-652B5AE78F7A}" dt="2025-06-21T10:39:15.889" v="44"/>
          <ac:spMkLst>
            <pc:docMk/>
            <pc:sldMk cId="109857222" sldId="256"/>
            <ac:spMk id="20" creationId="{B2C335F7-F61C-4EB4-80F2-4B1438FE66BB}"/>
          </ac:spMkLst>
        </pc:spChg>
        <pc:spChg chg="add">
          <ac:chgData name="Adil Ahmed" userId="2ecb0308520c20e3" providerId="Windows Live" clId="Web-{148568D7-6666-D485-242A-652B5AE78F7A}" dt="2025-06-21T10:35:23.915" v="4"/>
          <ac:spMkLst>
            <pc:docMk/>
            <pc:sldMk cId="109857222" sldId="256"/>
            <ac:spMk id="21" creationId="{F1189494-2B67-46D2-93D6-A122A09BF6B2}"/>
          </ac:spMkLst>
        </pc:spChg>
        <pc:picChg chg="add del">
          <ac:chgData name="Adil Ahmed" userId="2ecb0308520c20e3" providerId="Windows Live" clId="Web-{148568D7-6666-D485-242A-652B5AE78F7A}" dt="2025-06-21T10:35:18.368" v="1"/>
          <ac:picMkLst>
            <pc:docMk/>
            <pc:sldMk cId="109857222" sldId="256"/>
            <ac:picMk id="4" creationId="{F479D9EB-06E4-A1AA-CC93-EFDE0195F90C}"/>
          </ac:picMkLst>
        </pc:picChg>
        <pc:picChg chg="add del">
          <ac:chgData name="Adil Ahmed" userId="2ecb0308520c20e3" providerId="Windows Live" clId="Web-{148568D7-6666-D485-242A-652B5AE78F7A}" dt="2025-06-21T10:35:23.836" v="3"/>
          <ac:picMkLst>
            <pc:docMk/>
            <pc:sldMk cId="109857222" sldId="256"/>
            <ac:picMk id="15" creationId="{D59A83DC-0ACE-0A14-EE2E-B2DE4AF7DFA0}"/>
          </ac:picMkLst>
        </pc:picChg>
        <pc:picChg chg="add">
          <ac:chgData name="Adil Ahmed" userId="2ecb0308520c20e3" providerId="Windows Live" clId="Web-{148568D7-6666-D485-242A-652B5AE78F7A}" dt="2025-06-21T10:35:23.915" v="4"/>
          <ac:picMkLst>
            <pc:docMk/>
            <pc:sldMk cId="109857222" sldId="256"/>
            <ac:picMk id="19" creationId="{C8977F3E-280D-BF69-4187-DFAC517F9225}"/>
          </ac:picMkLst>
        </pc:picChg>
        <pc:cxnChg chg="add del">
          <ac:chgData name="Adil Ahmed" userId="2ecb0308520c20e3" providerId="Windows Live" clId="Web-{148568D7-6666-D485-242A-652B5AE78F7A}" dt="2025-06-21T10:35:23.836" v="3"/>
          <ac:cxnSpMkLst>
            <pc:docMk/>
            <pc:sldMk cId="109857222" sldId="256"/>
            <ac:cxnSpMk id="13" creationId="{7CC73A33-65FF-41A9-A3B0-006753CD1028}"/>
          </ac:cxnSpMkLst>
        </pc:cxnChg>
      </pc:sldChg>
      <pc:sldChg chg="delSp modSp new del">
        <pc:chgData name="Adil Ahmed" userId="2ecb0308520c20e3" providerId="Windows Live" clId="Web-{148568D7-6666-D485-242A-652B5AE78F7A}" dt="2025-06-21T10:51:55.064" v="312"/>
        <pc:sldMkLst>
          <pc:docMk/>
          <pc:sldMk cId="4002825477" sldId="257"/>
        </pc:sldMkLst>
        <pc:spChg chg="del">
          <ac:chgData name="Adil Ahmed" userId="2ecb0308520c20e3" providerId="Windows Live" clId="Web-{148568D7-6666-D485-242A-652B5AE78F7A}" dt="2025-06-21T10:50:03.483" v="250"/>
          <ac:spMkLst>
            <pc:docMk/>
            <pc:sldMk cId="4002825477" sldId="257"/>
            <ac:spMk id="2" creationId="{9BBBED84-CB89-B21F-15B1-CBC534DE3F79}"/>
          </ac:spMkLst>
        </pc:spChg>
        <pc:spChg chg="mod">
          <ac:chgData name="Adil Ahmed" userId="2ecb0308520c20e3" providerId="Windows Live" clId="Web-{148568D7-6666-D485-242A-652B5AE78F7A}" dt="2025-06-21T10:50:14.296" v="254" actId="20577"/>
          <ac:spMkLst>
            <pc:docMk/>
            <pc:sldMk cId="4002825477" sldId="257"/>
            <ac:spMk id="3" creationId="{6926EDCB-B102-65D7-62FC-CD20496D2B06}"/>
          </ac:spMkLst>
        </pc:spChg>
      </pc:sldChg>
      <pc:sldChg chg="addSp delSp modSp new mod setBg">
        <pc:chgData name="Adil Ahmed" userId="2ecb0308520c20e3" providerId="Windows Live" clId="Web-{148568D7-6666-D485-242A-652B5AE78F7A}" dt="2025-06-21T10:51:38.798" v="311" actId="20577"/>
        <pc:sldMkLst>
          <pc:docMk/>
          <pc:sldMk cId="4244620050" sldId="258"/>
        </pc:sldMkLst>
        <pc:spChg chg="del">
          <ac:chgData name="Adil Ahmed" userId="2ecb0308520c20e3" providerId="Windows Live" clId="Web-{148568D7-6666-D485-242A-652B5AE78F7A}" dt="2025-06-21T10:41:28.689" v="84"/>
          <ac:spMkLst>
            <pc:docMk/>
            <pc:sldMk cId="4244620050" sldId="258"/>
            <ac:spMk id="2" creationId="{60B78E6F-0A13-5BAD-CCF0-2B174A48BFBF}"/>
          </ac:spMkLst>
        </pc:spChg>
        <pc:spChg chg="del mod">
          <ac:chgData name="Adil Ahmed" userId="2ecb0308520c20e3" providerId="Windows Live" clId="Web-{148568D7-6666-D485-242A-652B5AE78F7A}" dt="2025-06-21T10:48:35.606" v="241"/>
          <ac:spMkLst>
            <pc:docMk/>
            <pc:sldMk cId="4244620050" sldId="258"/>
            <ac:spMk id="3" creationId="{6715EE0D-EAE3-CDA5-A703-71ADBA32776C}"/>
          </ac:spMkLst>
        </pc:spChg>
        <pc:spChg chg="add del">
          <ac:chgData name="Adil Ahmed" userId="2ecb0308520c20e3" providerId="Windows Live" clId="Web-{148568D7-6666-D485-242A-652B5AE78F7A}" dt="2025-06-21T10:49:09.638" v="247"/>
          <ac:spMkLst>
            <pc:docMk/>
            <pc:sldMk cId="4244620050" sldId="258"/>
            <ac:spMk id="9" creationId="{817D949E-564D-4503-A64E-D22FA3232C29}"/>
          </ac:spMkLst>
        </pc:spChg>
        <pc:spChg chg="add del">
          <ac:chgData name="Adil Ahmed" userId="2ecb0308520c20e3" providerId="Windows Live" clId="Web-{148568D7-6666-D485-242A-652B5AE78F7A}" dt="2025-06-21T10:48:42.450" v="242"/>
          <ac:spMkLst>
            <pc:docMk/>
            <pc:sldMk cId="4244620050" sldId="258"/>
            <ac:spMk id="11" creationId="{92BE0106-0C20-465B-A1BE-0BAC2737B1AD}"/>
          </ac:spMkLst>
        </pc:spChg>
        <pc:spChg chg="add del">
          <ac:chgData name="Adil Ahmed" userId="2ecb0308520c20e3" providerId="Windows Live" clId="Web-{148568D7-6666-D485-242A-652B5AE78F7A}" dt="2025-06-21T10:49:09.638" v="247"/>
          <ac:spMkLst>
            <pc:docMk/>
            <pc:sldMk cId="4244620050" sldId="258"/>
            <ac:spMk id="13" creationId="{851808AB-2943-464C-A710-F2A18D869334}"/>
          </ac:spMkLst>
        </pc:spChg>
        <pc:spChg chg="add del">
          <ac:chgData name="Adil Ahmed" userId="2ecb0308520c20e3" providerId="Windows Live" clId="Web-{148568D7-6666-D485-242A-652B5AE78F7A}" dt="2025-06-21T10:49:09.544" v="246"/>
          <ac:spMkLst>
            <pc:docMk/>
            <pc:sldMk cId="4244620050" sldId="258"/>
            <ac:spMk id="18" creationId="{04213918-F1EB-4BCE-BE23-F5E9851EE05C}"/>
          </ac:spMkLst>
        </pc:spChg>
        <pc:spChg chg="add del">
          <ac:chgData name="Adil Ahmed" userId="2ecb0308520c20e3" providerId="Windows Live" clId="Web-{148568D7-6666-D485-242A-652B5AE78F7A}" dt="2025-06-21T10:49:09.544" v="246"/>
          <ac:spMkLst>
            <pc:docMk/>
            <pc:sldMk cId="4244620050" sldId="258"/>
            <ac:spMk id="20" creationId="{2062E862-C7F7-4CA1-B929-D0B75F5E9FB9}"/>
          </ac:spMkLst>
        </pc:spChg>
        <pc:spChg chg="add">
          <ac:chgData name="Adil Ahmed" userId="2ecb0308520c20e3" providerId="Windows Live" clId="Web-{148568D7-6666-D485-242A-652B5AE78F7A}" dt="2025-06-21T10:49:09.638" v="247"/>
          <ac:spMkLst>
            <pc:docMk/>
            <pc:sldMk cId="4244620050" sldId="258"/>
            <ac:spMk id="22" creationId="{F7A2980E-8F82-6B7D-A838-277407403589}"/>
          </ac:spMkLst>
        </pc:spChg>
        <pc:spChg chg="add">
          <ac:chgData name="Adil Ahmed" userId="2ecb0308520c20e3" providerId="Windows Live" clId="Web-{148568D7-6666-D485-242A-652B5AE78F7A}" dt="2025-06-21T10:49:09.638" v="247"/>
          <ac:spMkLst>
            <pc:docMk/>
            <pc:sldMk cId="4244620050" sldId="258"/>
            <ac:spMk id="23" creationId="{4E17AA97-89A7-45C1-B813-BFF6C23D79E1}"/>
          </ac:spMkLst>
        </pc:spChg>
        <pc:spChg chg="add">
          <ac:chgData name="Adil Ahmed" userId="2ecb0308520c20e3" providerId="Windows Live" clId="Web-{148568D7-6666-D485-242A-652B5AE78F7A}" dt="2025-06-21T10:49:09.638" v="247"/>
          <ac:spMkLst>
            <pc:docMk/>
            <pc:sldMk cId="4244620050" sldId="258"/>
            <ac:spMk id="24" creationId="{A91E908F-EF1E-2FDB-BE4D-3F4C56B2F6B8}"/>
          </ac:spMkLst>
        </pc:spChg>
        <pc:graphicFrameChg chg="add mod modGraphic">
          <ac:chgData name="Adil Ahmed" userId="2ecb0308520c20e3" providerId="Windows Live" clId="Web-{148568D7-6666-D485-242A-652B5AE78F7A}" dt="2025-06-21T10:51:38.798" v="311" actId="20577"/>
          <ac:graphicFrameMkLst>
            <pc:docMk/>
            <pc:sldMk cId="4244620050" sldId="258"/>
            <ac:graphicFrameMk id="5" creationId="{EE0275A8-D3E8-BE42-794A-60074F6D69D8}"/>
          </ac:graphicFrameMkLst>
        </pc:graphicFrameChg>
      </pc:sldChg>
      <pc:sldChg chg="addSp delSp modSp add del replId">
        <pc:chgData name="Adil Ahmed" userId="2ecb0308520c20e3" providerId="Windows Live" clId="Web-{148568D7-6666-D485-242A-652B5AE78F7A}" dt="2025-06-21T10:48:23.199" v="240"/>
        <pc:sldMkLst>
          <pc:docMk/>
          <pc:sldMk cId="483831405" sldId="259"/>
        </pc:sldMkLst>
        <pc:spChg chg="del mod">
          <ac:chgData name="Adil Ahmed" userId="2ecb0308520c20e3" providerId="Windows Live" clId="Web-{148568D7-6666-D485-242A-652B5AE78F7A}" dt="2025-06-21T10:46:44.525" v="206"/>
          <ac:spMkLst>
            <pc:docMk/>
            <pc:sldMk cId="483831405" sldId="259"/>
            <ac:spMk id="2" creationId="{407B9607-C518-B3B5-054E-1FEAA06C8586}"/>
          </ac:spMkLst>
        </pc:spChg>
        <pc:spChg chg="del mod">
          <ac:chgData name="Adil Ahmed" userId="2ecb0308520c20e3" providerId="Windows Live" clId="Web-{148568D7-6666-D485-242A-652B5AE78F7A}" dt="2025-06-21T10:48:19.949" v="239"/>
          <ac:spMkLst>
            <pc:docMk/>
            <pc:sldMk cId="483831405" sldId="259"/>
            <ac:spMk id="3" creationId="{45AE3722-8830-97AA-DB99-DA560BF25610}"/>
          </ac:spMkLst>
        </pc:spChg>
        <pc:spChg chg="add del mod">
          <ac:chgData name="Adil Ahmed" userId="2ecb0308520c20e3" providerId="Windows Live" clId="Web-{148568D7-6666-D485-242A-652B5AE78F7A}" dt="2025-06-21T10:47:09.901" v="208"/>
          <ac:spMkLst>
            <pc:docMk/>
            <pc:sldMk cId="483831405" sldId="259"/>
            <ac:spMk id="5" creationId="{F270E09B-67A4-872D-2FD0-3975EF7B51D9}"/>
          </ac:spMkLst>
        </pc:spChg>
        <pc:spChg chg="add mod">
          <ac:chgData name="Adil Ahmed" userId="2ecb0308520c20e3" providerId="Windows Live" clId="Web-{148568D7-6666-D485-242A-652B5AE78F7A}" dt="2025-06-21T10:48:19.949" v="239"/>
          <ac:spMkLst>
            <pc:docMk/>
            <pc:sldMk cId="483831405" sldId="259"/>
            <ac:spMk id="7" creationId="{71331710-C1A5-D63C-908B-167E502F635C}"/>
          </ac:spMkLst>
        </pc:spChg>
        <pc:spChg chg="del">
          <ac:chgData name="Adil Ahmed" userId="2ecb0308520c20e3" providerId="Windows Live" clId="Web-{148568D7-6666-D485-242A-652B5AE78F7A}" dt="2025-06-21T10:47:23.026" v="210"/>
          <ac:spMkLst>
            <pc:docMk/>
            <pc:sldMk cId="483831405" sldId="259"/>
            <ac:spMk id="21" creationId="{26C339B3-636A-19CD-E283-9758DE6B1713}"/>
          </ac:spMkLst>
        </pc:spChg>
      </pc:sldChg>
      <pc:sldChg chg="addSp delSp modSp new mod setBg">
        <pc:chgData name="Adil Ahmed" userId="2ecb0308520c20e3" providerId="Windows Live" clId="Web-{148568D7-6666-D485-242A-652B5AE78F7A}" dt="2025-06-21T10:57:20.322" v="449" actId="1076"/>
        <pc:sldMkLst>
          <pc:docMk/>
          <pc:sldMk cId="1658190081" sldId="259"/>
        </pc:sldMkLst>
        <pc:spChg chg="mod">
          <ac:chgData name="Adil Ahmed" userId="2ecb0308520c20e3" providerId="Windows Live" clId="Web-{148568D7-6666-D485-242A-652B5AE78F7A}" dt="2025-06-21T10:57:20.322" v="449" actId="1076"/>
          <ac:spMkLst>
            <pc:docMk/>
            <pc:sldMk cId="1658190081" sldId="259"/>
            <ac:spMk id="2" creationId="{1FFF0A8C-F6A6-712D-4FC0-84CBF2A05B19}"/>
          </ac:spMkLst>
        </pc:spChg>
        <pc:spChg chg="mod">
          <ac:chgData name="Adil Ahmed" userId="2ecb0308520c20e3" providerId="Windows Live" clId="Web-{148568D7-6666-D485-242A-652B5AE78F7A}" dt="2025-06-21T10:56:58.009" v="447" actId="20577"/>
          <ac:spMkLst>
            <pc:docMk/>
            <pc:sldMk cId="1658190081" sldId="259"/>
            <ac:spMk id="3" creationId="{316708D8-323D-4821-E839-1DD00F2E89B0}"/>
          </ac:spMkLst>
        </pc:spChg>
        <pc:spChg chg="add del">
          <ac:chgData name="Adil Ahmed" userId="2ecb0308520c20e3" providerId="Windows Live" clId="Web-{148568D7-6666-D485-242A-652B5AE78F7A}" dt="2025-06-21T10:56:16.367" v="435"/>
          <ac:spMkLst>
            <pc:docMk/>
            <pc:sldMk cId="1658190081" sldId="259"/>
            <ac:spMk id="8" creationId="{4E17AA97-89A7-45C1-B813-BFF6C23D79E1}"/>
          </ac:spMkLst>
        </pc:spChg>
        <pc:spChg chg="add del">
          <ac:chgData name="Adil Ahmed" userId="2ecb0308520c20e3" providerId="Windows Live" clId="Web-{148568D7-6666-D485-242A-652B5AE78F7A}" dt="2025-06-21T10:56:16.367" v="435"/>
          <ac:spMkLst>
            <pc:docMk/>
            <pc:sldMk cId="1658190081" sldId="259"/>
            <ac:spMk id="10" creationId="{33AC4FE1-D370-43A6-96C5-076716BB1E76}"/>
          </ac:spMkLst>
        </pc:spChg>
        <pc:spChg chg="add del">
          <ac:chgData name="Adil Ahmed" userId="2ecb0308520c20e3" providerId="Windows Live" clId="Web-{148568D7-6666-D485-242A-652B5AE78F7A}" dt="2025-06-21T10:56:16.367" v="435"/>
          <ac:spMkLst>
            <pc:docMk/>
            <pc:sldMk cId="1658190081" sldId="259"/>
            <ac:spMk id="12" creationId="{4A3D569D-D3A6-49CA-A483-291E95DACA14}"/>
          </ac:spMkLst>
        </pc:spChg>
        <pc:spChg chg="add del">
          <ac:chgData name="Adil Ahmed" userId="2ecb0308520c20e3" providerId="Windows Live" clId="Web-{148568D7-6666-D485-242A-652B5AE78F7A}" dt="2025-06-21T10:56:18.914" v="437"/>
          <ac:spMkLst>
            <pc:docMk/>
            <pc:sldMk cId="1658190081" sldId="259"/>
            <ac:spMk id="14" creationId="{E1ABDA4C-062F-4E88-A079-2279A6477C12}"/>
          </ac:spMkLst>
        </pc:spChg>
        <pc:spChg chg="add del">
          <ac:chgData name="Adil Ahmed" userId="2ecb0308520c20e3" providerId="Windows Live" clId="Web-{148568D7-6666-D485-242A-652B5AE78F7A}" dt="2025-06-21T10:56:18.914" v="437"/>
          <ac:spMkLst>
            <pc:docMk/>
            <pc:sldMk cId="1658190081" sldId="259"/>
            <ac:spMk id="15" creationId="{887F59F2-5FBC-40CD-AD35-376AECE49EA6}"/>
          </ac:spMkLst>
        </pc:spChg>
        <pc:spChg chg="add del">
          <ac:chgData name="Adil Ahmed" userId="2ecb0308520c20e3" providerId="Windows Live" clId="Web-{148568D7-6666-D485-242A-652B5AE78F7A}" dt="2025-06-21T10:56:21.289" v="439"/>
          <ac:spMkLst>
            <pc:docMk/>
            <pc:sldMk cId="1658190081" sldId="259"/>
            <ac:spMk id="17" creationId="{4E17AA97-89A7-45C1-B813-BFF6C23D79E1}"/>
          </ac:spMkLst>
        </pc:spChg>
        <pc:spChg chg="add del">
          <ac:chgData name="Adil Ahmed" userId="2ecb0308520c20e3" providerId="Windows Live" clId="Web-{148568D7-6666-D485-242A-652B5AE78F7A}" dt="2025-06-21T10:56:21.289" v="439"/>
          <ac:spMkLst>
            <pc:docMk/>
            <pc:sldMk cId="1658190081" sldId="259"/>
            <ac:spMk id="18" creationId="{33AC4FE1-D370-43A6-96C5-076716BB1E76}"/>
          </ac:spMkLst>
        </pc:spChg>
        <pc:spChg chg="add del">
          <ac:chgData name="Adil Ahmed" userId="2ecb0308520c20e3" providerId="Windows Live" clId="Web-{148568D7-6666-D485-242A-652B5AE78F7A}" dt="2025-06-21T10:56:21.289" v="439"/>
          <ac:spMkLst>
            <pc:docMk/>
            <pc:sldMk cId="1658190081" sldId="259"/>
            <ac:spMk id="19" creationId="{4A3D569D-D3A6-49CA-A483-291E95DACA14}"/>
          </ac:spMkLst>
        </pc:spChg>
        <pc:spChg chg="add">
          <ac:chgData name="Adil Ahmed" userId="2ecb0308520c20e3" providerId="Windows Live" clId="Web-{148568D7-6666-D485-242A-652B5AE78F7A}" dt="2025-06-21T10:56:21.289" v="440"/>
          <ac:spMkLst>
            <pc:docMk/>
            <pc:sldMk cId="1658190081" sldId="259"/>
            <ac:spMk id="21" creationId="{42C91D93-014B-66D5-D263-730212C94315}"/>
          </ac:spMkLst>
        </pc:spChg>
        <pc:spChg chg="add del">
          <ac:chgData name="Adil Ahmed" userId="2ecb0308520c20e3" providerId="Windows Live" clId="Web-{148568D7-6666-D485-242A-652B5AE78F7A}" dt="2025-06-21T10:57:14.978" v="448"/>
          <ac:spMkLst>
            <pc:docMk/>
            <pc:sldMk cId="1658190081" sldId="259"/>
            <ac:spMk id="22" creationId="{9568B8C9-6702-8441-0D92-220DE92C8861}"/>
          </ac:spMkLst>
        </pc:spChg>
      </pc:sldChg>
      <pc:sldChg chg="modSp new">
        <pc:chgData name="Adil Ahmed" userId="2ecb0308520c20e3" providerId="Windows Live" clId="Web-{148568D7-6666-D485-242A-652B5AE78F7A}" dt="2025-06-21T12:30:57.834" v="799" actId="20577"/>
        <pc:sldMkLst>
          <pc:docMk/>
          <pc:sldMk cId="3712588371" sldId="260"/>
        </pc:sldMkLst>
        <pc:spChg chg="mod">
          <ac:chgData name="Adil Ahmed" userId="2ecb0308520c20e3" providerId="Windows Live" clId="Web-{148568D7-6666-D485-242A-652B5AE78F7A}" dt="2025-06-21T12:13:09.456" v="796" actId="1076"/>
          <ac:spMkLst>
            <pc:docMk/>
            <pc:sldMk cId="3712588371" sldId="260"/>
            <ac:spMk id="2" creationId="{0C70E807-FDB8-65BE-19A4-4837D8A06CB0}"/>
          </ac:spMkLst>
        </pc:spChg>
        <pc:spChg chg="mod">
          <ac:chgData name="Adil Ahmed" userId="2ecb0308520c20e3" providerId="Windows Live" clId="Web-{148568D7-6666-D485-242A-652B5AE78F7A}" dt="2025-06-21T12:30:57.834" v="799" actId="20577"/>
          <ac:spMkLst>
            <pc:docMk/>
            <pc:sldMk cId="3712588371" sldId="260"/>
            <ac:spMk id="3" creationId="{B9C0532F-BADE-F87E-D309-0DE7F27A1218}"/>
          </ac:spMkLst>
        </pc:spChg>
      </pc:sldChg>
      <pc:sldChg chg="addSp delSp modSp new">
        <pc:chgData name="Adil Ahmed" userId="2ecb0308520c20e3" providerId="Windows Live" clId="Web-{148568D7-6666-D485-242A-652B5AE78F7A}" dt="2025-06-21T12:57:21.549" v="1402" actId="1076"/>
        <pc:sldMkLst>
          <pc:docMk/>
          <pc:sldMk cId="2967796844" sldId="261"/>
        </pc:sldMkLst>
        <pc:spChg chg="add del mod">
          <ac:chgData name="Adil Ahmed" userId="2ecb0308520c20e3" providerId="Windows Live" clId="Web-{148568D7-6666-D485-242A-652B5AE78F7A}" dt="2025-06-21T12:57:21.549" v="1402" actId="1076"/>
          <ac:spMkLst>
            <pc:docMk/>
            <pc:sldMk cId="2967796844" sldId="261"/>
            <ac:spMk id="2" creationId="{9A2E0E92-7C6D-6675-EA2B-6589AFC8BBDE}"/>
          </ac:spMkLst>
        </pc:spChg>
        <pc:spChg chg="mod">
          <ac:chgData name="Adil Ahmed" userId="2ecb0308520c20e3" providerId="Windows Live" clId="Web-{148568D7-6666-D485-242A-652B5AE78F7A}" dt="2025-06-21T12:57:15.455" v="1401" actId="1076"/>
          <ac:spMkLst>
            <pc:docMk/>
            <pc:sldMk cId="2967796844" sldId="261"/>
            <ac:spMk id="3" creationId="{667A4A0E-072B-6299-7356-901639BA4695}"/>
          </ac:spMkLst>
        </pc:spChg>
      </pc:sldChg>
      <pc:sldChg chg="modSp new">
        <pc:chgData name="Adil Ahmed" userId="2ecb0308520c20e3" providerId="Windows Live" clId="Web-{148568D7-6666-D485-242A-652B5AE78F7A}" dt="2025-06-21T13:42:10.322" v="1706" actId="1076"/>
        <pc:sldMkLst>
          <pc:docMk/>
          <pc:sldMk cId="3467195405" sldId="262"/>
        </pc:sldMkLst>
        <pc:spChg chg="mod">
          <ac:chgData name="Adil Ahmed" userId="2ecb0308520c20e3" providerId="Windows Live" clId="Web-{148568D7-6666-D485-242A-652B5AE78F7A}" dt="2025-06-21T13:36:47.374" v="1526" actId="20577"/>
          <ac:spMkLst>
            <pc:docMk/>
            <pc:sldMk cId="3467195405" sldId="262"/>
            <ac:spMk id="2" creationId="{9B2FF50F-5770-7124-7905-C1F832E4717A}"/>
          </ac:spMkLst>
        </pc:spChg>
        <pc:spChg chg="mod">
          <ac:chgData name="Adil Ahmed" userId="2ecb0308520c20e3" providerId="Windows Live" clId="Web-{148568D7-6666-D485-242A-652B5AE78F7A}" dt="2025-06-21T13:42:10.322" v="1706" actId="1076"/>
          <ac:spMkLst>
            <pc:docMk/>
            <pc:sldMk cId="3467195405" sldId="262"/>
            <ac:spMk id="3" creationId="{BF29F8A9-D281-4797-6348-E3258C7BDE28}"/>
          </ac:spMkLst>
        </pc:spChg>
      </pc:sldChg>
      <pc:sldChg chg="delSp modSp new">
        <pc:chgData name="Adil Ahmed" userId="2ecb0308520c20e3" providerId="Windows Live" clId="Web-{148568D7-6666-D485-242A-652B5AE78F7A}" dt="2025-06-21T14:03:40.069" v="2384" actId="20577"/>
        <pc:sldMkLst>
          <pc:docMk/>
          <pc:sldMk cId="435264679" sldId="263"/>
        </pc:sldMkLst>
        <pc:spChg chg="del">
          <ac:chgData name="Adil Ahmed" userId="2ecb0308520c20e3" providerId="Windows Live" clId="Web-{148568D7-6666-D485-242A-652B5AE78F7A}" dt="2025-06-21T13:42:39.589" v="1708"/>
          <ac:spMkLst>
            <pc:docMk/>
            <pc:sldMk cId="435264679" sldId="263"/>
            <ac:spMk id="2" creationId="{E874E017-A372-4F94-BFA5-F6D2DCE6138C}"/>
          </ac:spMkLst>
        </pc:spChg>
        <pc:spChg chg="mod">
          <ac:chgData name="Adil Ahmed" userId="2ecb0308520c20e3" providerId="Windows Live" clId="Web-{148568D7-6666-D485-242A-652B5AE78F7A}" dt="2025-06-21T14:03:40.069" v="2384" actId="20577"/>
          <ac:spMkLst>
            <pc:docMk/>
            <pc:sldMk cId="435264679" sldId="263"/>
            <ac:spMk id="3" creationId="{9B79304F-26C2-EEC5-851F-BEB00B8E2DF8}"/>
          </ac:spMkLst>
        </pc:spChg>
      </pc:sldChg>
      <pc:sldChg chg="modSp new">
        <pc:chgData name="Adil Ahmed" userId="2ecb0308520c20e3" providerId="Windows Live" clId="Web-{148568D7-6666-D485-242A-652B5AE78F7A}" dt="2025-06-21T14:11:26.679" v="2638" actId="20577"/>
        <pc:sldMkLst>
          <pc:docMk/>
          <pc:sldMk cId="2842673621" sldId="264"/>
        </pc:sldMkLst>
        <pc:spChg chg="mod">
          <ac:chgData name="Adil Ahmed" userId="2ecb0308520c20e3" providerId="Windows Live" clId="Web-{148568D7-6666-D485-242A-652B5AE78F7A}" dt="2025-06-21T14:10:40.255" v="2630" actId="1076"/>
          <ac:spMkLst>
            <pc:docMk/>
            <pc:sldMk cId="2842673621" sldId="264"/>
            <ac:spMk id="2" creationId="{05A0929E-220A-8863-1539-4714AD2AC046}"/>
          </ac:spMkLst>
        </pc:spChg>
        <pc:spChg chg="mod">
          <ac:chgData name="Adil Ahmed" userId="2ecb0308520c20e3" providerId="Windows Live" clId="Web-{148568D7-6666-D485-242A-652B5AE78F7A}" dt="2025-06-21T14:11:26.679" v="2638" actId="20577"/>
          <ac:spMkLst>
            <pc:docMk/>
            <pc:sldMk cId="2842673621" sldId="264"/>
            <ac:spMk id="3" creationId="{976402AC-3583-C82E-A3D4-A15C03E823EE}"/>
          </ac:spMkLst>
        </pc:spChg>
      </pc:sldChg>
      <pc:sldChg chg="addSp modSp new mod setBg">
        <pc:chgData name="Adil Ahmed" userId="2ecb0308520c20e3" providerId="Windows Live" clId="Web-{148568D7-6666-D485-242A-652B5AE78F7A}" dt="2025-06-21T14:18:28.880" v="2832" actId="20577"/>
        <pc:sldMkLst>
          <pc:docMk/>
          <pc:sldMk cId="2149574686" sldId="265"/>
        </pc:sldMkLst>
        <pc:spChg chg="mod">
          <ac:chgData name="Adil Ahmed" userId="2ecb0308520c20e3" providerId="Windows Live" clId="Web-{148568D7-6666-D485-242A-652B5AE78F7A}" dt="2025-06-21T14:15:44.172" v="2799"/>
          <ac:spMkLst>
            <pc:docMk/>
            <pc:sldMk cId="2149574686" sldId="265"/>
            <ac:spMk id="2" creationId="{A86AAE2B-8B33-D5CE-9DAA-EADEB2A5B949}"/>
          </ac:spMkLst>
        </pc:spChg>
        <pc:spChg chg="mod">
          <ac:chgData name="Adil Ahmed" userId="2ecb0308520c20e3" providerId="Windows Live" clId="Web-{148568D7-6666-D485-242A-652B5AE78F7A}" dt="2025-06-21T14:18:28.880" v="2832" actId="20577"/>
          <ac:spMkLst>
            <pc:docMk/>
            <pc:sldMk cId="2149574686" sldId="265"/>
            <ac:spMk id="3" creationId="{C5E33C62-3397-59EB-DE57-4F87AFB91055}"/>
          </ac:spMkLst>
        </pc:spChg>
        <pc:spChg chg="add">
          <ac:chgData name="Adil Ahmed" userId="2ecb0308520c20e3" providerId="Windows Live" clId="Web-{148568D7-6666-D485-242A-652B5AE78F7A}" dt="2025-06-21T14:15:44.172" v="2799"/>
          <ac:spMkLst>
            <pc:docMk/>
            <pc:sldMk cId="2149574686" sldId="265"/>
            <ac:spMk id="9" creationId="{34C0330F-1D4F-4552-B799-615DD237B6DE}"/>
          </ac:spMkLst>
        </pc:spChg>
        <pc:spChg chg="add">
          <ac:chgData name="Adil Ahmed" userId="2ecb0308520c20e3" providerId="Windows Live" clId="Web-{148568D7-6666-D485-242A-652B5AE78F7A}" dt="2025-06-21T14:15:44.172" v="2799"/>
          <ac:spMkLst>
            <pc:docMk/>
            <pc:sldMk cId="2149574686" sldId="265"/>
            <ac:spMk id="11" creationId="{92BE0106-0C20-465B-A1BE-0BAC2737B1AD}"/>
          </ac:spMkLst>
        </pc:spChg>
        <pc:picChg chg="add mod">
          <ac:chgData name="Adil Ahmed" userId="2ecb0308520c20e3" providerId="Windows Live" clId="Web-{148568D7-6666-D485-242A-652B5AE78F7A}" dt="2025-06-21T14:15:44.172" v="2799"/>
          <ac:picMkLst>
            <pc:docMk/>
            <pc:sldMk cId="2149574686" sldId="265"/>
            <ac:picMk id="4" creationId="{B1184AE7-A6EE-D5EA-DB75-F2C5A120DAE4}"/>
          </ac:picMkLst>
        </pc:picChg>
      </pc:sldChg>
      <pc:sldChg chg="modSp new ord">
        <pc:chgData name="Adil Ahmed" userId="2ecb0308520c20e3" providerId="Windows Live" clId="Web-{148568D7-6666-D485-242A-652B5AE78F7A}" dt="2025-06-21T15:02:42.496" v="3222" actId="20577"/>
        <pc:sldMkLst>
          <pc:docMk/>
          <pc:sldMk cId="3783032706" sldId="266"/>
        </pc:sldMkLst>
        <pc:spChg chg="mod">
          <ac:chgData name="Adil Ahmed" userId="2ecb0308520c20e3" providerId="Windows Live" clId="Web-{148568D7-6666-D485-242A-652B5AE78F7A}" dt="2025-06-21T14:21:53.778" v="2849" actId="20577"/>
          <ac:spMkLst>
            <pc:docMk/>
            <pc:sldMk cId="3783032706" sldId="266"/>
            <ac:spMk id="2" creationId="{FF8B9FAA-33F2-2CFC-61FA-AD465373D6E7}"/>
          </ac:spMkLst>
        </pc:spChg>
        <pc:spChg chg="mod">
          <ac:chgData name="Adil Ahmed" userId="2ecb0308520c20e3" providerId="Windows Live" clId="Web-{148568D7-6666-D485-242A-652B5AE78F7A}" dt="2025-06-21T15:02:42.496" v="3222" actId="20577"/>
          <ac:spMkLst>
            <pc:docMk/>
            <pc:sldMk cId="3783032706" sldId="266"/>
            <ac:spMk id="3" creationId="{8175D500-C998-AA87-B449-B931E168EED3}"/>
          </ac:spMkLst>
        </pc:spChg>
      </pc:sldChg>
      <pc:sldChg chg="modSp new ord">
        <pc:chgData name="Adil Ahmed" userId="2ecb0308520c20e3" providerId="Windows Live" clId="Web-{148568D7-6666-D485-242A-652B5AE78F7A}" dt="2025-06-21T15:07:59.117" v="3499"/>
        <pc:sldMkLst>
          <pc:docMk/>
          <pc:sldMk cId="26023644" sldId="267"/>
        </pc:sldMkLst>
        <pc:spChg chg="mod">
          <ac:chgData name="Adil Ahmed" userId="2ecb0308520c20e3" providerId="Windows Live" clId="Web-{148568D7-6666-D485-242A-652B5AE78F7A}" dt="2025-06-21T15:07:41.023" v="3498" actId="1076"/>
          <ac:spMkLst>
            <pc:docMk/>
            <pc:sldMk cId="26023644" sldId="267"/>
            <ac:spMk id="2" creationId="{2FFC4886-408D-DDFA-AC30-E625D8757C36}"/>
          </ac:spMkLst>
        </pc:spChg>
        <pc:spChg chg="mod">
          <ac:chgData name="Adil Ahmed" userId="2ecb0308520c20e3" providerId="Windows Live" clId="Web-{148568D7-6666-D485-242A-652B5AE78F7A}" dt="2025-06-21T15:07:37.991" v="3497" actId="1076"/>
          <ac:spMkLst>
            <pc:docMk/>
            <pc:sldMk cId="26023644" sldId="267"/>
            <ac:spMk id="3" creationId="{7E361291-98B6-E0F3-ED4A-95F23F102602}"/>
          </ac:spMkLst>
        </pc:spChg>
      </pc:sldChg>
      <pc:sldMasterChg chg="add del addSldLayout delSldLayout">
        <pc:chgData name="Adil Ahmed" userId="2ecb0308520c20e3" providerId="Windows Live" clId="Web-{148568D7-6666-D485-242A-652B5AE78F7A}" dt="2025-06-21T10:35:23.915" v="4"/>
        <pc:sldMasterMkLst>
          <pc:docMk/>
          <pc:sldMasterMk cId="2460954070" sldId="2147483660"/>
        </pc:sldMasterMkLst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dil Ahmed" userId="2ecb0308520c20e3" providerId="Windows Live" clId="Web-{148568D7-6666-D485-242A-652B5AE78F7A}" dt="2025-06-21T10:35:23.915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Adil Ahmed" userId="2ecb0308520c20e3" providerId="Windows Live" clId="Web-{148568D7-6666-D485-242A-652B5AE78F7A}" dt="2025-06-21T10:35:18.368" v="1"/>
        <pc:sldMasterMkLst>
          <pc:docMk/>
          <pc:sldMasterMk cId="2848341156" sldId="2147483672"/>
        </pc:sldMasterMkLst>
        <pc:sldLayoutChg chg="add del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1840094961" sldId="2147483673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1835230280" sldId="2147483674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651108328" sldId="2147483675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2228947819" sldId="2147483676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4244657819" sldId="2147483677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3798819528" sldId="2147483678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11955443" sldId="2147483679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1562811953" sldId="2147483680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976467151" sldId="2147483681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589887856" sldId="2147483682"/>
          </pc:sldLayoutMkLst>
        </pc:sldLayoutChg>
        <pc:sldLayoutChg chg="add del replId">
          <pc:chgData name="Adil Ahmed" userId="2ecb0308520c20e3" providerId="Windows Live" clId="Web-{148568D7-6666-D485-242A-652B5AE78F7A}" dt="2025-06-21T10:35:18.368" v="1"/>
          <pc:sldLayoutMkLst>
            <pc:docMk/>
            <pc:sldMasterMk cId="2848341156" sldId="2147483672"/>
            <pc:sldLayoutMk cId="1121629739" sldId="2147483683"/>
          </pc:sldLayoutMkLst>
        </pc:sldLayoutChg>
      </pc:sldMasterChg>
      <pc:sldMasterChg chg="add addSldLayout">
        <pc:chgData name="Adil Ahmed" userId="2ecb0308520c20e3" providerId="Windows Live" clId="Web-{148568D7-6666-D485-242A-652B5AE78F7A}" dt="2025-06-21T10:35:23.915" v="4"/>
        <pc:sldMasterMkLst>
          <pc:docMk/>
          <pc:sldMasterMk cId="960661879" sldId="2147483685"/>
        </pc:sldMasterMkLst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3352972301" sldId="2147483674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4129656944" sldId="2147483675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4146855147" sldId="2147483676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1852725329" sldId="2147483677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1013193564" sldId="2147483678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4056286952" sldId="2147483679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3632395118" sldId="2147483680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3902403354" sldId="2147483681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1567785365" sldId="2147483682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2655570806" sldId="2147483683"/>
          </pc:sldLayoutMkLst>
        </pc:sldLayoutChg>
        <pc:sldLayoutChg chg="add">
          <pc:chgData name="Adil Ahmed" userId="2ecb0308520c20e3" providerId="Windows Live" clId="Web-{148568D7-6666-D485-242A-652B5AE78F7A}" dt="2025-06-21T10:35:23.915" v="4"/>
          <pc:sldLayoutMkLst>
            <pc:docMk/>
            <pc:sldMasterMk cId="960661879" sldId="2147483685"/>
            <pc:sldLayoutMk cId="268901382" sldId="2147483684"/>
          </pc:sldLayoutMkLst>
        </pc:sldLayoutChg>
      </pc:sldMasterChg>
      <pc:sldMasterChg chg="add del addSldLayout delSldLayout">
        <pc:chgData name="Adil Ahmed" userId="2ecb0308520c20e3" providerId="Windows Live" clId="Web-{148568D7-6666-D485-242A-652B5AE78F7A}" dt="2025-06-21T10:35:23.836" v="3"/>
        <pc:sldMasterMkLst>
          <pc:docMk/>
          <pc:sldMasterMk cId="802810380" sldId="2147483698"/>
        </pc:sldMasterMkLst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3726896336" sldId="2147483687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704163987" sldId="2147483688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366644516" sldId="2147483689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2182773687" sldId="2147483690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2547468422" sldId="2147483691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3172055730" sldId="2147483692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1493138268" sldId="2147483693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2308088251" sldId="2147483694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4263130495" sldId="2147483695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3779692407" sldId="2147483696"/>
          </pc:sldLayoutMkLst>
        </pc:sldLayoutChg>
        <pc:sldLayoutChg chg="add del">
          <pc:chgData name="Adil Ahmed" userId="2ecb0308520c20e3" providerId="Windows Live" clId="Web-{148568D7-6666-D485-242A-652B5AE78F7A}" dt="2025-06-21T10:35:23.836" v="3"/>
          <pc:sldLayoutMkLst>
            <pc:docMk/>
            <pc:sldMasterMk cId="802810380" sldId="2147483698"/>
            <pc:sldLayoutMk cId="4230971952" sldId="214748369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D99BBF-5B3F-4805-9241-BD9EAB470CF3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13D0D5-D88F-4278-9BFF-EC8BD88C86BA}">
      <dgm:prSet/>
      <dgm:spPr/>
      <dgm:t>
        <a:bodyPr/>
        <a:lstStyle/>
        <a:p>
          <a:r>
            <a:rPr lang="en-US" dirty="0"/>
            <a:t>Houses are one of the necessary need of each and every person around the globe </a:t>
          </a:r>
        </a:p>
      </dgm:t>
    </dgm:pt>
    <dgm:pt modelId="{E9B48360-4989-42D5-AA1F-D3CEF2C32350}" type="parTrans" cxnId="{EBC5CE11-474E-4D7D-923F-6A07C5B9A586}">
      <dgm:prSet/>
      <dgm:spPr/>
      <dgm:t>
        <a:bodyPr/>
        <a:lstStyle/>
        <a:p>
          <a:endParaRPr lang="en-US"/>
        </a:p>
      </dgm:t>
    </dgm:pt>
    <dgm:pt modelId="{80105C4C-BADA-474F-991A-35D396F6C105}" type="sibTrans" cxnId="{EBC5CE11-474E-4D7D-923F-6A07C5B9A586}">
      <dgm:prSet/>
      <dgm:spPr/>
      <dgm:t>
        <a:bodyPr/>
        <a:lstStyle/>
        <a:p>
          <a:endParaRPr lang="en-US"/>
        </a:p>
      </dgm:t>
    </dgm:pt>
    <dgm:pt modelId="{56C7383C-FBB1-4069-BD9A-FE715E4D0406}">
      <dgm:prSet/>
      <dgm:spPr/>
      <dgm:t>
        <a:bodyPr/>
        <a:lstStyle/>
        <a:p>
          <a:r>
            <a:rPr lang="en-US" dirty="0"/>
            <a:t>Housing and real estate market is one of the markets which is one of the major contributors in the world economy </a:t>
          </a:r>
        </a:p>
      </dgm:t>
    </dgm:pt>
    <dgm:pt modelId="{6B2EC57D-D7B5-4F39-BC0E-E1CB9EF10135}" type="parTrans" cxnId="{85F213E9-7ABF-4924-B5DA-4656D40EE346}">
      <dgm:prSet/>
      <dgm:spPr/>
      <dgm:t>
        <a:bodyPr/>
        <a:lstStyle/>
        <a:p>
          <a:endParaRPr lang="en-US"/>
        </a:p>
      </dgm:t>
    </dgm:pt>
    <dgm:pt modelId="{88715165-43C8-438E-AEC8-38EC010D83CA}" type="sibTrans" cxnId="{85F213E9-7ABF-4924-B5DA-4656D40EE346}">
      <dgm:prSet/>
      <dgm:spPr/>
      <dgm:t>
        <a:bodyPr/>
        <a:lstStyle/>
        <a:p>
          <a:endParaRPr lang="en-US"/>
        </a:p>
      </dgm:t>
    </dgm:pt>
    <dgm:pt modelId="{5E01A412-64C8-4712-A7A5-F741F736F61F}">
      <dgm:prSet phldr="0"/>
      <dgm:spPr/>
      <dgm:t>
        <a:bodyPr/>
        <a:lstStyle/>
        <a:p>
          <a:pPr rtl="0"/>
          <a:r>
            <a:rPr lang="en-US" dirty="0">
              <a:latin typeface="Bierstadt"/>
            </a:rPr>
            <a:t>It is very large Market that various companies working in that domain </a:t>
          </a:r>
        </a:p>
      </dgm:t>
    </dgm:pt>
    <dgm:pt modelId="{84224141-A07D-4BCC-A91D-1F9666F92973}" type="parTrans" cxnId="{3DAE181C-1EFF-42DB-9C6C-A3F75159AEF3}">
      <dgm:prSet/>
      <dgm:spPr/>
    </dgm:pt>
    <dgm:pt modelId="{29BEF49F-A794-44E5-9F08-79A57891E2E7}" type="sibTrans" cxnId="{3DAE181C-1EFF-42DB-9C6C-A3F75159AEF3}">
      <dgm:prSet/>
      <dgm:spPr/>
    </dgm:pt>
    <dgm:pt modelId="{5F967A5F-2106-462D-9E94-3476978808EB}" type="pres">
      <dgm:prSet presAssocID="{3CD99BBF-5B3F-4805-9241-BD9EAB470CF3}" presName="linear" presStyleCnt="0">
        <dgm:presLayoutVars>
          <dgm:animLvl val="lvl"/>
          <dgm:resizeHandles val="exact"/>
        </dgm:presLayoutVars>
      </dgm:prSet>
      <dgm:spPr/>
    </dgm:pt>
    <dgm:pt modelId="{62A98E59-C594-487E-B98C-A92E2A16C5D4}" type="pres">
      <dgm:prSet presAssocID="{4513D0D5-D88F-4278-9BFF-EC8BD88C86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7AC8F1-DF29-4E2D-B40F-CFD023254A37}" type="pres">
      <dgm:prSet presAssocID="{80105C4C-BADA-474F-991A-35D396F6C105}" presName="spacer" presStyleCnt="0"/>
      <dgm:spPr/>
    </dgm:pt>
    <dgm:pt modelId="{CC3767DB-A5AD-4B1D-A392-046C8E4822C5}" type="pres">
      <dgm:prSet presAssocID="{56C7383C-FBB1-4069-BD9A-FE715E4D04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1772B0-337B-412F-B660-E4002FDBBFC0}" type="pres">
      <dgm:prSet presAssocID="{88715165-43C8-438E-AEC8-38EC010D83CA}" presName="spacer" presStyleCnt="0"/>
      <dgm:spPr/>
    </dgm:pt>
    <dgm:pt modelId="{0A2FB26F-F5C9-4052-8033-8C3CB35DC26D}" type="pres">
      <dgm:prSet presAssocID="{5E01A412-64C8-4712-A7A5-F741F736F61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0DD7D08-58E5-44B3-9F62-7CC55E40B72D}" type="presOf" srcId="{4513D0D5-D88F-4278-9BFF-EC8BD88C86BA}" destId="{62A98E59-C594-487E-B98C-A92E2A16C5D4}" srcOrd="0" destOrd="0" presId="urn:microsoft.com/office/officeart/2005/8/layout/vList2"/>
    <dgm:cxn modelId="{EBC5CE11-474E-4D7D-923F-6A07C5B9A586}" srcId="{3CD99BBF-5B3F-4805-9241-BD9EAB470CF3}" destId="{4513D0D5-D88F-4278-9BFF-EC8BD88C86BA}" srcOrd="0" destOrd="0" parTransId="{E9B48360-4989-42D5-AA1F-D3CEF2C32350}" sibTransId="{80105C4C-BADA-474F-991A-35D396F6C105}"/>
    <dgm:cxn modelId="{3DAE181C-1EFF-42DB-9C6C-A3F75159AEF3}" srcId="{3CD99BBF-5B3F-4805-9241-BD9EAB470CF3}" destId="{5E01A412-64C8-4712-A7A5-F741F736F61F}" srcOrd="2" destOrd="0" parTransId="{84224141-A07D-4BCC-A91D-1F9666F92973}" sibTransId="{29BEF49F-A794-44E5-9F08-79A57891E2E7}"/>
    <dgm:cxn modelId="{3E145A6D-BEB9-4A06-8E40-80200ACD3158}" type="presOf" srcId="{56C7383C-FBB1-4069-BD9A-FE715E4D0406}" destId="{CC3767DB-A5AD-4B1D-A392-046C8E4822C5}" srcOrd="0" destOrd="0" presId="urn:microsoft.com/office/officeart/2005/8/layout/vList2"/>
    <dgm:cxn modelId="{4583BC8C-B591-4168-A847-1AAA35D49212}" type="presOf" srcId="{5E01A412-64C8-4712-A7A5-F741F736F61F}" destId="{0A2FB26F-F5C9-4052-8033-8C3CB35DC26D}" srcOrd="0" destOrd="0" presId="urn:microsoft.com/office/officeart/2005/8/layout/vList2"/>
    <dgm:cxn modelId="{85F213E9-7ABF-4924-B5DA-4656D40EE346}" srcId="{3CD99BBF-5B3F-4805-9241-BD9EAB470CF3}" destId="{56C7383C-FBB1-4069-BD9A-FE715E4D0406}" srcOrd="1" destOrd="0" parTransId="{6B2EC57D-D7B5-4F39-BC0E-E1CB9EF10135}" sibTransId="{88715165-43C8-438E-AEC8-38EC010D83CA}"/>
    <dgm:cxn modelId="{1C5D33FA-CFE9-44D9-B622-E9BE8634AABD}" type="presOf" srcId="{3CD99BBF-5B3F-4805-9241-BD9EAB470CF3}" destId="{5F967A5F-2106-462D-9E94-3476978808EB}" srcOrd="0" destOrd="0" presId="urn:microsoft.com/office/officeart/2005/8/layout/vList2"/>
    <dgm:cxn modelId="{C9656DA2-2B80-4A54-B0AD-46D7796AC82F}" type="presParOf" srcId="{5F967A5F-2106-462D-9E94-3476978808EB}" destId="{62A98E59-C594-487E-B98C-A92E2A16C5D4}" srcOrd="0" destOrd="0" presId="urn:microsoft.com/office/officeart/2005/8/layout/vList2"/>
    <dgm:cxn modelId="{93F8ECAC-1C2A-40B3-92CC-42AAAE40A7A4}" type="presParOf" srcId="{5F967A5F-2106-462D-9E94-3476978808EB}" destId="{D87AC8F1-DF29-4E2D-B40F-CFD023254A37}" srcOrd="1" destOrd="0" presId="urn:microsoft.com/office/officeart/2005/8/layout/vList2"/>
    <dgm:cxn modelId="{14C1C132-EDC4-4FE2-9B77-217E1DAA7D6D}" type="presParOf" srcId="{5F967A5F-2106-462D-9E94-3476978808EB}" destId="{CC3767DB-A5AD-4B1D-A392-046C8E4822C5}" srcOrd="2" destOrd="0" presId="urn:microsoft.com/office/officeart/2005/8/layout/vList2"/>
    <dgm:cxn modelId="{FD15FFA0-629E-446F-9476-7F56ED713E3C}" type="presParOf" srcId="{5F967A5F-2106-462D-9E94-3476978808EB}" destId="{AB1772B0-337B-412F-B660-E4002FDBBFC0}" srcOrd="3" destOrd="0" presId="urn:microsoft.com/office/officeart/2005/8/layout/vList2"/>
    <dgm:cxn modelId="{AE94DB8F-088B-4761-860D-A01B242E98D3}" type="presParOf" srcId="{5F967A5F-2106-462D-9E94-3476978808EB}" destId="{0A2FB26F-F5C9-4052-8033-8C3CB35DC26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98E59-C594-487E-B98C-A92E2A16C5D4}">
      <dsp:nvSpPr>
        <dsp:cNvPr id="0" name=""/>
        <dsp:cNvSpPr/>
      </dsp:nvSpPr>
      <dsp:spPr>
        <a:xfrm>
          <a:off x="0" y="72683"/>
          <a:ext cx="11336700" cy="1859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Houses are one of the necessary need of each and every person around the globe </a:t>
          </a:r>
        </a:p>
      </dsp:txBody>
      <dsp:txXfrm>
        <a:off x="90784" y="163467"/>
        <a:ext cx="11155132" cy="1678147"/>
      </dsp:txXfrm>
    </dsp:sp>
    <dsp:sp modelId="{CC3767DB-A5AD-4B1D-A392-046C8E4822C5}">
      <dsp:nvSpPr>
        <dsp:cNvPr id="0" name=""/>
        <dsp:cNvSpPr/>
      </dsp:nvSpPr>
      <dsp:spPr>
        <a:xfrm>
          <a:off x="0" y="2030318"/>
          <a:ext cx="11336700" cy="185971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Housing and real estate market is one of the markets which is one of the major contributors in the world economy </a:t>
          </a:r>
        </a:p>
      </dsp:txBody>
      <dsp:txXfrm>
        <a:off x="90784" y="2121102"/>
        <a:ext cx="11155132" cy="1678147"/>
      </dsp:txXfrm>
    </dsp:sp>
    <dsp:sp modelId="{0A2FB26F-F5C9-4052-8033-8C3CB35DC26D}">
      <dsp:nvSpPr>
        <dsp:cNvPr id="0" name=""/>
        <dsp:cNvSpPr/>
      </dsp:nvSpPr>
      <dsp:spPr>
        <a:xfrm>
          <a:off x="0" y="3987953"/>
          <a:ext cx="11336700" cy="185971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ierstadt"/>
            </a:rPr>
            <a:t>It is very large Market that various companies working in that domain </a:t>
          </a:r>
        </a:p>
      </dsp:txBody>
      <dsp:txXfrm>
        <a:off x="90784" y="4078737"/>
        <a:ext cx="11155132" cy="1678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2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0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7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9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7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5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5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6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 descr="Pink and blue clouds">
            <a:extLst>
              <a:ext uri="{FF2B5EF4-FFF2-40B4-BE49-F238E27FC236}">
                <a16:creationId xmlns:a16="http://schemas.microsoft.com/office/drawing/2014/main" id="{C8977F3E-280D-BF69-4187-DFAC517F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286" r="-2" b="-2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2212" y="487118"/>
            <a:ext cx="10966787" cy="2450592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Case Study House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71429" y="443257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Adil Ahmed 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AAE2B-8B33-D5CE-9DAA-EADEB2A5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US" dirty="0"/>
              <a:t>Data Normalization 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33C62-3397-59EB-DE57-4F87AFB91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every Regression Problem </a:t>
            </a:r>
            <a:r>
              <a:rPr lang="en-US" dirty="0" err="1"/>
              <a:t>i,e</a:t>
            </a:r>
            <a:r>
              <a:rPr lang="en-US" dirty="0"/>
              <a:t> Numerical data we need to check whether all the features are normalized or not to check Data Normalization we used distribution Plot </a:t>
            </a:r>
          </a:p>
          <a:p>
            <a:r>
              <a:rPr lang="en-US" dirty="0"/>
              <a:t>Distribution plot used to check whether each feature is distributed Normally or not</a:t>
            </a:r>
          </a:p>
          <a:p>
            <a:r>
              <a:rPr lang="en-US" dirty="0"/>
              <a:t>Using Distribution plot we check the data is Normalized.  </a:t>
            </a:r>
          </a:p>
        </p:txBody>
      </p:sp>
      <p:pic>
        <p:nvPicPr>
          <p:cNvPr id="4" name="Picture 3" descr="A collage of a graph&#10;&#10;AI-generated content may be incorrect.">
            <a:extLst>
              <a:ext uri="{FF2B5EF4-FFF2-40B4-BE49-F238E27FC236}">
                <a16:creationId xmlns:a16="http://schemas.microsoft.com/office/drawing/2014/main" id="{B1184AE7-A6EE-D5EA-DB75-F2C5A120D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91" b="-1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7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FAA-33F2-2CFC-61FA-AD465373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5D500-C998-AA87-B449-B931E168E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438239"/>
            <a:ext cx="11446443" cy="4880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Feature selection is very important task to create any Machine Learning Model </a:t>
            </a:r>
          </a:p>
          <a:p>
            <a:r>
              <a:rPr lang="en-US" sz="2000" dirty="0"/>
              <a:t>To Select the feature in such a way that  the target value directly depend on the feature</a:t>
            </a:r>
          </a:p>
          <a:p>
            <a:r>
              <a:rPr lang="en-US" sz="2000" dirty="0"/>
              <a:t>If the Features values got increased the target values also increased </a:t>
            </a:r>
          </a:p>
          <a:p>
            <a:r>
              <a:rPr lang="en-US" sz="2000" dirty="0"/>
              <a:t>If the Features got decreased the targeted value will also decreased </a:t>
            </a:r>
          </a:p>
          <a:p>
            <a:r>
              <a:rPr lang="en-US" sz="2000" dirty="0"/>
              <a:t>Easy way to find the best feature for targeted value is the scatter plot </a:t>
            </a:r>
          </a:p>
          <a:p>
            <a:r>
              <a:rPr lang="en-US" sz="2000" dirty="0"/>
              <a:t>Scatter plot shows how the targeted value and features are plotted on graph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0275A8-D3E8-BE42-794A-60074F6D6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561729"/>
              </p:ext>
            </p:extLst>
          </p:nvPr>
        </p:nvGraphicFramePr>
        <p:xfrm>
          <a:off x="521001" y="668442"/>
          <a:ext cx="11336700" cy="5920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462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F0A8C-F6A6-712D-4FC0-84CBF2A0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828" y="1711471"/>
            <a:ext cx="8732520" cy="971116"/>
          </a:xfrm>
        </p:spPr>
        <p:txBody>
          <a:bodyPr>
            <a:normAutofit/>
          </a:bodyPr>
          <a:lstStyle/>
          <a:p>
            <a:r>
              <a:rPr lang="en-US" dirty="0"/>
              <a:t>Role of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08D8-323D-4821-E839-1DD00F2E8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28" y="3186279"/>
            <a:ext cx="10488013" cy="2725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Data science comes as a very important tool to solve the problem in the domain.</a:t>
            </a:r>
          </a:p>
          <a:p>
            <a:r>
              <a:rPr lang="en-US" sz="2400" dirty="0"/>
              <a:t>To increase their overall revenues, profit improving their marketing </a:t>
            </a:r>
            <a:r>
              <a:rPr lang="en-US" sz="2400" dirty="0" err="1"/>
              <a:t>statergies</a:t>
            </a:r>
            <a:r>
              <a:rPr lang="en-US" sz="2400" dirty="0"/>
              <a:t> and focusing on changing trends in house sale and purchase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65819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E807-FDB8-65BE-19A4-4837D8A0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13" y="1168908"/>
            <a:ext cx="11155680" cy="1463040"/>
          </a:xfrm>
        </p:spPr>
        <p:txBody>
          <a:bodyPr/>
          <a:lstStyle/>
          <a:p>
            <a:r>
              <a:rPr lang="en-US" dirty="0"/>
              <a:t>Use Case : 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0532F-BADE-F87E-D309-0DE7F27A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77555"/>
            <a:ext cx="11386285" cy="42185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To predict the pricing of the house based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Acres(  How Many acres it spread)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Bedrooms (Number of Bedrooms)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Bathroom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Garage(Availability of Parking Area/ Garage)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Kitchen Features( Availability of Kitchen Items)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Fireplaces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Floor Covering and Many more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And Many features which direct depends on the price of the House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88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0E92-7C6D-6675-EA2B-6589AFC8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602" y="1138830"/>
            <a:ext cx="11155680" cy="1463040"/>
          </a:xfrm>
        </p:spPr>
        <p:txBody>
          <a:bodyPr/>
          <a:lstStyle/>
          <a:p>
            <a:r>
              <a:rPr lang="en-US" dirty="0"/>
              <a:t>House Price prediction 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4A0E-072B-6299-7356-901639BA4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287" y="2598661"/>
            <a:ext cx="11847495" cy="52411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To Predict the housing price we need to create Machine Learning Model.</a:t>
            </a:r>
          </a:p>
          <a:p>
            <a:r>
              <a:rPr lang="en-US" sz="2000" dirty="0"/>
              <a:t>To Create a Machine Model we need Data </a:t>
            </a:r>
          </a:p>
          <a:p>
            <a:r>
              <a:rPr lang="en-US" sz="2000" dirty="0"/>
              <a:t>Data Collection: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Extracting data from different sources where you can easily create a Machine Learning Model to predict Housing Price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Data collection is very important task for predicting any Machine Learning Model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We Have housing Price Data as per United States Market </a:t>
            </a:r>
          </a:p>
          <a:p>
            <a:pPr marL="457200" lvl="1" indent="0">
              <a:buNone/>
            </a:pPr>
            <a:r>
              <a:rPr lang="en-US" sz="2000" dirty="0"/>
              <a:t> 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  </a:t>
            </a:r>
          </a:p>
        </p:txBody>
      </p:sp>
    </p:spTree>
    <p:extLst>
      <p:ext uri="{BB962C8B-B14F-4D97-AF65-F5344CB8AC3E}">
        <p14:creationId xmlns:p14="http://schemas.microsoft.com/office/powerpoint/2010/main" val="296779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4886-408D-DDFA-AC30-E625D8757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239092"/>
            <a:ext cx="11155680" cy="1463040"/>
          </a:xfrm>
        </p:spPr>
        <p:txBody>
          <a:bodyPr/>
          <a:lstStyle/>
          <a:p>
            <a:r>
              <a:rPr lang="en-US" dirty="0"/>
              <a:t>Importing Libraries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61291-98B6-E0F3-ED4A-95F23F102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76" y="2438240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Required Libraries importing into the system </a:t>
            </a:r>
          </a:p>
          <a:p>
            <a:r>
              <a:rPr lang="en-US" sz="2400" dirty="0"/>
              <a:t>NumPy Numerical Python used for numerical and statistical data </a:t>
            </a:r>
          </a:p>
          <a:p>
            <a:r>
              <a:rPr lang="en-US" sz="2400" dirty="0"/>
              <a:t>Pandas used for categorical data and to insert the dataset into system </a:t>
            </a:r>
          </a:p>
          <a:p>
            <a:r>
              <a:rPr lang="en-US" sz="2400" dirty="0"/>
              <a:t>Seaborn used for data visualization</a:t>
            </a:r>
          </a:p>
          <a:p>
            <a:r>
              <a:rPr lang="en-US" sz="2400" dirty="0"/>
              <a:t>Matplotlib used to plotting the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F50F-5770-7124-7905-C1F832E4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EDA(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Exploratory Data Analysis</a:t>
            </a:r>
            <a:r>
              <a:rPr lang="en-US" dirty="0"/>
              <a:t>)</a:t>
            </a:r>
            <a:br>
              <a:rPr lang="en-US" dirty="0"/>
            </a:br>
            <a:r>
              <a:rPr lang="en-US" sz="2000" dirty="0"/>
              <a:t>To Analyze and Investigate Dataset and summarize their main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F8A9-D281-4797-6348-E3258C7B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05" y="2445346"/>
            <a:ext cx="11797364" cy="45694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this Data set perform EDA on features to check any Missing values are there Incorrect data or any other </a:t>
            </a:r>
            <a:r>
              <a:rPr lang="en-US" dirty="0" err="1"/>
              <a:t>outiers</a:t>
            </a:r>
            <a:r>
              <a:rPr lang="en-US" dirty="0"/>
              <a:t> available </a:t>
            </a:r>
          </a:p>
          <a:p>
            <a:r>
              <a:rPr lang="en-US" dirty="0"/>
              <a:t>After Performing EDA we find that some of the features having missing values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Lot_acres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Area(</a:t>
            </a:r>
            <a:r>
              <a:rPr lang="en-US" err="1"/>
              <a:t>Sqrt.ft</a:t>
            </a:r>
            <a:r>
              <a:rPr lang="en-US"/>
              <a:t>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Kitchen_Feature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Garage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Bathrooms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Fireplace#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Floor_Covering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HOA 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95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304F-26C2-EEC5-851F-BEB00B8E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40" y="1083545"/>
            <a:ext cx="11927325" cy="5937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dirty="0"/>
              <a:t>After Checking the missing values we perform some operations on the missing values</a:t>
            </a:r>
            <a:endParaRPr lang="en-US"/>
          </a:p>
          <a:p>
            <a:pPr algn="just"/>
            <a:r>
              <a:rPr lang="en-US" sz="2000" dirty="0"/>
              <a:t>Missing Values contains Numerical Data </a:t>
            </a:r>
            <a:r>
              <a:rPr lang="en-US" sz="2000" dirty="0" err="1"/>
              <a:t>i,e</a:t>
            </a:r>
            <a:r>
              <a:rPr lang="en-US" sz="2000" dirty="0"/>
              <a:t> Integer or Float and Character Data </a:t>
            </a:r>
            <a:r>
              <a:rPr lang="en-US" sz="2000" dirty="0" err="1"/>
              <a:t>i,e</a:t>
            </a:r>
            <a:r>
              <a:rPr lang="en-US" sz="2000" dirty="0"/>
              <a:t> String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/>
              <a:t>For Integer and float value we add mean value of the current column on missing values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/>
              <a:t>For Character Value we add mode value of the current column on the missing value.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en-US" sz="20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en-US" sz="2000" dirty="0"/>
          </a:p>
          <a:p>
            <a:pPr marL="457200" lvl="1" indent="0" algn="just">
              <a:buNone/>
            </a:pPr>
            <a:r>
              <a:rPr lang="en-US" sz="2000" dirty="0"/>
              <a:t>After adding missing value we need to convert the string data into numerical data using ASCI Code</a:t>
            </a:r>
          </a:p>
          <a:p>
            <a:pPr marL="457200" lvl="1" indent="0" algn="just">
              <a:buNone/>
            </a:pPr>
            <a:r>
              <a:rPr lang="en-US" sz="2000" dirty="0"/>
              <a:t>Object data need to convert into numerical because the use case is to perform the </a:t>
            </a:r>
          </a:p>
          <a:p>
            <a:pPr marL="457200" lvl="1" indent="0" algn="just">
              <a:buNone/>
            </a:pPr>
            <a:r>
              <a:rPr lang="en-US" sz="2000" dirty="0"/>
              <a:t>House pricing which is numerical data so we need to convert each string data into numerical data </a:t>
            </a:r>
            <a:endParaRPr lang="en-US"/>
          </a:p>
          <a:p>
            <a:pPr marL="457200" lvl="1" indent="0" algn="just">
              <a:buNone/>
            </a:pPr>
            <a:r>
              <a:rPr lang="en-US" sz="2000" dirty="0"/>
              <a:t>To convert string into numerical data using ASCII code </a:t>
            </a:r>
          </a:p>
          <a:p>
            <a:pPr marL="457200" lvl="1" indent="0" algn="just">
              <a:buNone/>
            </a:pPr>
            <a:r>
              <a:rPr lang="en-US" sz="2000" dirty="0"/>
              <a:t>Each word contains its different ASCII code based on that code it will convert into Numerical data </a:t>
            </a:r>
          </a:p>
        </p:txBody>
      </p:sp>
    </p:spTree>
    <p:extLst>
      <p:ext uri="{BB962C8B-B14F-4D97-AF65-F5344CB8AC3E}">
        <p14:creationId xmlns:p14="http://schemas.microsoft.com/office/powerpoint/2010/main" val="43526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0929E-220A-8863-1539-4714AD2A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1" y="853016"/>
            <a:ext cx="11155680" cy="1463040"/>
          </a:xfrm>
        </p:spPr>
        <p:txBody>
          <a:bodyPr/>
          <a:lstStyle/>
          <a:p>
            <a:r>
              <a:rPr lang="en-US" dirty="0"/>
              <a:t>Data Visualization</a:t>
            </a:r>
            <a:br>
              <a:rPr lang="en-US" dirty="0"/>
            </a:br>
            <a:r>
              <a:rPr lang="en-US" sz="2800" dirty="0"/>
              <a:t>why visualization is important?</a:t>
            </a:r>
            <a:r>
              <a:rPr lang="en-US" dirty="0"/>
              <a:t>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02AC-3583-C82E-A3D4-A15C03E82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2" y="3089823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lphaLcParenR"/>
            </a:pPr>
            <a:r>
              <a:rPr lang="en-US" sz="2000" dirty="0"/>
              <a:t>To check whether the data is Normalized or not </a:t>
            </a:r>
          </a:p>
          <a:p>
            <a:pPr marL="342900" indent="-342900">
              <a:buAutoNum type="alphaLcParenR"/>
            </a:pPr>
            <a:r>
              <a:rPr lang="en-US" sz="2000" dirty="0"/>
              <a:t>To check the relationship between features and the </a:t>
            </a:r>
            <a:r>
              <a:rPr lang="en-US" sz="2000" err="1"/>
              <a:t>Targer</a:t>
            </a:r>
            <a:r>
              <a:rPr lang="en-US" sz="2000" dirty="0"/>
              <a:t> Variables </a:t>
            </a:r>
          </a:p>
          <a:p>
            <a:pPr marL="342900" indent="-342900">
              <a:buAutoNum type="alphaLcParenR"/>
            </a:pPr>
            <a:r>
              <a:rPr lang="en-US" sz="2000" dirty="0"/>
              <a:t>To check if the data contains any outliers or not </a:t>
            </a:r>
          </a:p>
          <a:p>
            <a:pPr marL="342900" indent="-342900">
              <a:buAutoNum type="alphaLcParenR"/>
            </a:pPr>
            <a:r>
              <a:rPr lang="en-US" sz="2000" dirty="0"/>
              <a:t>To check with feature is important to predict the price of housing (Feature Selection)</a:t>
            </a:r>
          </a:p>
        </p:txBody>
      </p:sp>
    </p:spTree>
    <p:extLst>
      <p:ext uri="{BB962C8B-B14F-4D97-AF65-F5344CB8AC3E}">
        <p14:creationId xmlns:p14="http://schemas.microsoft.com/office/powerpoint/2010/main" val="284267362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GestaltVTI</vt:lpstr>
      <vt:lpstr>Case Study House Data</vt:lpstr>
      <vt:lpstr>PowerPoint Presentation</vt:lpstr>
      <vt:lpstr>Role of Data Science</vt:lpstr>
      <vt:lpstr>Use Case : </vt:lpstr>
      <vt:lpstr>House Price prediction  </vt:lpstr>
      <vt:lpstr>Importing Libraries </vt:lpstr>
      <vt:lpstr>EDA(Exploratory Data Analysis) To Analyze and Investigate Dataset and summarize their main Characteristics</vt:lpstr>
      <vt:lpstr>PowerPoint Presentation</vt:lpstr>
      <vt:lpstr>Data Visualization why visualization is important? </vt:lpstr>
      <vt:lpstr>Data Normalization </vt:lpstr>
      <vt:lpstr>Feature Selection 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701</cp:revision>
  <dcterms:created xsi:type="dcterms:W3CDTF">2025-06-21T10:32:49Z</dcterms:created>
  <dcterms:modified xsi:type="dcterms:W3CDTF">2025-06-21T15:08:04Z</dcterms:modified>
</cp:coreProperties>
</file>