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61" r:id="rId3"/>
    <p:sldId id="271" r:id="rId4"/>
    <p:sldId id="300" r:id="rId5"/>
    <p:sldId id="347" r:id="rId6"/>
    <p:sldId id="327" r:id="rId7"/>
    <p:sldId id="329" r:id="rId8"/>
    <p:sldId id="34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2223"/>
            <a:ext cx="10551160" cy="3035808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1611884" y="455557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09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28" y="47447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0740F-FC80-CFC7-E7B9-046A9B19DD75}"/>
              </a:ext>
            </a:extLst>
          </p:cNvPr>
          <p:cNvSpPr txBox="1"/>
          <p:nvPr/>
        </p:nvSpPr>
        <p:spPr>
          <a:xfrm>
            <a:off x="184404" y="1842165"/>
            <a:ext cx="118231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Algorithms – Preemptive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Remaining Time First (SRTF) (Preemptive SJF) Scheduling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B4B1-5B40-CC4C-739A-C7DB899B604D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Remaining Time First (SRTF) Scheduling </a:t>
            </a:r>
            <a:endParaRPr lang="en-PK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0700-7309-F5C3-BBA7-DA2EF7265145}"/>
              </a:ext>
            </a:extLst>
          </p:cNvPr>
          <p:cNvSpPr txBox="1"/>
          <p:nvPr/>
        </p:nvSpPr>
        <p:spPr>
          <a:xfrm>
            <a:off x="716280" y="1593408"/>
            <a:ext cx="106121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preemptive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version of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Shortest Job First (SJF) 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scheduling is called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Shortest Remaining Time First (SRTF).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SRTF, the process with the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least time left 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finish is selected to run.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running process continues until it finishes or a new process with a </a:t>
            </a:r>
            <a:r>
              <a:rPr lang="en-US" sz="3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shorter remaining time arrives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ensuring the fastest finishing process always gets priority.</a:t>
            </a:r>
            <a:endParaRPr lang="en-US" sz="5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BB548B-EB05-6145-0D83-F7001833EBD0}"/>
              </a:ext>
            </a:extLst>
          </p:cNvPr>
          <p:cNvSpPr txBox="1"/>
          <p:nvPr/>
        </p:nvSpPr>
        <p:spPr>
          <a:xfrm>
            <a:off x="883920" y="1836341"/>
            <a:ext cx="990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Average Waiting 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SRTF reduces the average waiting time by prioritizing processes with the shortest remaining execution time.</a:t>
            </a:r>
          </a:p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Short Processes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Shorter processes get completed faster, improving overall system responsiveness.</a:t>
            </a:r>
          </a:p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Time-Critical Systems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ensures that time-sensitive processes are executed quickly.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5E65B9-D0A2-1272-4520-D27242C69EA9}"/>
              </a:ext>
            </a:extLst>
          </p:cNvPr>
          <p:cNvSpPr txBox="1">
            <a:spLocks/>
          </p:cNvSpPr>
          <p:nvPr/>
        </p:nvSpPr>
        <p:spPr>
          <a:xfrm>
            <a:off x="1021080" y="544427"/>
            <a:ext cx="1096772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SRTF Scheduling</a:t>
            </a:r>
          </a:p>
        </p:txBody>
      </p:sp>
    </p:spTree>
    <p:extLst>
      <p:ext uri="{BB962C8B-B14F-4D97-AF65-F5344CB8AC3E}">
        <p14:creationId xmlns:p14="http://schemas.microsoft.com/office/powerpoint/2010/main" val="334912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EA4E-E59D-BACB-22B2-FD3BC67B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57862E-CACA-016D-0B81-7D6B92B05B2D}"/>
              </a:ext>
            </a:extLst>
          </p:cNvPr>
          <p:cNvSpPr txBox="1"/>
          <p:nvPr/>
        </p:nvSpPr>
        <p:spPr>
          <a:xfrm>
            <a:off x="1000760" y="1459375"/>
            <a:ext cx="990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 of Long Processes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Longer processes may be delayed indefinitely if shorter processes keep arriving.</a:t>
            </a:r>
          </a:p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Predict Burst Times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Accurate prediction of process burst times is challenging and affects scheduling decisions.</a:t>
            </a:r>
          </a:p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Overhead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Frequent context switching can increase overhead and slow down system performance.</a:t>
            </a:r>
          </a:p>
          <a:p>
            <a:pPr marL="457200" indent="-457200" algn="just" fontAlgn="base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Real-Time Systems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tasks may suffer delays due to frequent preemptions.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395F5B-3713-86A9-6A08-4534C3EAADDE}"/>
              </a:ext>
            </a:extLst>
          </p:cNvPr>
          <p:cNvSpPr txBox="1">
            <a:spLocks/>
          </p:cNvSpPr>
          <p:nvPr/>
        </p:nvSpPr>
        <p:spPr>
          <a:xfrm>
            <a:off x="1122680" y="381867"/>
            <a:ext cx="1096772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SRTF Scheduling</a:t>
            </a:r>
          </a:p>
        </p:txBody>
      </p:sp>
    </p:spTree>
    <p:extLst>
      <p:ext uri="{BB962C8B-B14F-4D97-AF65-F5344CB8AC3E}">
        <p14:creationId xmlns:p14="http://schemas.microsoft.com/office/powerpoint/2010/main" val="384331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E822-9EF9-9024-581E-7DBCC24E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" y="162561"/>
            <a:ext cx="12182247" cy="604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EF17-EFBC-EFA0-20FD-6DCDD2D484E9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4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Remaining Time First (SRTF)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09690-1062-020E-7E59-E5B6B7DF353B}"/>
              </a:ext>
            </a:extLst>
          </p:cNvPr>
          <p:cNvSpPr txBox="1"/>
          <p:nvPr/>
        </p:nvSpPr>
        <p:spPr>
          <a:xfrm>
            <a:off x="4841240" y="1318804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– Burst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- Preemptive </a:t>
            </a:r>
            <a:endParaRPr lang="en-PK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BDDD1A-BF56-30EB-6396-B61B6019A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67930"/>
              </p:ext>
            </p:extLst>
          </p:nvPr>
        </p:nvGraphicFramePr>
        <p:xfrm>
          <a:off x="889001" y="2440396"/>
          <a:ext cx="10413998" cy="24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715791180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5690543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74190609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75725681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1522768377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1781014799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844954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/ Execution Time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 (CT)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 (TAT)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 (WT)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(RT)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3599"/>
                  </a:ext>
                </a:extLst>
              </a:tr>
              <a:tr h="40440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8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51E25D-022F-2E11-4A3C-E2792F41BDB6}"/>
              </a:ext>
            </a:extLst>
          </p:cNvPr>
          <p:cNvSpPr txBox="1"/>
          <p:nvPr/>
        </p:nvSpPr>
        <p:spPr>
          <a:xfrm>
            <a:off x="548640" y="1807412"/>
            <a:ext cx="334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 </a:t>
            </a:r>
            <a:endParaRPr lang="en-PK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C2C84-D751-29D3-A43E-95ADE6637F1E}"/>
              </a:ext>
            </a:extLst>
          </p:cNvPr>
          <p:cNvSpPr txBox="1"/>
          <p:nvPr/>
        </p:nvSpPr>
        <p:spPr>
          <a:xfrm>
            <a:off x="548640" y="5298782"/>
            <a:ext cx="2255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95C21-7EC0-58D2-BF74-D0CF0CF0A452}"/>
              </a:ext>
            </a:extLst>
          </p:cNvPr>
          <p:cNvSpPr txBox="1"/>
          <p:nvPr/>
        </p:nvSpPr>
        <p:spPr>
          <a:xfrm>
            <a:off x="2123440" y="5684256"/>
            <a:ext cx="894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0           1           2          3           4          5           6           7           8           9         13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C76A5-19A2-3091-4911-B9A0CCA86232}"/>
              </a:ext>
            </a:extLst>
          </p:cNvPr>
          <p:cNvSpPr txBox="1"/>
          <p:nvPr/>
        </p:nvSpPr>
        <p:spPr>
          <a:xfrm>
            <a:off x="5161280" y="6069512"/>
            <a:ext cx="2255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5DB8F-40E9-8A49-B210-328D7F9B306E}"/>
              </a:ext>
            </a:extLst>
          </p:cNvPr>
          <p:cNvCxnSpPr/>
          <p:nvPr/>
        </p:nvCxnSpPr>
        <p:spPr>
          <a:xfrm>
            <a:off x="3302000" y="6249247"/>
            <a:ext cx="212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AA365-EA52-0169-ACC1-23CB58BB583B}"/>
              </a:ext>
            </a:extLst>
          </p:cNvPr>
          <p:cNvCxnSpPr/>
          <p:nvPr/>
        </p:nvCxnSpPr>
        <p:spPr>
          <a:xfrm>
            <a:off x="6985000" y="6228927"/>
            <a:ext cx="212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467046-2557-6C93-DD73-6F69A2C3D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20373"/>
              </p:ext>
            </p:extLst>
          </p:nvPr>
        </p:nvGraphicFramePr>
        <p:xfrm>
          <a:off x="2580639" y="526297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325038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04504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888872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670990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30017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02459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002349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85572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889249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36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3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7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BD54-3457-B8B3-434C-529B0B9C5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B78B6-C245-9642-72C8-58E47BF4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3069"/>
              </p:ext>
            </p:extLst>
          </p:nvPr>
        </p:nvGraphicFramePr>
        <p:xfrm>
          <a:off x="4998720" y="3992871"/>
          <a:ext cx="4463142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715791180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5690543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74190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/ Execution Time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5688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4A2D4-C3F3-4AED-57FC-57014C42474A}"/>
              </a:ext>
            </a:extLst>
          </p:cNvPr>
          <p:cNvSpPr txBox="1"/>
          <p:nvPr/>
        </p:nvSpPr>
        <p:spPr>
          <a:xfrm>
            <a:off x="716280" y="1333843"/>
            <a:ext cx="10439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set of processes with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milliseconds).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– Burst Time &amp; Mode – Preemptive.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(TAT)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(WT)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 (AVG TAT)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(AVG WT)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of Process Execution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45FF57-9481-7B38-A491-2DB24890F648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4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 Remaining Time First (SRTF)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9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“Your work on the OS layer makes every application possible!”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2170</TotalTime>
  <Words>430</Words>
  <Application>Microsoft Office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Operating systems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1126</cp:revision>
  <dcterms:created xsi:type="dcterms:W3CDTF">2025-10-15T06:15:30Z</dcterms:created>
  <dcterms:modified xsi:type="dcterms:W3CDTF">2025-10-31T05:44:37Z</dcterms:modified>
</cp:coreProperties>
</file>