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9" r:id="rId4"/>
    <p:sldId id="270" r:id="rId5"/>
    <p:sldId id="259" r:id="rId6"/>
    <p:sldId id="262" r:id="rId7"/>
    <p:sldId id="258" r:id="rId8"/>
    <p:sldId id="261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ru-K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53AAC92-0BBD-4FF2-BE85-C75D9E711C7F}" v="2" dt="2022-10-20T08:54:14.5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Анель Абужан" userId="9cf96eb655265e70" providerId="LiveId" clId="{B53AAC92-0BBD-4FF2-BE85-C75D9E711C7F}"/>
    <pc:docChg chg="custSel addSld delSld modSld">
      <pc:chgData name="Анель Абужан" userId="9cf96eb655265e70" providerId="LiveId" clId="{B53AAC92-0BBD-4FF2-BE85-C75D9E711C7F}" dt="2022-10-20T09:13:09.984" v="124" actId="20577"/>
      <pc:docMkLst>
        <pc:docMk/>
      </pc:docMkLst>
      <pc:sldChg chg="modSp mod">
        <pc:chgData name="Анель Абужан" userId="9cf96eb655265e70" providerId="LiveId" clId="{B53AAC92-0BBD-4FF2-BE85-C75D9E711C7F}" dt="2022-10-20T08:48:59.620" v="22" actId="1076"/>
        <pc:sldMkLst>
          <pc:docMk/>
          <pc:sldMk cId="3074621589" sldId="258"/>
        </pc:sldMkLst>
        <pc:spChg chg="mod">
          <ac:chgData name="Анель Абужан" userId="9cf96eb655265e70" providerId="LiveId" clId="{B53AAC92-0BBD-4FF2-BE85-C75D9E711C7F}" dt="2022-10-20T08:48:59.620" v="22" actId="1076"/>
          <ac:spMkLst>
            <pc:docMk/>
            <pc:sldMk cId="3074621589" sldId="258"/>
            <ac:spMk id="2" creationId="{9868A769-8E9E-78FF-75D6-228A15A78F7C}"/>
          </ac:spMkLst>
        </pc:spChg>
      </pc:sldChg>
      <pc:sldChg chg="modSp mod">
        <pc:chgData name="Анель Абужан" userId="9cf96eb655265e70" providerId="LiveId" clId="{B53AAC92-0BBD-4FF2-BE85-C75D9E711C7F}" dt="2022-10-20T08:53:56.102" v="68" actId="20577"/>
        <pc:sldMkLst>
          <pc:docMk/>
          <pc:sldMk cId="694715127" sldId="259"/>
        </pc:sldMkLst>
        <pc:spChg chg="mod">
          <ac:chgData name="Анель Абужан" userId="9cf96eb655265e70" providerId="LiveId" clId="{B53AAC92-0BBD-4FF2-BE85-C75D9E711C7F}" dt="2022-10-20T08:53:56.102" v="68" actId="20577"/>
          <ac:spMkLst>
            <pc:docMk/>
            <pc:sldMk cId="694715127" sldId="259"/>
            <ac:spMk id="2" creationId="{260F76CC-871D-4758-A356-E8ADE55B7079}"/>
          </ac:spMkLst>
        </pc:spChg>
      </pc:sldChg>
      <pc:sldChg chg="modSp del mod">
        <pc:chgData name="Анель Абужан" userId="9cf96eb655265e70" providerId="LiveId" clId="{B53AAC92-0BBD-4FF2-BE85-C75D9E711C7F}" dt="2022-10-20T08:49:10.090" v="25" actId="47"/>
        <pc:sldMkLst>
          <pc:docMk/>
          <pc:sldMk cId="4088425643" sldId="260"/>
        </pc:sldMkLst>
        <pc:spChg chg="mod">
          <ac:chgData name="Анель Абужан" userId="9cf96eb655265e70" providerId="LiveId" clId="{B53AAC92-0BBD-4FF2-BE85-C75D9E711C7F}" dt="2022-10-20T08:49:05.872" v="24" actId="1076"/>
          <ac:spMkLst>
            <pc:docMk/>
            <pc:sldMk cId="4088425643" sldId="260"/>
            <ac:spMk id="2" creationId="{9868A769-8E9E-78FF-75D6-228A15A78F7C}"/>
          </ac:spMkLst>
        </pc:spChg>
      </pc:sldChg>
      <pc:sldChg chg="modSp mod">
        <pc:chgData name="Анель Абужан" userId="9cf96eb655265e70" providerId="LiveId" clId="{B53AAC92-0BBD-4FF2-BE85-C75D9E711C7F}" dt="2022-10-20T08:49:19.691" v="26" actId="1076"/>
        <pc:sldMkLst>
          <pc:docMk/>
          <pc:sldMk cId="3738041439" sldId="261"/>
        </pc:sldMkLst>
        <pc:spChg chg="mod">
          <ac:chgData name="Анель Абужан" userId="9cf96eb655265e70" providerId="LiveId" clId="{B53AAC92-0BBD-4FF2-BE85-C75D9E711C7F}" dt="2022-10-20T08:49:19.691" v="26" actId="1076"/>
          <ac:spMkLst>
            <pc:docMk/>
            <pc:sldMk cId="3738041439" sldId="261"/>
            <ac:spMk id="2" creationId="{85184892-5E91-FFDB-D98D-EBE1522D0A81}"/>
          </ac:spMkLst>
        </pc:spChg>
      </pc:sldChg>
      <pc:sldChg chg="modSp mod">
        <pc:chgData name="Анель Абужан" userId="9cf96eb655265e70" providerId="LiveId" clId="{B53AAC92-0BBD-4FF2-BE85-C75D9E711C7F}" dt="2022-10-20T09:13:09.984" v="124" actId="20577"/>
        <pc:sldMkLst>
          <pc:docMk/>
          <pc:sldMk cId="4286234365" sldId="262"/>
        </pc:sldMkLst>
        <pc:spChg chg="mod">
          <ac:chgData name="Анель Абужан" userId="9cf96eb655265e70" providerId="LiveId" clId="{B53AAC92-0BBD-4FF2-BE85-C75D9E711C7F}" dt="2022-10-20T09:13:09.984" v="124" actId="20577"/>
          <ac:spMkLst>
            <pc:docMk/>
            <pc:sldMk cId="4286234365" sldId="262"/>
            <ac:spMk id="2" creationId="{822A2B99-5AE2-3FA6-DDC8-D85F85E8F583}"/>
          </ac:spMkLst>
        </pc:spChg>
        <pc:picChg chg="mod">
          <ac:chgData name="Анель Абужан" userId="9cf96eb655265e70" providerId="LiveId" clId="{B53AAC92-0BBD-4FF2-BE85-C75D9E711C7F}" dt="2022-10-20T09:12:33.656" v="106" actId="1076"/>
          <ac:picMkLst>
            <pc:docMk/>
            <pc:sldMk cId="4286234365" sldId="262"/>
            <ac:picMk id="7" creationId="{F263BE54-05D0-94DD-1D3C-80396DC5D1BA}"/>
          </ac:picMkLst>
        </pc:picChg>
      </pc:sldChg>
      <pc:sldChg chg="modSp mod">
        <pc:chgData name="Анель Абужан" userId="9cf96eb655265e70" providerId="LiveId" clId="{B53AAC92-0BBD-4FF2-BE85-C75D9E711C7F}" dt="2022-10-20T09:02:51.698" v="105" actId="20577"/>
        <pc:sldMkLst>
          <pc:docMk/>
          <pc:sldMk cId="4035730435" sldId="268"/>
        </pc:sldMkLst>
        <pc:spChg chg="mod">
          <ac:chgData name="Анель Абужан" userId="9cf96eb655265e70" providerId="LiveId" clId="{B53AAC92-0BBD-4FF2-BE85-C75D9E711C7F}" dt="2022-10-20T09:02:51.698" v="105" actId="20577"/>
          <ac:spMkLst>
            <pc:docMk/>
            <pc:sldMk cId="4035730435" sldId="268"/>
            <ac:spMk id="2" creationId="{565F17DC-6A64-06BE-261D-3C430D01C906}"/>
          </ac:spMkLst>
        </pc:spChg>
      </pc:sldChg>
      <pc:sldChg chg="modSp new mod">
        <pc:chgData name="Анель Абужан" userId="9cf96eb655265e70" providerId="LiveId" clId="{B53AAC92-0BBD-4FF2-BE85-C75D9E711C7F}" dt="2022-10-20T08:48:44.143" v="20" actId="1076"/>
        <pc:sldMkLst>
          <pc:docMk/>
          <pc:sldMk cId="733036253" sldId="269"/>
        </pc:sldMkLst>
        <pc:spChg chg="mod">
          <ac:chgData name="Анель Абужан" userId="9cf96eb655265e70" providerId="LiveId" clId="{B53AAC92-0BBD-4FF2-BE85-C75D9E711C7F}" dt="2022-10-20T08:48:44.143" v="20" actId="1076"/>
          <ac:spMkLst>
            <pc:docMk/>
            <pc:sldMk cId="733036253" sldId="269"/>
            <ac:spMk id="2" creationId="{3EF75565-7F1A-2D44-8836-699ABBEE1DE2}"/>
          </ac:spMkLst>
        </pc:spChg>
        <pc:spChg chg="mod">
          <ac:chgData name="Анель Абужан" userId="9cf96eb655265e70" providerId="LiveId" clId="{B53AAC92-0BBD-4FF2-BE85-C75D9E711C7F}" dt="2022-10-20T08:47:50.992" v="10" actId="113"/>
          <ac:spMkLst>
            <pc:docMk/>
            <pc:sldMk cId="733036253" sldId="269"/>
            <ac:spMk id="3" creationId="{48B6422B-AC7C-D3B1-9EC5-534C7277E56A}"/>
          </ac:spMkLst>
        </pc:spChg>
      </pc:sldChg>
      <pc:sldChg chg="addSp delSp modSp new mod">
        <pc:chgData name="Анель Абужан" userId="9cf96eb655265e70" providerId="LiveId" clId="{B53AAC92-0BBD-4FF2-BE85-C75D9E711C7F}" dt="2022-10-20T09:02:15.393" v="101" actId="14100"/>
        <pc:sldMkLst>
          <pc:docMk/>
          <pc:sldMk cId="1779624822" sldId="270"/>
        </pc:sldMkLst>
        <pc:spChg chg="mod">
          <ac:chgData name="Анель Абужан" userId="9cf96eb655265e70" providerId="LiveId" clId="{B53AAC92-0BBD-4FF2-BE85-C75D9E711C7F}" dt="2022-10-20T08:51:24.580" v="62" actId="14100"/>
          <ac:spMkLst>
            <pc:docMk/>
            <pc:sldMk cId="1779624822" sldId="270"/>
            <ac:spMk id="2" creationId="{9BADA0DD-374B-33A4-32DE-53EE28FF0066}"/>
          </ac:spMkLst>
        </pc:spChg>
        <pc:spChg chg="del mod">
          <ac:chgData name="Анель Абужан" userId="9cf96eb655265e70" providerId="LiveId" clId="{B53AAC92-0BBD-4FF2-BE85-C75D9E711C7F}" dt="2022-10-20T09:00:17.593" v="94" actId="478"/>
          <ac:spMkLst>
            <pc:docMk/>
            <pc:sldMk cId="1779624822" sldId="270"/>
            <ac:spMk id="3" creationId="{43186F9F-1649-21A5-BA11-7EBA8A23714B}"/>
          </ac:spMkLst>
        </pc:spChg>
        <pc:picChg chg="add mod">
          <ac:chgData name="Анель Абужан" userId="9cf96eb655265e70" providerId="LiveId" clId="{B53AAC92-0BBD-4FF2-BE85-C75D9E711C7F}" dt="2022-10-20T09:00:20.400" v="95" actId="14100"/>
          <ac:picMkLst>
            <pc:docMk/>
            <pc:sldMk cId="1779624822" sldId="270"/>
            <ac:picMk id="5" creationId="{462978AE-68AC-298D-E723-DA2873687FA9}"/>
          </ac:picMkLst>
        </pc:picChg>
        <pc:picChg chg="add mod">
          <ac:chgData name="Анель Абужан" userId="9cf96eb655265e70" providerId="LiveId" clId="{B53AAC92-0BBD-4FF2-BE85-C75D9E711C7F}" dt="2022-10-20T09:00:26.689" v="97" actId="1076"/>
          <ac:picMkLst>
            <pc:docMk/>
            <pc:sldMk cId="1779624822" sldId="270"/>
            <ac:picMk id="6" creationId="{225E33C6-9BF1-8963-334E-86A15F754377}"/>
          </ac:picMkLst>
        </pc:picChg>
        <pc:picChg chg="add mod">
          <ac:chgData name="Анель Абужан" userId="9cf96eb655265e70" providerId="LiveId" clId="{B53AAC92-0BBD-4FF2-BE85-C75D9E711C7F}" dt="2022-10-20T09:02:15.393" v="101" actId="14100"/>
          <ac:picMkLst>
            <pc:docMk/>
            <pc:sldMk cId="1779624822" sldId="270"/>
            <ac:picMk id="8" creationId="{765AA536-ADF1-F089-D1CF-D84828A60C02}"/>
          </ac:picMkLst>
        </pc:picChg>
      </pc:sldChg>
      <pc:sldChg chg="new del">
        <pc:chgData name="Анель Абужан" userId="9cf96eb655265e70" providerId="LiveId" clId="{B53AAC92-0BBD-4FF2-BE85-C75D9E711C7F}" dt="2022-10-20T08:48:15.357" v="17" actId="47"/>
        <pc:sldMkLst>
          <pc:docMk/>
          <pc:sldMk cId="1855127087" sldId="27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29A787-FD31-3ECB-ED8A-B5652E4264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8ADDEC2-2978-B93F-AC18-42B749AA37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KZ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FA8CCE0-8674-FE2C-7F55-D8741366C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BD10-BE71-4855-9205-0C7E65BFACC0}" type="datetimeFigureOut">
              <a:rPr lang="ru-KZ" smtClean="0"/>
              <a:t>20.10.2022</a:t>
            </a:fld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D306DA5-8348-C2DB-D235-9769D01E9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D9A0FFA-8602-F902-4786-5F40608A9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E813F-FEA9-40B8-8CDE-3F763E60DA1A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805938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6C4E17-7978-2276-0BA3-94CC95313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75B6E0F-C7A0-27C7-E042-AB32A55658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F39D89C-3BB7-CAB6-EA89-44B9DED98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BD10-BE71-4855-9205-0C7E65BFACC0}" type="datetimeFigureOut">
              <a:rPr lang="ru-KZ" smtClean="0"/>
              <a:t>20.10.2022</a:t>
            </a:fld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26BE700-4E1A-1FFF-6F78-94D364C6D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7FFEB00-662E-00C5-BBC2-D65D76E3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E813F-FEA9-40B8-8CDE-3F763E60DA1A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2390981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8ABDCD5-1337-A653-F4F8-ACD0F34264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84CF0F8-B141-575E-8173-29AA170B12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9751B18-6B42-664B-9E4D-6E9BC4A29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BD10-BE71-4855-9205-0C7E65BFACC0}" type="datetimeFigureOut">
              <a:rPr lang="ru-KZ" smtClean="0"/>
              <a:t>20.10.2022</a:t>
            </a:fld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3C34324-86D6-C08A-3CC0-6B24B5B60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4058ABF-4275-6C13-A65F-0CF62A527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E813F-FEA9-40B8-8CDE-3F763E60DA1A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640804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D180B3-E992-B85D-2C79-5935B331D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74446AC-5A3D-6415-2E7A-8889A43635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E62D9E0-31A0-B02B-9626-8D3D45BAA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BD10-BE71-4855-9205-0C7E65BFACC0}" type="datetimeFigureOut">
              <a:rPr lang="ru-KZ" smtClean="0"/>
              <a:t>20.10.2022</a:t>
            </a:fld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7CA4F66-D253-1976-6749-688ADD1D4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15A6255-9BDC-7B87-08E3-3E3910BAC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E813F-FEA9-40B8-8CDE-3F763E60DA1A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3926248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0EF62A-D543-8151-F913-140D999BB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E13704A-1BFF-6D43-026A-577F4D97D6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87C1932-BD77-08FA-F488-782D753D7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BD10-BE71-4855-9205-0C7E65BFACC0}" type="datetimeFigureOut">
              <a:rPr lang="ru-KZ" smtClean="0"/>
              <a:t>20.10.2022</a:t>
            </a:fld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C515EA2-28E1-7DD7-0DB0-416BCFFB4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3681CE3-CFE6-A034-7FEA-09F66A226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E813F-FEA9-40B8-8CDE-3F763E60DA1A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239214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C3A1A4-A109-88F6-B605-956C03DAB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1ED80A9-F162-FA9B-5DC6-EEA1FBD82B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C83968F-36B8-D35B-8021-07E5E31973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DC4BBC7-9075-631E-8D6A-AFDAF56BB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BD10-BE71-4855-9205-0C7E65BFACC0}" type="datetimeFigureOut">
              <a:rPr lang="ru-KZ" smtClean="0"/>
              <a:t>20.10.2022</a:t>
            </a:fld>
            <a:endParaRPr lang="ru-KZ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694214D-4D1A-E74C-3623-55DA03E6C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1923E75-D767-3203-76F4-873BBB076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E813F-FEA9-40B8-8CDE-3F763E60DA1A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3655535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667D52-3E89-1167-37B4-3FA287920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F0BE3F2-31AD-C8AD-A025-3A7F5815B8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E7FEFB4-6886-9DCD-420D-22948541EC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C1E409D-7556-861E-AC8C-4F28142807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43D9109-08A6-A6C5-54FC-08AB3DFC3D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133EA48-4E9F-E0AD-DD6B-1A402E003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BD10-BE71-4855-9205-0C7E65BFACC0}" type="datetimeFigureOut">
              <a:rPr lang="ru-KZ" smtClean="0"/>
              <a:t>20.10.2022</a:t>
            </a:fld>
            <a:endParaRPr lang="ru-KZ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3DEBB9B-BC4F-3DCD-83A1-00075FF14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DCE1602-B75F-DC83-BFFA-FE8573F6E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E813F-FEA9-40B8-8CDE-3F763E60DA1A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2264805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BB680D-A13B-910D-37AF-93E9F0A4F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38BD299-94B5-D471-2657-7CA944273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BD10-BE71-4855-9205-0C7E65BFACC0}" type="datetimeFigureOut">
              <a:rPr lang="ru-KZ" smtClean="0"/>
              <a:t>20.10.2022</a:t>
            </a:fld>
            <a:endParaRPr lang="ru-KZ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EB41589-8986-F0DA-B61E-905ADFD16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E89B48E-8F9D-4C5F-EE55-FC2683D12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E813F-FEA9-40B8-8CDE-3F763E60DA1A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358913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4B2BC15-7F9C-665F-FDF9-2BC74EA0B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BD10-BE71-4855-9205-0C7E65BFACC0}" type="datetimeFigureOut">
              <a:rPr lang="ru-KZ" smtClean="0"/>
              <a:t>20.10.2022</a:t>
            </a:fld>
            <a:endParaRPr lang="ru-KZ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FB493F9-82BB-9B48-F2FC-53F3D0CEA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CFD9DB7-FDF8-C46F-B72F-F75C71E42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E813F-FEA9-40B8-8CDE-3F763E60DA1A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854856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2B1207-D6FF-C879-D093-5AE9C1AE9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437BA1E-0B6D-FD07-B2B7-A600D94F13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A94E671-CBFB-1EC2-A20C-B29065DB30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37CCDD3-C679-62C9-B9B9-B8AA42E2B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BD10-BE71-4855-9205-0C7E65BFACC0}" type="datetimeFigureOut">
              <a:rPr lang="ru-KZ" smtClean="0"/>
              <a:t>20.10.2022</a:t>
            </a:fld>
            <a:endParaRPr lang="ru-KZ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F43BACD-0B50-A91A-7E8F-E669731EB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1E1CBA0-610A-C1BF-DB97-79464A1E0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E813F-FEA9-40B8-8CDE-3F763E60DA1A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4942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B36B17-E7EB-AA8B-E7CE-6AC2C5F1D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230B58E-35EC-08AB-3CEA-C860C4D38E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KZ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FBDE4B1-7804-639B-1D0D-FD5AEDA4AD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46AD535-C477-C713-D9DA-AA3DE9DD6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BD10-BE71-4855-9205-0C7E65BFACC0}" type="datetimeFigureOut">
              <a:rPr lang="ru-KZ" smtClean="0"/>
              <a:t>20.10.2022</a:t>
            </a:fld>
            <a:endParaRPr lang="ru-KZ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F6C585C-923D-0F99-3B78-7BDFD5B35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2E13BC4-CA98-53B7-8F38-AC985E4C5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E813F-FEA9-40B8-8CDE-3F763E60DA1A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4220629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FA40D5-61A8-F907-FE23-A5813356A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76C8B21-5DE3-7B1D-ABF9-9B2C139CB5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3809670-A84D-D536-2027-DC3106AC43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B2BD10-BE71-4855-9205-0C7E65BFACC0}" type="datetimeFigureOut">
              <a:rPr lang="ru-KZ" smtClean="0"/>
              <a:t>20.10.2022</a:t>
            </a:fld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6B8BE97-8C63-2DAB-C9A5-1B4BA80992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261E3FC-E7C2-1B98-FD3D-7C29975923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4E813F-FEA9-40B8-8CDE-3F763E60DA1A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215087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K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2BDDA7-5E2C-0996-FA11-93E25CAC54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PROJECT</a:t>
            </a:r>
            <a:br>
              <a:rPr lang="en-US" dirty="0">
                <a:latin typeface="Abadi" panose="020B0604020104020204" pitchFamily="34" charset="0"/>
              </a:rPr>
            </a:br>
            <a:r>
              <a:rPr lang="en-US" sz="6000" dirty="0">
                <a:latin typeface="Abadi" panose="020B0604020104020204" pitchFamily="34" charset="0"/>
              </a:rPr>
              <a:t> HOSPITAL</a:t>
            </a:r>
            <a:endParaRPr lang="ru-KZ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2D618AE-715A-34C7-5B0C-6DCD219D6F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14742"/>
            <a:ext cx="9144000" cy="1655762"/>
          </a:xfrm>
        </p:spPr>
        <p:txBody>
          <a:bodyPr/>
          <a:lstStyle/>
          <a:p>
            <a:pPr marL="0" indent="0" algn="r" rtl="0" eaLnBrk="1" latinLnBrk="0" hangingPunct="1">
              <a:spcBef>
                <a:spcPts val="1000"/>
              </a:spcBef>
              <a:spcAft>
                <a:spcPts val="0"/>
              </a:spcAft>
            </a:pPr>
            <a:r>
              <a:rPr lang="en-US" dirty="0" err="1"/>
              <a:t>Alimgozha</a:t>
            </a:r>
            <a:r>
              <a:rPr lang="en-US" dirty="0"/>
              <a:t> Adil</a:t>
            </a:r>
          </a:p>
          <a:p>
            <a:pPr marL="0" indent="0" algn="r" rtl="0" eaLnBrk="1" latinLnBrk="0" hangingPunct="1">
              <a:spcBef>
                <a:spcPts val="1000"/>
              </a:spcBef>
              <a:spcAft>
                <a:spcPts val="0"/>
              </a:spcAft>
            </a:pPr>
            <a:r>
              <a:rPr lang="en-US" dirty="0" err="1">
                <a:effectLst/>
              </a:rPr>
              <a:t>Abuzhan</a:t>
            </a:r>
            <a:r>
              <a:rPr lang="en-US" dirty="0">
                <a:effectLst/>
              </a:rPr>
              <a:t> Anel</a:t>
            </a:r>
            <a:endParaRPr lang="ru-KZ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954033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466DCE-6272-A8CF-D428-8C769CD4E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Diagnosis for patents</a:t>
            </a:r>
            <a:endParaRPr lang="ru-KZ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B73A0268-E744-3D4C-F46B-EEF57EEFB1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" y="911224"/>
            <a:ext cx="5442333" cy="5946775"/>
          </a:xfr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8598E74-7CDD-36AC-140B-1B8A1EDB19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5144" y="826265"/>
            <a:ext cx="5600988" cy="5868365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DECFF57B-A1AA-7ABB-89FC-30B6A71CD9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5441" y="5783406"/>
            <a:ext cx="1928267" cy="911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9326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91B3F5-7715-B85F-10A1-EDDD3298A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Surgeries for patient </a:t>
            </a:r>
            <a:endParaRPr lang="ru-KZ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50DC9286-5608-7FD5-5EB0-C1F25B612F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" y="922242"/>
            <a:ext cx="5596569" cy="5935758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52EC146-857D-26CA-CF61-4859D874F5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3359" y="462708"/>
            <a:ext cx="5778797" cy="6124025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BA689580-9883-E5BF-6494-B85729B411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5523" y="5800124"/>
            <a:ext cx="2183120" cy="922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2912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1954D51-BAE5-6466-ACF6-8402DD6743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8923" y="1613570"/>
            <a:ext cx="5569236" cy="5165077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5C2918E-8915-CC50-B606-8DEC2ED631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42318"/>
            <a:ext cx="5937555" cy="5915682"/>
          </a:xfrm>
          <a:prstGeom prst="rect">
            <a:avLst/>
          </a:prstGeom>
        </p:spPr>
      </p:pic>
      <p:sp>
        <p:nvSpPr>
          <p:cNvPr id="11" name="Заголовок 10">
            <a:extLst>
              <a:ext uri="{FF2B5EF4-FFF2-40B4-BE49-F238E27FC236}">
                <a16:creationId xmlns:a16="http://schemas.microsoft.com/office/drawing/2014/main" id="{5C29118B-F0EE-898F-08E4-2176100C8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01622"/>
            <a:ext cx="10515600" cy="1325563"/>
          </a:xfrm>
        </p:spPr>
        <p:txBody>
          <a:bodyPr/>
          <a:lstStyle/>
          <a:p>
            <a:r>
              <a:rPr lang="en-US" dirty="0"/>
              <a:t>Patient appointments </a:t>
            </a:r>
            <a:endParaRPr lang="ru-KZ" dirty="0"/>
          </a:p>
        </p:txBody>
      </p:sp>
    </p:spTree>
    <p:extLst>
      <p:ext uri="{BB962C8B-B14F-4D97-AF65-F5344CB8AC3E}">
        <p14:creationId xmlns:p14="http://schemas.microsoft.com/office/powerpoint/2010/main" val="12107101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5420D9-B0A3-5150-D000-0136AB985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08601"/>
            <a:ext cx="10515600" cy="1325563"/>
          </a:xfrm>
        </p:spPr>
        <p:txBody>
          <a:bodyPr/>
          <a:lstStyle/>
          <a:p>
            <a:r>
              <a:rPr lang="en-US" dirty="0"/>
              <a:t>Patient’s diagnosis </a:t>
            </a:r>
            <a:endParaRPr lang="ru-KZ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23A5EFC-AEEF-6AF8-7196-FAFC1D4257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4422"/>
            <a:ext cx="6141147" cy="5993577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1FB194E-3BEC-C71F-7D91-6320E89D65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8754" y="5892750"/>
            <a:ext cx="1778091" cy="96525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911B2BA-934B-1104-BEB0-B4C1A44E05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7413" y="125856"/>
            <a:ext cx="56945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5479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5F17DC-6A64-06BE-261D-3C430D01C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/>
              <a:t>Patient’s surgery</a:t>
            </a:r>
            <a:endParaRPr lang="ru-KZ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9733EB7-E2E9-108A-5190-FFBE7AA4A5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42317"/>
            <a:ext cx="6354593" cy="5897428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B944B392-ED88-D360-F44D-F6A67096CC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2761" y="1035587"/>
            <a:ext cx="5493032" cy="5671814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0E6AC839-A3F3-7F27-0274-1617FEC85B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0107" y="5612657"/>
            <a:ext cx="2005893" cy="1108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730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F79B1C-20C1-5CDC-D569-A7D99EBED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purpose and tasks</a:t>
            </a:r>
            <a:endParaRPr lang="ru-KZ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CF24433-19CF-968E-0795-340AB3104D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lnSpc>
                <a:spcPct val="120000"/>
              </a:lnSpc>
              <a:buNone/>
            </a:pPr>
            <a:r>
              <a:rPr lang="en-US" sz="2800" b="1" dirty="0"/>
              <a:t>THE PURPOSE OF OUR PROJECT</a:t>
            </a:r>
            <a:r>
              <a:rPr lang="en-US" b="1" dirty="0"/>
              <a:t>:</a:t>
            </a:r>
            <a:r>
              <a:rPr lang="ru-RU" b="1" dirty="0"/>
              <a:t> </a:t>
            </a:r>
          </a:p>
          <a:p>
            <a:pPr algn="ctr">
              <a:lnSpc>
                <a:spcPct val="100000"/>
              </a:lnSpc>
            </a:pPr>
            <a:r>
              <a:rPr lang="en-US" sz="2800" dirty="0"/>
              <a:t>Creating an easy-to-use system for receiving and delivering medical services</a:t>
            </a:r>
            <a:r>
              <a:rPr lang="en-US" sz="2800" b="1" dirty="0"/>
              <a:t>.</a:t>
            </a:r>
            <a:endParaRPr lang="ru-RU" sz="2800" b="1" dirty="0"/>
          </a:p>
          <a:p>
            <a:pPr marL="0" indent="0" algn="ctr">
              <a:lnSpc>
                <a:spcPct val="100000"/>
              </a:lnSpc>
              <a:buNone/>
            </a:pPr>
            <a:endParaRPr lang="en-US" sz="3200" b="1" dirty="0"/>
          </a:p>
          <a:p>
            <a:pPr marL="0" indent="0" algn="ctr">
              <a:lnSpc>
                <a:spcPct val="100000"/>
              </a:lnSpc>
              <a:buNone/>
            </a:pPr>
            <a:r>
              <a:rPr lang="en-US" sz="3200" b="1" dirty="0"/>
              <a:t>TASKS:</a:t>
            </a:r>
          </a:p>
          <a:p>
            <a:pPr algn="ctr" rtl="0" fontAlgn="base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00000"/>
                </a:solidFill>
                <a:effectLst/>
              </a:rPr>
              <a:t>Registration </a:t>
            </a:r>
          </a:p>
          <a:p>
            <a:pPr algn="ctr" rtl="0" fontAlgn="base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00000"/>
                </a:solidFill>
                <a:effectLst/>
              </a:rPr>
              <a:t>Appointments </a:t>
            </a:r>
          </a:p>
          <a:p>
            <a:pPr algn="ctr" rtl="0" fontAlgn="base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00000"/>
                </a:solidFill>
                <a:effectLst/>
              </a:rPr>
              <a:t>Surgeries </a:t>
            </a:r>
          </a:p>
          <a:p>
            <a:endParaRPr lang="ru-KZ" dirty="0"/>
          </a:p>
        </p:txBody>
      </p:sp>
    </p:spTree>
    <p:extLst>
      <p:ext uri="{BB962C8B-B14F-4D97-AF65-F5344CB8AC3E}">
        <p14:creationId xmlns:p14="http://schemas.microsoft.com/office/powerpoint/2010/main" val="861004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F75565-7F1A-2D44-8836-699ABBEE1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863" y="761732"/>
            <a:ext cx="10515600" cy="1325563"/>
          </a:xfrm>
        </p:spPr>
        <p:txBody>
          <a:bodyPr>
            <a:normAutofit/>
          </a:bodyPr>
          <a:lstStyle/>
          <a:p>
            <a:r>
              <a:rPr lang="en-US" sz="6000" dirty="0"/>
              <a:t>Difficulties in the project</a:t>
            </a:r>
            <a:endParaRPr lang="ru-KZ" sz="60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8B6422B-AC7C-D3B1-9EC5-534C7277E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kk-KZ" sz="2800" b="1"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kk-KZ" b="1"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Save information to database with Entry</a:t>
            </a:r>
            <a:endParaRPr lang="kk-KZ" sz="2800"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Make cancel for appointments</a:t>
            </a:r>
            <a:endParaRPr lang="kk-KZ" sz="2800"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Make widgets and tables</a:t>
            </a:r>
            <a:endParaRPr lang="kk-KZ" sz="2800" dirty="0"/>
          </a:p>
          <a:p>
            <a:pPr marL="0" indent="0">
              <a:buNone/>
            </a:pPr>
            <a:endParaRPr lang="ru-KZ" dirty="0"/>
          </a:p>
        </p:txBody>
      </p:sp>
    </p:spTree>
    <p:extLst>
      <p:ext uri="{BB962C8B-B14F-4D97-AF65-F5344CB8AC3E}">
        <p14:creationId xmlns:p14="http://schemas.microsoft.com/office/powerpoint/2010/main" val="733036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ADA0DD-374B-33A4-32DE-53EE28FF0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079653"/>
          </a:xfrm>
        </p:spPr>
        <p:txBody>
          <a:bodyPr/>
          <a:lstStyle/>
          <a:p>
            <a:r>
              <a:rPr lang="en-US" dirty="0"/>
              <a:t>Connection with database</a:t>
            </a:r>
            <a:endParaRPr lang="ru-KZ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62978AE-68AC-298D-E723-DA2873687F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115" y="1079654"/>
            <a:ext cx="7593827" cy="5288096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25E33C6-9BF1-8963-334E-86A15F7543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079653"/>
            <a:ext cx="5639090" cy="1314518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65AA536-ADF1-F089-D1CF-D84828A60C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730464"/>
            <a:ext cx="5799004" cy="1397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624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0F76CC-871D-4758-A356-E8ADE55B7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login</a:t>
            </a:r>
            <a:endParaRPr lang="ru-KZ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BDB67D74-688F-F968-4F30-0A95802EE8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278108"/>
            <a:ext cx="7194920" cy="5579891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2A01165-C112-E5F5-DF1C-CCA0805B3B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4920" y="1976699"/>
            <a:ext cx="3784795" cy="2463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715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2A2B99-5AE2-3FA6-DDC8-D85F85E8F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Logon</a:t>
            </a:r>
            <a:endParaRPr lang="ru-KZ" dirty="0"/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F263BE54-05D0-94DD-1D3C-80396DC5D1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994453"/>
            <a:ext cx="5651207" cy="5896597"/>
          </a:xfr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DF7C5CE-4E57-9880-0845-B34FBD273C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1207" y="681037"/>
            <a:ext cx="5702593" cy="6013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234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68A769-8E9E-78FF-75D6-228A15A78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pPr algn="ctr"/>
            <a:r>
              <a:rPr lang="en-US" sz="4400" b="0" i="0" dirty="0">
                <a:solidFill>
                  <a:srgbClr val="000000"/>
                </a:solidFill>
                <a:effectLst/>
              </a:rPr>
              <a:t>Registration a patient </a:t>
            </a:r>
            <a:br>
              <a:rPr lang="en-US" sz="4400" b="0" i="0" dirty="0">
                <a:solidFill>
                  <a:srgbClr val="000000"/>
                </a:solidFill>
                <a:effectLst/>
              </a:rPr>
            </a:br>
            <a:endParaRPr lang="ru-KZ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9B1A2AB6-020B-B564-43EA-CA7AE04628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927751"/>
            <a:ext cx="5950251" cy="5930249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B0D0FA6-DE05-7571-21B2-6C5A12221B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20555" y="513091"/>
            <a:ext cx="1955901" cy="135897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46DF60A-6A55-E6D5-030C-07738212CB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020027"/>
            <a:ext cx="5797848" cy="4739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621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184892-5E91-FFDB-D98D-EBE1522D0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8538" y="0"/>
            <a:ext cx="10515600" cy="1325563"/>
          </a:xfrm>
        </p:spPr>
        <p:txBody>
          <a:bodyPr/>
          <a:lstStyle/>
          <a:p>
            <a:r>
              <a:rPr lang="en-US" sz="4400" b="0" i="0" dirty="0">
                <a:solidFill>
                  <a:srgbClr val="000000"/>
                </a:solidFill>
                <a:effectLst/>
              </a:rPr>
              <a:t>Registration a doctor </a:t>
            </a:r>
            <a:endParaRPr lang="ru-KZ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FE837BBD-AE0E-7CFC-50FE-14E7B6767D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018" y="1253330"/>
            <a:ext cx="6006529" cy="5604669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45E25C8-77FC-70F3-A0F6-4109DBF8FB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3236" y="1690687"/>
            <a:ext cx="5759746" cy="5167311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BFD6A1C-E4D0-C121-9AC9-7729C007EF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40438" y="561157"/>
            <a:ext cx="1822544" cy="933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0414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7EB7F6-B9EF-EC9A-AB8A-DC0E76C3C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Appointments table for doctor</a:t>
            </a:r>
            <a:endParaRPr lang="ru-KZ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90C50B3A-77BF-6AD7-6994-764C67D9D6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922241"/>
            <a:ext cx="5750805" cy="5935759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C1A1FDD-1BCC-439C-58CC-1E53FFC98B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8409" y="888693"/>
            <a:ext cx="5702593" cy="5969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63085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79</Words>
  <Application>Microsoft Office PowerPoint</Application>
  <PresentationFormat>Широкоэкранный</PresentationFormat>
  <Paragraphs>28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9" baseType="lpstr">
      <vt:lpstr>Abadi</vt:lpstr>
      <vt:lpstr>Arial</vt:lpstr>
      <vt:lpstr>Calibri</vt:lpstr>
      <vt:lpstr>Calibri Light</vt:lpstr>
      <vt:lpstr>Тема Office</vt:lpstr>
      <vt:lpstr>PROJECT  HOSPITAL</vt:lpstr>
      <vt:lpstr>purpose and tasks</vt:lpstr>
      <vt:lpstr>Difficulties in the project</vt:lpstr>
      <vt:lpstr>Connection with database</vt:lpstr>
      <vt:lpstr>login</vt:lpstr>
      <vt:lpstr>Logon</vt:lpstr>
      <vt:lpstr>Registration a patient  </vt:lpstr>
      <vt:lpstr>Registration a doctor </vt:lpstr>
      <vt:lpstr>Appointments table for doctor</vt:lpstr>
      <vt:lpstr>Diagnosis for patents</vt:lpstr>
      <vt:lpstr>Surgeries for patient </vt:lpstr>
      <vt:lpstr>Patient appointments </vt:lpstr>
      <vt:lpstr>Patient’s diagnosis </vt:lpstr>
      <vt:lpstr>Patient’s surgery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 HOSPITAL</dc:title>
  <dc:creator>Анель Абужан</dc:creator>
  <cp:lastModifiedBy>Adil K. Alimgozha</cp:lastModifiedBy>
  <cp:revision>3</cp:revision>
  <dcterms:created xsi:type="dcterms:W3CDTF">2022-10-20T08:09:02Z</dcterms:created>
  <dcterms:modified xsi:type="dcterms:W3CDTF">2022-10-20T10:04:22Z</dcterms:modified>
</cp:coreProperties>
</file>