
<file path=[Content_Types].xml><?xml version="1.0" encoding="utf-8"?>
<Types xmlns="http://schemas.openxmlformats.org/package/2006/content-types">
  <Default Extension="crdownload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1949EE-E9BE-032B-50C0-8DF099A31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ABD168-BDBD-5901-A1F2-4C17B7129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581644-B8FE-5988-CBB5-CB3785FE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C3C-50B0-45F6-9BD4-AC9FA5F4194F}" type="datetimeFigureOut">
              <a:rPr lang="ru-KZ" smtClean="0"/>
              <a:t>01.12.2022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9FC660-613D-B0EA-6472-965DD6FB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9AACC5-1B70-C84A-22FC-EB619A41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B81BF-F06A-4F95-A33B-47AE81AFC7C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16172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84092-A247-CB77-406D-F4E35B83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221E9F-CEB5-AECF-5099-9D771D9F1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FAB4DD-B767-E965-B950-029FC5B2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C3C-50B0-45F6-9BD4-AC9FA5F4194F}" type="datetimeFigureOut">
              <a:rPr lang="ru-KZ" smtClean="0"/>
              <a:t>01.12.2022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D993DE-C849-D78F-7E6B-ABBA41950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6439A4-383E-9889-2350-7798DCC6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B81BF-F06A-4F95-A33B-47AE81AFC7C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9854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FE62CAA-7459-BD54-FDA5-228FF80AF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4F3B9A-B2C6-017E-C28F-3F963873E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B731F3-7370-A92E-ED0F-48B84E3A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C3C-50B0-45F6-9BD4-AC9FA5F4194F}" type="datetimeFigureOut">
              <a:rPr lang="ru-KZ" smtClean="0"/>
              <a:t>01.12.2022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E40DDC-EA42-E515-58A7-B7A55B7B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6C6645-806F-4EF1-AB80-B85B3E13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B81BF-F06A-4F95-A33B-47AE81AFC7C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3338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CB5FF-775B-8BF4-22D5-308ACE9DD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1DF605-0707-7289-B88A-9B8E3E976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D39956-35B6-B9D6-DB1C-91B83C3C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C3C-50B0-45F6-9BD4-AC9FA5F4194F}" type="datetimeFigureOut">
              <a:rPr lang="ru-KZ" smtClean="0"/>
              <a:t>01.12.2022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56FCDE-482A-6B4C-65A4-7BA43600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F5C98E-77D1-DDC7-F6F5-563747924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B81BF-F06A-4F95-A33B-47AE81AFC7C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1379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4D6BE-06FE-D9D1-09D1-420C0EE6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08545F-A420-42DE-6950-65EF383F9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E719A6-02A5-5844-E1FC-49A007D6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C3C-50B0-45F6-9BD4-AC9FA5F4194F}" type="datetimeFigureOut">
              <a:rPr lang="ru-KZ" smtClean="0"/>
              <a:t>01.12.2022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DA2EAB-3FE5-F680-D993-2379B9C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7E45D6-D544-EAF5-0DD2-D222A83B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B81BF-F06A-4F95-A33B-47AE81AFC7C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4872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7CCEF2-AA52-C052-2EF7-CAB6B683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5C05D8-34B6-BA4E-B2D8-6F8243946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FC38E2-CB2A-A60E-8018-E84A44002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D25AA7-E1F0-AEBE-8DBE-5D8897F3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C3C-50B0-45F6-9BD4-AC9FA5F4194F}" type="datetimeFigureOut">
              <a:rPr lang="ru-KZ" smtClean="0"/>
              <a:t>01.12.2022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605272-9143-2FC8-2418-1D649938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BE95DC-6B09-AFA9-A701-82122218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B81BF-F06A-4F95-A33B-47AE81AFC7C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0114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4B7EA-7072-59FB-C4D4-E7E54F66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57679D-F111-4864-DC51-37796557C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AA16B2-855E-CB18-A546-02577A3F3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6559498-4664-F376-9261-04C423BB1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44B95F1-B250-4267-3E53-0EA02C28B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06CE82-185A-6351-51BF-143D715E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C3C-50B0-45F6-9BD4-AC9FA5F4194F}" type="datetimeFigureOut">
              <a:rPr lang="ru-KZ" smtClean="0"/>
              <a:t>01.12.2022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554A9CD-BD81-C402-90CA-7F12ED54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F9C817-BF44-3601-D527-39042112C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B81BF-F06A-4F95-A33B-47AE81AFC7C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52710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4B067-DEFD-78D5-F031-6C33B1D8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85251B5-68B4-1642-3E0C-58AE0624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C3C-50B0-45F6-9BD4-AC9FA5F4194F}" type="datetimeFigureOut">
              <a:rPr lang="ru-KZ" smtClean="0"/>
              <a:t>01.12.2022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397B13E-734C-E5A9-E9D9-32867FF7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EB61C0F-2ED4-F6E3-73D8-53062F5F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B81BF-F06A-4F95-A33B-47AE81AFC7C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9693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B812B3-4770-B675-9C99-F1C1C077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C3C-50B0-45F6-9BD4-AC9FA5F4194F}" type="datetimeFigureOut">
              <a:rPr lang="ru-KZ" smtClean="0"/>
              <a:t>01.12.2022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9A9D2A2-D035-FCA9-0F1F-30A390B6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5CE1E5-4333-7D96-4399-6186C601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B81BF-F06A-4F95-A33B-47AE81AFC7C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8279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300E4-882D-B549-C1B3-634C4BD70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0B9F70-0847-D955-DBB6-2FFAC13D6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279E8E-9E51-163B-B669-69209BC31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75410A-395C-78FF-76F7-6C1AB93A5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C3C-50B0-45F6-9BD4-AC9FA5F4194F}" type="datetimeFigureOut">
              <a:rPr lang="ru-KZ" smtClean="0"/>
              <a:t>01.12.2022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E43FD8-FEAA-63FB-EA50-E3775371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1C965C-7CFE-1D2C-0589-D468504B4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B81BF-F06A-4F95-A33B-47AE81AFC7C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9161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261FA6-AE21-5786-582D-4831C769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9CEFAA-485C-687B-9BE9-BB25ADF34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1BB906-D5FD-7CFB-025C-7BE2A1D3E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15BBBE-DFDD-379D-61A5-531B2AD3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C3C-50B0-45F6-9BD4-AC9FA5F4194F}" type="datetimeFigureOut">
              <a:rPr lang="ru-KZ" smtClean="0"/>
              <a:t>01.12.2022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D5C66D-8F08-7386-A715-4E976EC2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E111E1-02BC-EFF8-B346-E61A95EE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B81BF-F06A-4F95-A33B-47AE81AFC7C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85862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845784-5D37-8738-AFF3-E6E7AD6A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8E0E31-0A4B-EBBB-D490-7E4A1B078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7986AB-907B-CB99-6DC9-21BC9FA12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AC3C-50B0-45F6-9BD4-AC9FA5F4194F}" type="datetimeFigureOut">
              <a:rPr lang="ru-KZ" smtClean="0"/>
              <a:t>01.12.2022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FC7214-C8C6-46DB-4C30-90AC16B83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783906-A0F3-022E-ACA6-7A7B6C655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B81BF-F06A-4F95-A33B-47AE81AFC7C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2886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crdownload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BE032-E0F3-63ED-104C-4B0BA47BA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Singular Value Decomposition</a:t>
            </a:r>
            <a:endParaRPr lang="ru-KZ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3D2C85-B29D-2C6D-88C6-27CAEE73F5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Alimgozha Adil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4142359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B43072-F143-9811-39E3-2014E6F11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341" y="0"/>
            <a:ext cx="5560943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03342B-29CF-714D-2BD8-1F1562613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348" y="121516"/>
            <a:ext cx="2293819" cy="3109229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52AD3167-F0AD-5D74-52CA-3F521901B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6" y="121516"/>
            <a:ext cx="4091087" cy="195309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1DB2246-7287-2635-3029-734B48EB61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93" y="2074606"/>
            <a:ext cx="3899255" cy="365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83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BFF90D5-DAFA-2972-FFD5-E8D7699CD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702" y="0"/>
            <a:ext cx="5602204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24CC18-E673-B0AE-32AB-9A9952DB5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4" y="163397"/>
            <a:ext cx="3982567" cy="210753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40FDC6-C9C3-730F-149C-460F9CC75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2" y="2659317"/>
            <a:ext cx="6295420" cy="3376247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FF0E3FC0-4B8D-E457-13AD-7177FC29CF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75" y="163397"/>
            <a:ext cx="1889924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06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5EFEC2-5F4B-77F6-2D24-07D554F60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000" y="0"/>
            <a:ext cx="5634965" cy="6858000"/>
          </a:xfrm>
          <a:prstGeom prst="rect">
            <a:avLst/>
          </a:prstGeom>
        </p:spPr>
      </p:pic>
      <p:pic>
        <p:nvPicPr>
          <p:cNvPr id="7" name="Рисунок 6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522130E8-73AD-7CB0-66D7-DF3D17FD4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" y="70429"/>
            <a:ext cx="3366156" cy="1492900"/>
          </a:xfrm>
          <a:prstGeom prst="rect">
            <a:avLst/>
          </a:prstGeom>
        </p:spPr>
      </p:pic>
      <p:pic>
        <p:nvPicPr>
          <p:cNvPr id="9" name="Рисунок 8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A005E8AC-620D-C03C-4253-F3BF3A0D3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" y="1433887"/>
            <a:ext cx="4340215" cy="446546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D092088-8780-8810-9999-B208CA6A02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250" y="70429"/>
            <a:ext cx="2194750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04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2DBBFE-13F5-FCBD-0A9E-AA07F8CC4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6544"/>
            <a:ext cx="10515600" cy="1325563"/>
          </a:xfrm>
        </p:spPr>
        <p:txBody>
          <a:bodyPr>
            <a:noAutofit/>
          </a:bodyPr>
          <a:lstStyle/>
          <a:p>
            <a:r>
              <a:rPr lang="en-US" sz="9600" dirty="0"/>
              <a:t>Thanks for attention!</a:t>
            </a:r>
            <a:endParaRPr lang="ru-KZ" sz="9600" dirty="0"/>
          </a:p>
        </p:txBody>
      </p:sp>
    </p:spTree>
    <p:extLst>
      <p:ext uri="{BB962C8B-B14F-4D97-AF65-F5344CB8AC3E}">
        <p14:creationId xmlns:p14="http://schemas.microsoft.com/office/powerpoint/2010/main" val="125051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4D738CF-DE38-FC2A-A9D9-4AA2E167E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445" y="756674"/>
            <a:ext cx="4007928" cy="494805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C54D91-F369-C55D-560C-4FB651A7D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9" y="756674"/>
            <a:ext cx="3805196" cy="494805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30941C-CCB1-A3A7-7A5F-A7AA29706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05" y="756674"/>
            <a:ext cx="4045037" cy="494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0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553A8-967D-AA0F-D8B8-F6596DA5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/>
              <a:t>First and second steps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B8AB229-F2BB-D574-A05C-616C43E38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386" y="306115"/>
            <a:ext cx="5870220" cy="205524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C86FA33-1D78-E1F7-6C4E-B0905019B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86" y="2809872"/>
            <a:ext cx="5586942" cy="3157699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5B861E9-2EF2-07AD-5256-1B32C7AA0E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386" y="2809872"/>
            <a:ext cx="5856926" cy="314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8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DAED3-1B09-291F-8041-C04D04E85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/>
              <a:t>Second and fourth steps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A151319-A0DF-062D-01FD-E40CE892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320" y="72075"/>
            <a:ext cx="6348846" cy="1920526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EB9D471-579F-8364-F248-45E04AEF2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86" y="2795256"/>
            <a:ext cx="5586942" cy="2849854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E904905-94BC-C459-E315-B293BA1E3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013" y="2154744"/>
            <a:ext cx="5794220" cy="349036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84A22EE-1214-254B-7DE1-0893130378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858" y="5731334"/>
            <a:ext cx="3335098" cy="85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2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383B190-6BFB-422F-B667-06B7B25F0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31F18-8434-149A-876F-ED3EDBD65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3812954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Fifth and sixth steps</a:t>
            </a:r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E44EE9B-AB09-290B-74ED-CA2B16D05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4" r="6" b="6350"/>
          <a:stretch/>
        </p:blipFill>
        <p:spPr>
          <a:xfrm>
            <a:off x="317635" y="299363"/>
            <a:ext cx="4160452" cy="3049204"/>
          </a:xfrm>
          <a:prstGeom prst="rect">
            <a:avLst/>
          </a:prstGeom>
        </p:spPr>
      </p:pic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110A84A-CF5A-79BF-89EF-78800BB331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33" b="1"/>
          <a:stretch/>
        </p:blipFill>
        <p:spPr>
          <a:xfrm>
            <a:off x="4654296" y="299363"/>
            <a:ext cx="7217085" cy="300818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D28E597-4AF8-4D69-A9AB-A1EDC6156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81BBE9D-2F68-6E89-F0F9-719EFBEDA3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956"/>
          <a:stretch/>
        </p:blipFill>
        <p:spPr>
          <a:xfrm>
            <a:off x="317635" y="3509433"/>
            <a:ext cx="4160452" cy="302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70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4B2646-048F-0CBF-E0B7-EA1B6CB6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314632"/>
            <a:ext cx="4719934" cy="15829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The last step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66D0A2-5181-C66A-67EB-833F5776C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1" y="412955"/>
            <a:ext cx="6775830" cy="3448867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5166B3A-622E-C85F-69E5-737AFEEF2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1" y="4012667"/>
            <a:ext cx="11111293" cy="269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4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7303A-BAF2-E2B6-CE77-02181BFB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522156"/>
            <a:ext cx="5609222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Error windows</a:t>
            </a:r>
          </a:p>
        </p:txBody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17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0509F2-C3D0-1249-20FA-5F9F4A066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635" y="158809"/>
            <a:ext cx="2749503" cy="1800269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392C94-80FA-7BED-D160-1452AAA62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382" y="1290127"/>
            <a:ext cx="2692410" cy="177357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62A5154-ABCC-1F18-5648-DE8984D79F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5" y="3200377"/>
            <a:ext cx="3044895" cy="3200543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1277635-7F09-0A41-AC78-30EF5C933D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123" y="247455"/>
            <a:ext cx="3589331" cy="2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93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текст, монитор, экран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3216911-ECCA-7AE1-23E4-C3CA30090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04" b="-1"/>
          <a:stretch/>
        </p:blipFill>
        <p:spPr>
          <a:xfrm>
            <a:off x="321731" y="557189"/>
            <a:ext cx="5668684" cy="574361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53530B-73C4-6771-CB13-74378DC841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82" b="-1"/>
          <a:stretch/>
        </p:blipFill>
        <p:spPr>
          <a:xfrm>
            <a:off x="6195375" y="557189"/>
            <a:ext cx="5674893" cy="57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2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F34B36C-9C38-E90C-D030-72C71BD2F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299" y="4389327"/>
            <a:ext cx="3522202" cy="2139635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F80CEC7-C711-DC96-1B16-9A4245E1E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11" y="2383871"/>
            <a:ext cx="7404100" cy="8747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E00AA1-3009-387F-E9D1-E062DD3FA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99" y="3599417"/>
            <a:ext cx="7404100" cy="63182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AAA7D6-B0CE-C932-A1F0-15B715D78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Self study</a:t>
            </a:r>
            <a:endParaRPr lang="ru-KZ" sz="4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3671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28</Words>
  <Application>Microsoft Office PowerPoint</Application>
  <PresentationFormat>Широкоэкранный</PresentationFormat>
  <Paragraphs>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Singular Value Decomposition</vt:lpstr>
      <vt:lpstr>Презентация PowerPoint</vt:lpstr>
      <vt:lpstr>First and second steps</vt:lpstr>
      <vt:lpstr>Second and fourth steps</vt:lpstr>
      <vt:lpstr>Fifth and sixth steps</vt:lpstr>
      <vt:lpstr>The last step</vt:lpstr>
      <vt:lpstr>Error windows</vt:lpstr>
      <vt:lpstr>Презентация PowerPoint</vt:lpstr>
      <vt:lpstr>Self study</vt:lpstr>
      <vt:lpstr>Презентация PowerPoint</vt:lpstr>
      <vt:lpstr>Презентация PowerPoint</vt:lpstr>
      <vt:lpstr>Презентация PowerPoint</vt:lpstr>
      <vt:lpstr>Thanks for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Adil K. Alimgozha</dc:creator>
  <cp:lastModifiedBy>Adil K. Alimgozha</cp:lastModifiedBy>
  <cp:revision>9</cp:revision>
  <dcterms:created xsi:type="dcterms:W3CDTF">2022-11-30T20:24:38Z</dcterms:created>
  <dcterms:modified xsi:type="dcterms:W3CDTF">2022-12-01T07:48:00Z</dcterms:modified>
</cp:coreProperties>
</file>