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lBasha18/Crop-and-Fertiliser-Recommendation-System-using-Machine-Learning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390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1213678" y="1997765"/>
            <a:ext cx="705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Name of Project :-</a:t>
            </a:r>
            <a:r>
              <a:rPr lang="en-US" sz="28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 </a:t>
            </a:r>
            <a:endParaRPr lang="en-US" sz="28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2BA35F-F1D6-B58D-D417-7630ED46DFC3}"/>
              </a:ext>
            </a:extLst>
          </p:cNvPr>
          <p:cNvSpPr txBox="1"/>
          <p:nvPr/>
        </p:nvSpPr>
        <p:spPr>
          <a:xfrm>
            <a:off x="4867713" y="2622946"/>
            <a:ext cx="62005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Crop and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Fertiliser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recommendation system using machine learning</a:t>
            </a:r>
          </a:p>
          <a:p>
            <a:pPr algn="just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Name :-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SHAIK ADIL BASHA</a:t>
            </a:r>
          </a:p>
          <a:p>
            <a:pPr algn="just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AICTE Student Registration ID :-</a:t>
            </a:r>
          </a:p>
          <a:p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STU64f0cb107a2a21693502224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ED727-1FB0-19B1-9D73-2000A6E9F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5131FF-52FA-74BC-2735-5AA37FDF5EC6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E25FA-81CE-F698-974A-0867FF28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916" y="1832017"/>
            <a:ext cx="6102626" cy="3971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6E8E8A-BF9B-4043-86FE-CC65513A7491}"/>
              </a:ext>
            </a:extLst>
          </p:cNvPr>
          <p:cNvSpPr txBox="1"/>
          <p:nvPr/>
        </p:nvSpPr>
        <p:spPr>
          <a:xfrm>
            <a:off x="255104" y="1745280"/>
            <a:ext cx="4921053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chemeClr val="tx1"/>
                </a:solidFill>
              </a:rPr>
              <a:t>From </a:t>
            </a:r>
            <a:r>
              <a:rPr lang="en-IN" sz="1400" b="1" dirty="0" err="1">
                <a:solidFill>
                  <a:schemeClr val="tx1"/>
                </a:solidFill>
              </a:rPr>
              <a:t>Fertilizer_recommendation.ipynb</a:t>
            </a:r>
            <a:r>
              <a:rPr lang="en-IN" sz="1400" b="1" dirty="0">
                <a:solidFill>
                  <a:schemeClr val="tx1"/>
                </a:solidFill>
              </a:rPr>
              <a:t> file</a:t>
            </a:r>
          </a:p>
          <a:p>
            <a:endParaRPr lang="en-IN" sz="1400" b="1" dirty="0">
              <a:solidFill>
                <a:schemeClr val="tx1"/>
              </a:solidFill>
            </a:endParaRPr>
          </a:p>
          <a:p>
            <a:endParaRPr lang="en-IN" sz="14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3. Custom Recommendation Function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recommend_fertilizer</a:t>
            </a:r>
            <a:r>
              <a:rPr lang="en-US" sz="1400" dirty="0">
                <a:solidFill>
                  <a:schemeClr val="tx1"/>
                </a:solidFill>
              </a:rPr>
              <a:t>(...) function uses 8 input parameters and returns the best fertilizer based on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Defined </a:t>
            </a:r>
            <a:r>
              <a:rPr lang="en-US" sz="1400" dirty="0" err="1">
                <a:solidFill>
                  <a:schemeClr val="tx1"/>
                </a:solidFill>
              </a:rPr>
              <a:t>recommend_fertilizer</a:t>
            </a:r>
            <a:r>
              <a:rPr lang="en-US" sz="1400" dirty="0">
                <a:solidFill>
                  <a:schemeClr val="tx1"/>
                </a:solidFill>
              </a:rPr>
              <a:t>() function to predict fertilizer based on inputs like temperature, soil type, nutrients,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4. Prediction Output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output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['17-17-17'] is a best fertilizer for the given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the given sample input, the model recommended: </a:t>
            </a:r>
            <a:r>
              <a:rPr lang="en-US" sz="1400" b="1" dirty="0"/>
              <a:t>‘17-17-17’ is a best fertilizer for the given conditions</a:t>
            </a:r>
            <a:r>
              <a:rPr lang="en-US" sz="1400" dirty="0"/>
              <a:t>.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1270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Conclusion:  </a:t>
            </a:r>
            <a:endParaRPr lang="en-IN" sz="24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D91483-740E-75E5-386F-7F70EDD86A3B}"/>
              </a:ext>
            </a:extLst>
          </p:cNvPr>
          <p:cNvSpPr txBox="1"/>
          <p:nvPr/>
        </p:nvSpPr>
        <p:spPr>
          <a:xfrm>
            <a:off x="214401" y="1734060"/>
            <a:ext cx="105135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Successfully built an AI-based system for predicting the best crop and suitable fertilizer based on soil and environmental conditions.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Achieved 98.49% accuracy for crop prediction and 100% accuracy for fertilizer recommendation using Decision Tree Classifier.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Enabled data-driven decision-making for farmers, improving productivity and soil management.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Simplified complex agricultural choices using machine learning and user-friendly functions.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Future Scope :-</a:t>
            </a:r>
          </a:p>
          <a:p>
            <a:pPr algn="just"/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 more robust models like Random Forest Classifier (RFC) for higher generalization.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Expand on </a:t>
            </a:r>
            <a:r>
              <a:rPr lang="en-US" sz="1200" b="1" dirty="0"/>
              <a:t>Decision Tree techniques</a:t>
            </a:r>
            <a:r>
              <a:rPr lang="en-US" sz="1200" dirty="0"/>
              <a:t> by pruning, boosting, and feature engineering for more precise results.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 Deep Learning techniques for handling large-scale agricultural datasets.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a real-time mobile/web application for wider accessibility.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Incorporate satellite and IoT data for dynamic, location-based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3346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Learning Objectives:</a:t>
            </a:r>
            <a:endParaRPr lang="en-IN" sz="24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E3F3D1-3797-2E11-3A4B-0710FE24D412}"/>
              </a:ext>
            </a:extLst>
          </p:cNvPr>
          <p:cNvSpPr txBox="1"/>
          <p:nvPr/>
        </p:nvSpPr>
        <p:spPr>
          <a:xfrm>
            <a:off x="199808" y="1915145"/>
            <a:ext cx="71458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/>
              <a:t>To understand the basics of Python programming for data analysis.</a:t>
            </a:r>
          </a:p>
          <a:p>
            <a:pPr algn="just"/>
            <a:endParaRPr lang="en-US" sz="1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/>
              <a:t>To learn and implement machine learning techniques, specifically the </a:t>
            </a:r>
            <a:r>
              <a:rPr lang="en-US" sz="1400" b="1" dirty="0"/>
              <a:t>Decision Tree Classifier</a:t>
            </a:r>
            <a:r>
              <a:rPr lang="en-US" sz="14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/>
              <a:t>To analyze agricultural data and predict suitable </a:t>
            </a:r>
            <a:r>
              <a:rPr lang="en-US" sz="1400" b="1" dirty="0"/>
              <a:t>crops</a:t>
            </a:r>
            <a:r>
              <a:rPr lang="en-US" sz="1400" dirty="0"/>
              <a:t> and </a:t>
            </a:r>
            <a:r>
              <a:rPr lang="en-US" sz="1400" b="1" dirty="0"/>
              <a:t>fertilizers</a:t>
            </a:r>
            <a:r>
              <a:rPr lang="en-US" sz="14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/>
              <a:t>To develop a system that recommends optimal crop and fertilizer combinations based on environmental and soil parameters.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/>
              <a:t>To gain hands-on experience in using machine learning for real-world agricultural applications.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/>
              <a:t>To enhance problem-solving and model evaluation skills using supervised learning techniques.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T</a:t>
            </a:r>
            <a:r>
              <a:rPr lang="en-IN" sz="2400" b="1" dirty="0" err="1">
                <a:solidFill>
                  <a:srgbClr val="213163"/>
                </a:solidFill>
              </a:rPr>
              <a:t>ools</a:t>
            </a:r>
            <a:r>
              <a:rPr lang="en-IN" sz="2400" b="1" dirty="0">
                <a:solidFill>
                  <a:srgbClr val="213163"/>
                </a:solidFill>
              </a:rPr>
              <a:t> and Technology used: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364075-8C3E-0D22-02E9-67E20880A961}"/>
              </a:ext>
            </a:extLst>
          </p:cNvPr>
          <p:cNvSpPr txBox="1"/>
          <p:nvPr/>
        </p:nvSpPr>
        <p:spPr>
          <a:xfrm>
            <a:off x="199808" y="1915145"/>
            <a:ext cx="939322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 :-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– for data processing, model building, and visualization.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Environment :-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 cloud-based platform for writing and executing Python code.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Library :-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Scikit-learn – for implementing the Decision Tree Classifier and other ML algorithms.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Libraries :-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 and Seaborn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for plotting graphs and analyzing patterns in the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Tools :-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 and Pandas – for numerical operations and data manipulation.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 file handling for dataset input.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Methodology: </a:t>
            </a:r>
            <a:endParaRPr lang="en-IN" sz="2400" dirty="0">
              <a:solidFill>
                <a:srgbClr val="21316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09A505-A380-FD51-2622-2BB221CB9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49" y="2326819"/>
            <a:ext cx="3747407" cy="3543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515092-5E0E-18D2-1938-44D0AA107075}"/>
              </a:ext>
            </a:extLst>
          </p:cNvPr>
          <p:cNvSpPr txBox="1"/>
          <p:nvPr/>
        </p:nvSpPr>
        <p:spPr>
          <a:xfrm>
            <a:off x="333670" y="1996789"/>
            <a:ext cx="668761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project follows a structured machine learning pipeline comprising the following stages:</a:t>
            </a:r>
          </a:p>
          <a:p>
            <a:pPr algn="just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 :-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Collected agricultural data with features like soil type, pH, temperature, and moisture.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 :-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Handled missing values, encoded categories, and normalized features.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Building :-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Decision Tree Classifier to link environmental factors with crop-fertilizer choices.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Training :-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the model using a split dataset (training &amp; testing sets).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 :-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Evaluated performance using accuracy and other key metrics.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Deployment :-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Deployed on Google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real-time crop and fertilizer prediction.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196203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Problem Statement: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52F6EE-19DF-FE32-074B-689A2F7BFB6A}"/>
              </a:ext>
            </a:extLst>
          </p:cNvPr>
          <p:cNvSpPr txBox="1"/>
          <p:nvPr/>
        </p:nvSpPr>
        <p:spPr>
          <a:xfrm>
            <a:off x="255104" y="2307032"/>
            <a:ext cx="1094937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Farmers face challenges in selecting the most suitable crop based on soil type, pH, and climate conditions.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incorrect fertilizers can degrade soil quality and reduce crop productivity over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methods rely on experience rather than data, leading to inconsistent results.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There’s a need for a smart system that gives precise crop and fertilizer recommendations.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project leverages machine learning to answer: “Which crop and fertilizer are ideal for this soil and environment.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Solution: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528581-4B4C-F1AF-5849-37D15A562AF0}"/>
              </a:ext>
            </a:extLst>
          </p:cNvPr>
          <p:cNvSpPr txBox="1"/>
          <p:nvPr/>
        </p:nvSpPr>
        <p:spPr>
          <a:xfrm>
            <a:off x="255104" y="2036139"/>
            <a:ext cx="10949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5BC6E-F74D-70CA-C2A9-C9A0D637AD4C}"/>
              </a:ext>
            </a:extLst>
          </p:cNvPr>
          <p:cNvSpPr txBox="1"/>
          <p:nvPr/>
        </p:nvSpPr>
        <p:spPr>
          <a:xfrm>
            <a:off x="255103" y="2036139"/>
            <a:ext cx="1051358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Implemented an AI-based system using Decision Tree Classifier for predictions.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Achieved 98.49% accuracy in identifying the most suitable crop for given soil and climate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Attained 100% accuracy in recommending the right fertilizer for optimal crop growth.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 analyzes input features like soil type, pH, temperature, and humidity.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 farmers make informed, data-driven decisions to boost yield and reduce resource misuse.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hub repo link :- 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https://github.com/AdilBasha18/Crop-and-Fertiliser-Recommendation-System-using-Machine-Learning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b="1" dirty="0"/>
              <a:t>Note:</a:t>
            </a:r>
            <a:r>
              <a:rPr lang="en-US" sz="1200" dirty="0"/>
              <a:t> </a:t>
            </a:r>
            <a:r>
              <a:rPr lang="en-US" sz="1400" dirty="0"/>
              <a:t>If the link is not clickable, please copy and paste it into your browser, or present the PPT to enable direct clicking.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969E9-B200-1BF0-E471-B162DBFBF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206" y="1706945"/>
            <a:ext cx="6102626" cy="40325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BC6035-DC54-C59B-F41C-B7734354D6CB}"/>
              </a:ext>
            </a:extLst>
          </p:cNvPr>
          <p:cNvSpPr txBox="1"/>
          <p:nvPr/>
        </p:nvSpPr>
        <p:spPr>
          <a:xfrm>
            <a:off x="320418" y="2139651"/>
            <a:ext cx="492105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chemeClr val="tx1"/>
                </a:solidFill>
              </a:rPr>
              <a:t>From </a:t>
            </a:r>
            <a:r>
              <a:rPr lang="en-IN" sz="1400" b="1" dirty="0" err="1">
                <a:solidFill>
                  <a:schemeClr val="tx1"/>
                </a:solidFill>
              </a:rPr>
              <a:t>Crop_Prediction.ipynb</a:t>
            </a:r>
            <a:r>
              <a:rPr lang="en-IN" sz="1400" b="1" dirty="0">
                <a:solidFill>
                  <a:schemeClr val="tx1"/>
                </a:solidFill>
              </a:rPr>
              <a:t> file</a:t>
            </a:r>
          </a:p>
          <a:p>
            <a:endParaRPr lang="en-IN" sz="14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1. Algorithm Implementation</a:t>
            </a:r>
          </a:p>
          <a:p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Shows the training of a Decision Tree Classifier using </a:t>
            </a:r>
            <a:r>
              <a:rPr lang="en-US" sz="1400" dirty="0" err="1">
                <a:solidFill>
                  <a:schemeClr val="tx1"/>
                </a:solidFill>
              </a:rPr>
              <a:t>sklearn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2. Model Evaluation</a:t>
            </a:r>
          </a:p>
          <a:p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Evaluation on the test dataset shows an accuracy of 98.63%.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Training accuracy is 100%, indicating a well-fitted model.</a:t>
            </a:r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4BD21-8A46-6614-399C-733D9FEC7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91EACD-008F-CCA6-D027-C6F84E7B7018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CC6A9D-2CF7-1C2E-6F11-ADA8C7D750FA}"/>
              </a:ext>
            </a:extLst>
          </p:cNvPr>
          <p:cNvSpPr txBox="1"/>
          <p:nvPr/>
        </p:nvSpPr>
        <p:spPr>
          <a:xfrm>
            <a:off x="255104" y="2015625"/>
            <a:ext cx="492105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chemeClr val="tx1"/>
                </a:solidFill>
              </a:rPr>
              <a:t>From </a:t>
            </a:r>
            <a:r>
              <a:rPr lang="en-IN" sz="1400" b="1" dirty="0" err="1">
                <a:solidFill>
                  <a:schemeClr val="tx1"/>
                </a:solidFill>
              </a:rPr>
              <a:t>Crop_Prediction.ipynb</a:t>
            </a:r>
            <a:r>
              <a:rPr lang="en-IN" sz="1400" b="1" dirty="0">
                <a:solidFill>
                  <a:schemeClr val="tx1"/>
                </a:solidFill>
              </a:rPr>
              <a:t> file</a:t>
            </a:r>
          </a:p>
          <a:p>
            <a:endParaRPr lang="en-IN" sz="14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3. Custom Recommendation Function</a:t>
            </a:r>
          </a:p>
          <a:p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crop_recommend</a:t>
            </a:r>
            <a:r>
              <a:rPr lang="en-US" sz="1400" dirty="0">
                <a:solidFill>
                  <a:schemeClr val="tx1"/>
                </a:solidFill>
              </a:rPr>
              <a:t>() function takes N, P, K, temperature, humidity, pH, and rainfall as input and returns the best crop to grow.</a:t>
            </a:r>
          </a:p>
          <a:p>
            <a:endParaRPr lang="en-US" sz="1400" b="1" dirty="0">
              <a:solidFill>
                <a:schemeClr val="tx1"/>
              </a:solidFill>
            </a:endParaRPr>
          </a:p>
          <a:p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4. Prediction Output</a:t>
            </a:r>
          </a:p>
          <a:p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For given inputs, the model predicts: ‘[Coffee] is a best crop to be cultivated’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6C6AA-7054-F0E9-4502-DA1E5DD56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327" y="1454522"/>
            <a:ext cx="6102626" cy="460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7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D355C-8A0D-4877-B095-9675AF06B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604887-1535-107E-6162-B0214B8390E3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931FB-92C8-2C56-B34D-3DD74400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252" y="1888267"/>
            <a:ext cx="6249465" cy="3915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7CECEF-DEC9-C7FA-E2C5-04712A58610F}"/>
              </a:ext>
            </a:extLst>
          </p:cNvPr>
          <p:cNvSpPr txBox="1"/>
          <p:nvPr/>
        </p:nvSpPr>
        <p:spPr>
          <a:xfrm>
            <a:off x="255104" y="2047430"/>
            <a:ext cx="4921053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chemeClr val="tx1"/>
                </a:solidFill>
              </a:rPr>
              <a:t>From </a:t>
            </a:r>
            <a:r>
              <a:rPr lang="en-IN" sz="1400" b="1" dirty="0" err="1">
                <a:solidFill>
                  <a:schemeClr val="tx1"/>
                </a:solidFill>
              </a:rPr>
              <a:t>Fertilizer_recommendation.ipynb</a:t>
            </a:r>
            <a:r>
              <a:rPr lang="en-IN" sz="1400" b="1" dirty="0">
                <a:solidFill>
                  <a:schemeClr val="tx1"/>
                </a:solidFill>
              </a:rPr>
              <a:t> file</a:t>
            </a:r>
          </a:p>
          <a:p>
            <a:endParaRPr lang="en-IN" sz="1400" b="1" dirty="0">
              <a:solidFill>
                <a:schemeClr val="tx1"/>
              </a:solidFill>
            </a:endParaRPr>
          </a:p>
          <a:p>
            <a:endParaRPr lang="en-IN" sz="14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1. Algorithm Implementation</a:t>
            </a:r>
          </a:p>
          <a:p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using </a:t>
            </a:r>
            <a:r>
              <a:rPr lang="en-US" sz="1400" dirty="0" err="1">
                <a:solidFill>
                  <a:schemeClr val="tx1"/>
                </a:solidFill>
              </a:rPr>
              <a:t>DecisionTreeClassifier</a:t>
            </a:r>
            <a:r>
              <a:rPr lang="en-US" sz="1400" dirty="0">
                <a:solidFill>
                  <a:schemeClr val="tx1"/>
                </a:solidFill>
              </a:rPr>
              <a:t>() and </a:t>
            </a:r>
            <a:r>
              <a:rPr lang="en-US" sz="1400" dirty="0" err="1">
                <a:solidFill>
                  <a:schemeClr val="tx1"/>
                </a:solidFill>
              </a:rPr>
              <a:t>model.fit</a:t>
            </a:r>
            <a:r>
              <a:rPr lang="en-US" sz="1400" dirty="0">
                <a:solidFill>
                  <a:schemeClr val="tx1"/>
                </a:solidFill>
              </a:rPr>
              <a:t>(...).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400" dirty="0"/>
              <a:t>Used </a:t>
            </a:r>
            <a:r>
              <a:rPr lang="en-US" sz="1400" b="1" dirty="0"/>
              <a:t>Decision Tree Classifier</a:t>
            </a:r>
            <a:r>
              <a:rPr lang="en-US" sz="1400" dirty="0"/>
              <a:t> to model the relationship between  soil/crop conditions and suitable fertilizers</a:t>
            </a:r>
            <a:r>
              <a:rPr lang="en-US" sz="1200" dirty="0"/>
              <a:t>.</a:t>
            </a:r>
            <a:endParaRPr lang="en-US" sz="1400" b="1" dirty="0">
              <a:solidFill>
                <a:schemeClr val="tx1"/>
              </a:solidFill>
            </a:endParaRPr>
          </a:p>
          <a:p>
            <a:endParaRPr lang="en-US" sz="1400" b="1" dirty="0">
              <a:solidFill>
                <a:schemeClr val="tx1"/>
              </a:solidFill>
            </a:endParaRPr>
          </a:p>
          <a:p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2. Model Evaluation</a:t>
            </a:r>
          </a:p>
          <a:p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both training and test accuracy are 100%, confirming a successful model</a:t>
            </a:r>
            <a:r>
              <a:rPr lang="en-US" sz="1400" b="1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Achieved </a:t>
            </a:r>
            <a:r>
              <a:rPr lang="en-US" sz="1400" b="1" dirty="0"/>
              <a:t>100% accuracy</a:t>
            </a:r>
            <a:r>
              <a:rPr lang="en-US" sz="1400" dirty="0"/>
              <a:t> on both training and test datasets.</a:t>
            </a:r>
            <a:endParaRPr lang="en-IN" sz="14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3994559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243</TotalTime>
  <Words>946</Words>
  <Application>Microsoft Office PowerPoint</Application>
  <PresentationFormat>Widescreen</PresentationFormat>
  <Paragraphs>178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Adil Basha</cp:lastModifiedBy>
  <cp:revision>15</cp:revision>
  <dcterms:created xsi:type="dcterms:W3CDTF">2024-12-31T09:40:01Z</dcterms:created>
  <dcterms:modified xsi:type="dcterms:W3CDTF">2025-05-15T04:20:23Z</dcterms:modified>
</cp:coreProperties>
</file>