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BEA8-3251-490C-BEFC-BFA0544BA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Compsys 302 Python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4323E-700B-4239-AC30-7C03A34D8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Login Server Based Social Media Network</a:t>
            </a:r>
          </a:p>
          <a:p>
            <a:r>
              <a:rPr lang="en-NZ" dirty="0"/>
              <a:t>Adil Bhayani</a:t>
            </a:r>
          </a:p>
        </p:txBody>
      </p:sp>
    </p:spTree>
    <p:extLst>
      <p:ext uri="{BB962C8B-B14F-4D97-AF65-F5344CB8AC3E}">
        <p14:creationId xmlns:p14="http://schemas.microsoft.com/office/powerpoint/2010/main" val="190923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rofile">
            <a:hlinkClick r:id="" action="ppaction://media"/>
            <a:extLst>
              <a:ext uri="{FF2B5EF4-FFF2-40B4-BE49-F238E27FC236}">
                <a16:creationId xmlns:a16="http://schemas.microsoft.com/office/drawing/2014/main" id="{0B649462-274B-45C5-AFFD-3C09F5E3798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8055" y="999804"/>
            <a:ext cx="7947391" cy="529756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A2618FF-05A6-4E4B-B4EC-699B8781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446" y="633046"/>
            <a:ext cx="3725007" cy="1293028"/>
          </a:xfrm>
        </p:spPr>
        <p:txBody>
          <a:bodyPr/>
          <a:lstStyle/>
          <a:p>
            <a:r>
              <a:rPr lang="en-NZ" dirty="0"/>
              <a:t>Profile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55AF6-8BEB-41CD-A5A7-BFEFB163BAF5}"/>
              </a:ext>
            </a:extLst>
          </p:cNvPr>
          <p:cNvSpPr txBox="1"/>
          <p:nvPr/>
        </p:nvSpPr>
        <p:spPr>
          <a:xfrm>
            <a:off x="8588619" y="2628901"/>
            <a:ext cx="3358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Displays users details in pleasant to view manner</a:t>
            </a:r>
          </a:p>
          <a:p>
            <a:endParaRPr lang="en-NZ" sz="2400" dirty="0"/>
          </a:p>
          <a:p>
            <a:r>
              <a:rPr lang="en-NZ" sz="2400" dirty="0"/>
              <a:t>Allows user to search for another user and direct message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96830-9D28-4BA7-87E1-9B68F5B87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113" y="293260"/>
            <a:ext cx="4251276" cy="6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C18B49-A520-45D4-B31D-75AF685E4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4" y="3045250"/>
            <a:ext cx="4616329" cy="3362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41BF0-B9AC-4BED-950F-E83B8984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88" y="0"/>
            <a:ext cx="4489940" cy="1293028"/>
          </a:xfrm>
        </p:spPr>
        <p:txBody>
          <a:bodyPr/>
          <a:lstStyle/>
          <a:p>
            <a:r>
              <a:rPr lang="en-NZ" dirty="0"/>
              <a:t>Users side panel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27A55-72D2-41DB-B15D-6F9BC11DE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91" y="3045250"/>
            <a:ext cx="3371850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97C93-59E8-487B-9628-245766DF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209" y="3045250"/>
            <a:ext cx="3416576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AC1A7-AB52-4E02-9CD0-0ADB50C6D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591" y="4754442"/>
            <a:ext cx="6978194" cy="165331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9E4971-18A6-47EE-B221-6E5AC5FE9781}"/>
              </a:ext>
            </a:extLst>
          </p:cNvPr>
          <p:cNvSpPr txBox="1">
            <a:spLocks/>
          </p:cNvSpPr>
          <p:nvPr/>
        </p:nvSpPr>
        <p:spPr>
          <a:xfrm>
            <a:off x="5002823" y="264470"/>
            <a:ext cx="718917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dirty="0"/>
              <a:t>Markdown and message confirmation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BCD71-1A43-4E61-8B1C-8AB30CA3146A}"/>
              </a:ext>
            </a:extLst>
          </p:cNvPr>
          <p:cNvSpPr txBox="1"/>
          <p:nvPr/>
        </p:nvSpPr>
        <p:spPr>
          <a:xfrm>
            <a:off x="488706" y="968809"/>
            <a:ext cx="4703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Displays selected user as highlighted red</a:t>
            </a:r>
          </a:p>
          <a:p>
            <a:r>
              <a:rPr lang="en-NZ" dirty="0"/>
              <a:t>Shows user status</a:t>
            </a:r>
          </a:p>
          <a:p>
            <a:r>
              <a:rPr lang="en-NZ" dirty="0"/>
              <a:t>Displays profile pictures once retrieved</a:t>
            </a:r>
          </a:p>
          <a:p>
            <a:r>
              <a:rPr lang="en-NZ" dirty="0"/>
              <a:t>User status can be set from navbar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AA834A-0B73-4BD3-85E6-B9E8F95B4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22" y="2238885"/>
            <a:ext cx="3863486" cy="7366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C94709-0D62-44D8-829A-139CAC73EA88}"/>
              </a:ext>
            </a:extLst>
          </p:cNvPr>
          <p:cNvSpPr txBox="1"/>
          <p:nvPr/>
        </p:nvSpPr>
        <p:spPr>
          <a:xfrm>
            <a:off x="5100638" y="2169138"/>
            <a:ext cx="346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Markdown option and dedicated markdown editor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2A767D-0585-469F-93C9-A7FFA5DAFFFE}"/>
              </a:ext>
            </a:extLst>
          </p:cNvPr>
          <p:cNvSpPr txBox="1"/>
          <p:nvPr/>
        </p:nvSpPr>
        <p:spPr>
          <a:xfrm>
            <a:off x="8837002" y="2307637"/>
            <a:ext cx="346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Message status for messages</a:t>
            </a:r>
          </a:p>
        </p:txBody>
      </p:sp>
    </p:spTree>
    <p:extLst>
      <p:ext uri="{BB962C8B-B14F-4D97-AF65-F5344CB8AC3E}">
        <p14:creationId xmlns:p14="http://schemas.microsoft.com/office/powerpoint/2010/main" val="266871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8B2C85-9CF1-4EBF-8084-350D3E9FC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778" y="4170485"/>
            <a:ext cx="4194556" cy="2423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5E2A3F-15A2-4CF4-A61E-4C0428CB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93" y="210457"/>
            <a:ext cx="5131776" cy="1293028"/>
          </a:xfrm>
        </p:spPr>
        <p:txBody>
          <a:bodyPr>
            <a:normAutofit/>
          </a:bodyPr>
          <a:lstStyle/>
          <a:p>
            <a:pPr algn="ctr"/>
            <a:r>
              <a:rPr lang="en-NZ" dirty="0"/>
              <a:t>2 Factor Authentication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FCC8A-CA7A-4565-9754-08D826896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93" y="1601075"/>
            <a:ext cx="5131776" cy="4992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4E83A-3C8E-4683-A982-BADFE7B1A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778" y="927311"/>
            <a:ext cx="4216224" cy="23862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4BC549F-F996-4E89-93C9-4BC26DE93211}"/>
              </a:ext>
            </a:extLst>
          </p:cNvPr>
          <p:cNvSpPr txBox="1">
            <a:spLocks/>
          </p:cNvSpPr>
          <p:nvPr/>
        </p:nvSpPr>
        <p:spPr>
          <a:xfrm>
            <a:off x="6783002" y="3095521"/>
            <a:ext cx="5131776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sz="2800" dirty="0"/>
              <a:t>QR code not displayed after first login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95C5E1-2CF7-45BF-AB09-85A8835D369C}"/>
              </a:ext>
            </a:extLst>
          </p:cNvPr>
          <p:cNvSpPr txBox="1">
            <a:spLocks/>
          </p:cNvSpPr>
          <p:nvPr/>
        </p:nvSpPr>
        <p:spPr>
          <a:xfrm>
            <a:off x="6772168" y="-147653"/>
            <a:ext cx="5131776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sz="2800" dirty="0"/>
              <a:t>First login generates secret code</a:t>
            </a:r>
          </a:p>
        </p:txBody>
      </p:sp>
    </p:spTree>
    <p:extLst>
      <p:ext uri="{BB962C8B-B14F-4D97-AF65-F5344CB8AC3E}">
        <p14:creationId xmlns:p14="http://schemas.microsoft.com/office/powerpoint/2010/main" val="11521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8EC0-3C05-46A6-A078-777A520E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641281"/>
            <a:ext cx="8610600" cy="1293028"/>
          </a:xfrm>
        </p:spPr>
        <p:txBody>
          <a:bodyPr/>
          <a:lstStyle/>
          <a:p>
            <a:r>
              <a:rPr lang="en-NZ" dirty="0"/>
              <a:t>Project requirements met?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AF96-7CB5-4981-AEED-0C06AC32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5" y="2097845"/>
            <a:ext cx="6066692" cy="412710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NZ" sz="3200" dirty="0"/>
              <a:t> Basic requirements met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NZ" sz="3200" dirty="0"/>
              <a:t> Inter-app security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NZ" sz="3200" dirty="0"/>
              <a:t> Pleasing UI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NZ" sz="3200" dirty="0"/>
              <a:t> Markdown support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NZ" sz="3200" dirty="0"/>
              <a:t> Two Factor Authentication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NZ" dirty="0"/>
          </a:p>
        </p:txBody>
      </p:sp>
      <p:pic>
        <p:nvPicPr>
          <p:cNvPr id="6148" name="Picture 4" descr="Image result for tick image transparent">
            <a:extLst>
              <a:ext uri="{FF2B5EF4-FFF2-40B4-BE49-F238E27FC236}">
                <a16:creationId xmlns:a16="http://schemas.microsoft.com/office/drawing/2014/main" id="{38DC7399-6CB0-4909-9F55-3E6C7120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77" y="2433710"/>
            <a:ext cx="3455377" cy="345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96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B5DA-229B-4004-808E-4FDDBC1A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41D8-9DA2-468C-B614-65E4E5CA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NZ" dirty="0"/>
              <a:t>Allows a user to log onto the system</a:t>
            </a:r>
          </a:p>
          <a:p>
            <a:pPr lvl="0"/>
            <a:r>
              <a:rPr lang="en-NZ" dirty="0"/>
              <a:t>The system should be able to automatically find other users that are on the same network</a:t>
            </a:r>
          </a:p>
          <a:p>
            <a:pPr lvl="0"/>
            <a:r>
              <a:rPr lang="en-NZ" dirty="0"/>
              <a:t>The system allows users to create and maintain their profiles for others to be able to view them</a:t>
            </a:r>
          </a:p>
          <a:p>
            <a:pPr lvl="0"/>
            <a:r>
              <a:rPr lang="en-NZ" dirty="0"/>
              <a:t>Messaging and file sharing with other users including support for all file types</a:t>
            </a:r>
          </a:p>
          <a:p>
            <a:pPr lvl="0"/>
            <a:r>
              <a:rPr lang="en-NZ" dirty="0"/>
              <a:t>Allows users to see other users that are online</a:t>
            </a:r>
          </a:p>
          <a:p>
            <a:endParaRPr lang="en-NZ" dirty="0"/>
          </a:p>
        </p:txBody>
      </p:sp>
      <p:pic>
        <p:nvPicPr>
          <p:cNvPr id="1026" name="Picture 2" descr="http://jeffnielsen.com/wp-content/uploads/2014/06/required-cropped.png">
            <a:extLst>
              <a:ext uri="{FF2B5EF4-FFF2-40B4-BE49-F238E27FC236}">
                <a16:creationId xmlns:a16="http://schemas.microsoft.com/office/drawing/2014/main" id="{6766F897-8D2B-4E9D-A5E7-FC390DE5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905375"/>
            <a:ext cx="30480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09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069F-0E35-4525-B00E-80070F81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System top level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F771B1-A163-48CA-A73D-0E6993522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67" y="2242040"/>
            <a:ext cx="6447083" cy="4213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C7AE9F-ACA4-4B6E-AA30-0A36C9030AE5}"/>
              </a:ext>
            </a:extLst>
          </p:cNvPr>
          <p:cNvSpPr txBox="1"/>
          <p:nvPr/>
        </p:nvSpPr>
        <p:spPr>
          <a:xfrm>
            <a:off x="7315199" y="2725616"/>
            <a:ext cx="45807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NZ" sz="2800" dirty="0"/>
              <a:t>3 Main components: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NZ" sz="2800" dirty="0"/>
              <a:t>Login Server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NZ" sz="2800" dirty="0"/>
              <a:t>Individual Applications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NZ" sz="2800" dirty="0"/>
              <a:t>Individual Databases</a:t>
            </a:r>
          </a:p>
        </p:txBody>
      </p:sp>
    </p:spTree>
    <p:extLst>
      <p:ext uri="{BB962C8B-B14F-4D97-AF65-F5344CB8AC3E}">
        <p14:creationId xmlns:p14="http://schemas.microsoft.com/office/powerpoint/2010/main" val="130195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File:Server-multiple.sv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r="4602" b="1"/>
          <a:stretch/>
        </p:blipFill>
        <p:spPr>
          <a:xfrm>
            <a:off x="440205" y="1650999"/>
            <a:ext cx="3644962" cy="5472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1F8E4-E6FB-46C8-B369-437990AC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NZ" dirty="0"/>
              <a:t>Login server</a:t>
            </a:r>
          </a:p>
        </p:txBody>
      </p:sp>
      <p:sp>
        <p:nvSpPr>
          <p:cNvPr id="2055" name="Content Placeholder 2054"/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Maintains a list of all users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Allows nodes to report to it (log in)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Keeps track of online users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Returns list of online users and their public keys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8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01B0-D490-4830-A147-B3D153A7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607" y="846927"/>
            <a:ext cx="8610600" cy="1293028"/>
          </a:xfrm>
        </p:spPr>
        <p:txBody>
          <a:bodyPr/>
          <a:lstStyle/>
          <a:p>
            <a:r>
              <a:rPr lang="en-NZ" dirty="0"/>
              <a:t>Individual applications</a:t>
            </a:r>
          </a:p>
        </p:txBody>
      </p:sp>
      <p:pic>
        <p:nvPicPr>
          <p:cNvPr id="3074" name="Picture 2" descr="File:App.jpg">
            <a:extLst>
              <a:ext uri="{FF2B5EF4-FFF2-40B4-BE49-F238E27FC236}">
                <a16:creationId xmlns:a16="http://schemas.microsoft.com/office/drawing/2014/main" id="{EA9C890F-0C4C-43B9-A607-5E04CED89A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054" y="1125416"/>
            <a:ext cx="736050" cy="73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054">
            <a:extLst>
              <a:ext uri="{FF2B5EF4-FFF2-40B4-BE49-F238E27FC236}">
                <a16:creationId xmlns:a16="http://schemas.microsoft.com/office/drawing/2014/main" id="{C7072227-D042-4505-9266-1C2B412CC81E}"/>
              </a:ext>
            </a:extLst>
          </p:cNvPr>
          <p:cNvSpPr txBox="1">
            <a:spLocks/>
          </p:cNvSpPr>
          <p:nvPr/>
        </p:nvSpPr>
        <p:spPr>
          <a:xfrm>
            <a:off x="303822" y="2139955"/>
            <a:ext cx="1136356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Connect with one another after obtaining IP and port from Login server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Send messages, files, status and profiles to one another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Display data received from other applications on their own User Interface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Interact with their respective databases to store received and sent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2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3A40-18FD-42C8-AA37-6931275C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Individual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8201-F06F-4A80-9263-F7712A8B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NZ" dirty="0"/>
              <a:t>Sqlite3 databases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NZ" dirty="0"/>
              <a:t>Stores data from the application nodes in different tables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NZ" dirty="0"/>
              <a:t>Return the values requested by the application nodes</a:t>
            </a:r>
          </a:p>
        </p:txBody>
      </p:sp>
      <p:pic>
        <p:nvPicPr>
          <p:cNvPr id="5124" name="Picture 4" descr="File:Sqlite-square-icon.svg">
            <a:extLst>
              <a:ext uri="{FF2B5EF4-FFF2-40B4-BE49-F238E27FC236}">
                <a16:creationId xmlns:a16="http://schemas.microsoft.com/office/drawing/2014/main" id="{22A63FEA-3BB0-489B-85AB-A539F612C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168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26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6B3E-ED06-4853-96FC-15175AC5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762" y="764373"/>
            <a:ext cx="9633438" cy="1293028"/>
          </a:xfrm>
        </p:spPr>
        <p:txBody>
          <a:bodyPr/>
          <a:lstStyle/>
          <a:p>
            <a:r>
              <a:rPr lang="en-NZ" dirty="0"/>
              <a:t>Tools used (Technology stack)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CCB1-31EA-4263-B1A9-3E8B9485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NZ" dirty="0"/>
              <a:t> Python: Interpreted programming language used to run CherryPy (v 2.7)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NZ" dirty="0"/>
              <a:t> CherryPy: A minimalist python web framework as the webserver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NZ" dirty="0"/>
              <a:t> Sqlite3: SQL database engine for maintaining database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NZ" dirty="0"/>
              <a:t> HTML, CSS, JavaScript: User side User Interface and interaction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NZ" dirty="0"/>
              <a:t> Visual studio code: Python IDE</a:t>
            </a:r>
          </a:p>
          <a:p>
            <a:pPr marL="0" indent="0">
              <a:lnSpc>
                <a:spcPct val="200000"/>
              </a:lnSpc>
              <a:buNone/>
            </a:pPr>
            <a:endParaRPr lang="en-NZ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NZ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NZ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NZ" dirty="0"/>
          </a:p>
        </p:txBody>
      </p:sp>
      <p:pic>
        <p:nvPicPr>
          <p:cNvPr id="4098" name="Picture 2" descr="File:Stack.png">
            <a:extLst>
              <a:ext uri="{FF2B5EF4-FFF2-40B4-BE49-F238E27FC236}">
                <a16:creationId xmlns:a16="http://schemas.microsoft.com/office/drawing/2014/main" id="{6B6A725E-B864-4231-9554-F2A1D6595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217" y="4953000"/>
            <a:ext cx="2571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8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432D-1F4A-431D-ADD7-58B17AE3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Special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7B6D-ADE8-4621-A853-3F4CDC50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NZ" dirty="0"/>
              <a:t>Support for offline messaging and file sending</a:t>
            </a:r>
          </a:p>
          <a:p>
            <a:pPr>
              <a:lnSpc>
                <a:spcPct val="150000"/>
              </a:lnSpc>
            </a:pPr>
            <a:r>
              <a:rPr lang="en-NZ" dirty="0"/>
              <a:t>Beautiful, intuitive and user friendly UI</a:t>
            </a:r>
          </a:p>
          <a:p>
            <a:pPr>
              <a:lnSpc>
                <a:spcPct val="150000"/>
              </a:lnSpc>
            </a:pPr>
            <a:r>
              <a:rPr lang="en-NZ" dirty="0"/>
              <a:t>2 Factor Authentication, with randomly generated secret key saved on application on a per user basis</a:t>
            </a:r>
          </a:p>
          <a:p>
            <a:pPr>
              <a:lnSpc>
                <a:spcPct val="150000"/>
              </a:lnSpc>
            </a:pPr>
            <a:r>
              <a:rPr lang="en-NZ" dirty="0"/>
              <a:t>Search for a users profile and then message</a:t>
            </a:r>
          </a:p>
          <a:p>
            <a:pPr>
              <a:lnSpc>
                <a:spcPct val="150000"/>
              </a:lnSpc>
            </a:pPr>
            <a:r>
              <a:rPr lang="en-NZ" dirty="0"/>
              <a:t>Supports hashing standards 1-4 and encryption 1-3</a:t>
            </a:r>
          </a:p>
        </p:txBody>
      </p:sp>
    </p:spTree>
    <p:extLst>
      <p:ext uri="{BB962C8B-B14F-4D97-AF65-F5344CB8AC3E}">
        <p14:creationId xmlns:p14="http://schemas.microsoft.com/office/powerpoint/2010/main" val="367228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5E1A5-72D4-432D-ACF9-2C61E162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C85E8-9ACC-44FC-98D8-4CDFD458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57" y="1174420"/>
            <a:ext cx="11118286" cy="568358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B6967F89-44DE-440C-AFC0-1B7E7817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008" y="0"/>
            <a:ext cx="8610600" cy="1293028"/>
          </a:xfrm>
        </p:spPr>
        <p:txBody>
          <a:bodyPr/>
          <a:lstStyle/>
          <a:p>
            <a:r>
              <a:rPr lang="en-NZ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902943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115</TotalTime>
  <Words>397</Words>
  <Application>Microsoft Office PowerPoint</Application>
  <PresentationFormat>Widescreen</PresentationFormat>
  <Paragraphs>64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</vt:lpstr>
      <vt:lpstr>Vapor Trail</vt:lpstr>
      <vt:lpstr>Compsys 302 Python project</vt:lpstr>
      <vt:lpstr>Project Requirements</vt:lpstr>
      <vt:lpstr>System top level diagram</vt:lpstr>
      <vt:lpstr>Login server</vt:lpstr>
      <vt:lpstr>Individual applications</vt:lpstr>
      <vt:lpstr>Individual databases</vt:lpstr>
      <vt:lpstr>Tools used (Technology stack)</vt:lpstr>
      <vt:lpstr>Special Features</vt:lpstr>
      <vt:lpstr>Home page</vt:lpstr>
      <vt:lpstr>Profile Page</vt:lpstr>
      <vt:lpstr>Users side panel</vt:lpstr>
      <vt:lpstr>2 Factor Authentication</vt:lpstr>
      <vt:lpstr>Project requirements met?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Compsys 302 Python project</dc:title>
  <dc:creator>Adil Bhayani</dc:creator>
  <cp:lastModifiedBy>Adil Bhayani</cp:lastModifiedBy>
  <cp:revision>20</cp:revision>
  <dcterms:created xsi:type="dcterms:W3CDTF">2017-06-11T15:35:53Z</dcterms:created>
  <dcterms:modified xsi:type="dcterms:W3CDTF">2017-06-11T17:31:45Z</dcterms:modified>
</cp:coreProperties>
</file>