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80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74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61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2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25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62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96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4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4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2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3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3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8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6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49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2399" y="310985"/>
            <a:ext cx="4128749" cy="2737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513" y="1964267"/>
            <a:ext cx="9556612" cy="2421464"/>
          </a:xfrm>
        </p:spPr>
        <p:txBody>
          <a:bodyPr>
            <a:normAutofit/>
          </a:bodyPr>
          <a:lstStyle/>
          <a:p>
            <a:r>
              <a:rPr lang="en-NZ" sz="8000" cap="small" dirty="0"/>
              <a:t>Freedom to </a:t>
            </a:r>
            <a:r>
              <a:rPr lang="en-NZ" sz="8000" cap="small" dirty="0" err="1"/>
              <a:t>Etruaruta</a:t>
            </a:r>
            <a:endParaRPr lang="en-NZ" sz="8000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sz="2200" cap="small" dirty="0" err="1">
                <a:latin typeface="Bradley Hand ITC" panose="03070402050302030203" pitchFamily="66" charset="0"/>
              </a:rPr>
              <a:t>Adil</a:t>
            </a:r>
            <a:r>
              <a:rPr lang="en-NZ" sz="2200" cap="small" dirty="0">
                <a:latin typeface="Bradley Hand ITC" panose="03070402050302030203" pitchFamily="66" charset="0"/>
              </a:rPr>
              <a:t> </a:t>
            </a:r>
            <a:r>
              <a:rPr lang="en-NZ" sz="2200" cap="small" dirty="0" err="1">
                <a:latin typeface="Bradley Hand ITC" panose="03070402050302030203" pitchFamily="66" charset="0"/>
              </a:rPr>
              <a:t>bhayani</a:t>
            </a:r>
            <a:endParaRPr lang="en-NZ" sz="2200" cap="small" dirty="0">
              <a:latin typeface="Bradley Hand ITC" panose="03070402050302030203" pitchFamily="66" charset="0"/>
            </a:endParaRPr>
          </a:p>
          <a:p>
            <a:r>
              <a:rPr lang="en-NZ" sz="2200" cap="small" dirty="0">
                <a:latin typeface="Bradley Hand ITC" panose="03070402050302030203" pitchFamily="66" charset="0"/>
              </a:rPr>
              <a:t>Sakayan Sitsabesan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3158" y="4385731"/>
            <a:ext cx="4028661" cy="897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NZ" sz="2200" cap="small" dirty="0">
                <a:latin typeface="Bradley Hand ITC" panose="03070402050302030203" pitchFamily="66" charset="0"/>
              </a:rPr>
              <a:t>COMPSYS 305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NZ" sz="2200" cap="small" dirty="0">
                <a:latin typeface="Bradley Hand ITC" panose="03070402050302030203" pitchFamily="66" charset="0"/>
              </a:rPr>
              <a:t>Java Project</a:t>
            </a:r>
          </a:p>
        </p:txBody>
      </p:sp>
    </p:spTree>
    <p:extLst>
      <p:ext uri="{BB962C8B-B14F-4D97-AF65-F5344CB8AC3E}">
        <p14:creationId xmlns:p14="http://schemas.microsoft.com/office/powerpoint/2010/main" val="154701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5400" dirty="0"/>
              <a:t>Brief </a:t>
            </a:r>
            <a:r>
              <a:rPr lang="en-NZ" sz="5400" dirty="0" err="1"/>
              <a:t>backgrounD</a:t>
            </a:r>
            <a:endParaRPr lang="en-NZ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 err="1"/>
              <a:t>Adil</a:t>
            </a:r>
            <a:r>
              <a:rPr lang="en-GB" sz="2400" b="1" dirty="0"/>
              <a:t> </a:t>
            </a:r>
            <a:r>
              <a:rPr lang="en-GB" sz="2400" b="1" dirty="0" err="1"/>
              <a:t>Bhayani</a:t>
            </a:r>
            <a:r>
              <a:rPr lang="en-GB" sz="2400" b="1" dirty="0"/>
              <a:t> </a:t>
            </a:r>
            <a:r>
              <a:rPr lang="en-GB" sz="2400" i="1" dirty="0"/>
              <a:t>(Computer Systems Engineering / Computer Science)</a:t>
            </a:r>
            <a:r>
              <a:rPr lang="en-GB" sz="2400" dirty="0"/>
              <a:t>:</a:t>
            </a:r>
          </a:p>
          <a:p>
            <a:pPr lvl="1"/>
            <a:r>
              <a:rPr lang="en-GB" sz="2000" dirty="0"/>
              <a:t>Enjoys programming and has dedicated his life to learning as many programming languages</a:t>
            </a:r>
          </a:p>
          <a:p>
            <a:pPr lvl="1"/>
            <a:r>
              <a:rPr lang="en-GB" sz="2000" dirty="0"/>
              <a:t>Experience in Java, C and Python</a:t>
            </a:r>
          </a:p>
          <a:p>
            <a:pPr marL="0" indent="0">
              <a:buNone/>
            </a:pPr>
            <a:r>
              <a:rPr lang="en-GB" sz="2400" b="1" dirty="0"/>
              <a:t>Sakayan Sitsabesan </a:t>
            </a:r>
            <a:r>
              <a:rPr lang="en-GB" sz="2400" i="1" dirty="0"/>
              <a:t>(Computer Systems Engineering)</a:t>
            </a:r>
            <a:r>
              <a:rPr lang="en-GB" sz="2400" dirty="0"/>
              <a:t>:</a:t>
            </a:r>
          </a:p>
          <a:p>
            <a:pPr lvl="1"/>
            <a:r>
              <a:rPr lang="en-GB" sz="2000" dirty="0"/>
              <a:t>Main interests are the Internet of Things, microcontroller programming </a:t>
            </a:r>
          </a:p>
          <a:p>
            <a:pPr lvl="1"/>
            <a:r>
              <a:rPr lang="en-GB" sz="2000" dirty="0"/>
              <a:t>Experience using Git, C# and developing Mobile Apps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199114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9752" y="1077276"/>
            <a:ext cx="6095593" cy="454121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NZ" dirty="0"/>
              <a:t>Outline of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909" y="2115646"/>
            <a:ext cx="4002936" cy="3940597"/>
          </a:xfrm>
        </p:spPr>
        <p:txBody>
          <a:bodyPr>
            <a:noAutofit/>
          </a:bodyPr>
          <a:lstStyle/>
          <a:p>
            <a:r>
              <a:rPr lang="en-GB" sz="2000" dirty="0"/>
              <a:t>Aim of this project is to implement a pong like game in Java</a:t>
            </a:r>
          </a:p>
          <a:p>
            <a:r>
              <a:rPr lang="en-GB" sz="2000" dirty="0"/>
              <a:t>This is to be achieved using OOP principles and the MVC pattern</a:t>
            </a:r>
          </a:p>
          <a:p>
            <a:r>
              <a:rPr lang="en-GB" sz="2000" dirty="0"/>
              <a:t>Game will involve at least one moving ball that can destroy walls</a:t>
            </a:r>
          </a:p>
          <a:p>
            <a:r>
              <a:rPr lang="en-GB" sz="2000" dirty="0"/>
              <a:t>Player controlled paddle(s) can be used to reflect the ball</a:t>
            </a:r>
          </a:p>
          <a:p>
            <a:r>
              <a:rPr lang="en-GB" sz="2000" dirty="0"/>
              <a:t>Objective is to have as many walls remaining at the end of the game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133804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/>
          </a:blip>
          <a:srcRect/>
          <a:stretch/>
        </p:blipFill>
        <p:spPr>
          <a:xfrm>
            <a:off x="799757" y="639097"/>
            <a:ext cx="5145416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7243" y="609600"/>
            <a:ext cx="5926914" cy="1641987"/>
          </a:xfrm>
        </p:spPr>
        <p:txBody>
          <a:bodyPr>
            <a:noAutofit/>
          </a:bodyPr>
          <a:lstStyle/>
          <a:p>
            <a:r>
              <a:rPr lang="en-NZ" sz="5400" dirty="0"/>
              <a:t>Campaign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r>
              <a:rPr lang="en-GB" sz="2000" dirty="0"/>
              <a:t>In the year 2600, four races are fighting over the planet </a:t>
            </a:r>
            <a:r>
              <a:rPr lang="en-GB" sz="2000" dirty="0" err="1"/>
              <a:t>Etruaruta</a:t>
            </a:r>
            <a:endParaRPr lang="en-GB" sz="2000" dirty="0"/>
          </a:p>
          <a:p>
            <a:r>
              <a:rPr lang="en-GB" sz="2000" dirty="0" err="1"/>
              <a:t>Qeflinda</a:t>
            </a:r>
            <a:r>
              <a:rPr lang="en-GB" sz="2000" dirty="0"/>
              <a:t> – an </a:t>
            </a:r>
            <a:r>
              <a:rPr lang="en-GB" sz="2000" dirty="0" err="1"/>
              <a:t>Elixr</a:t>
            </a:r>
            <a:r>
              <a:rPr lang="en-GB" sz="2000" dirty="0"/>
              <a:t> of Immortality -  has been found on </a:t>
            </a:r>
            <a:r>
              <a:rPr lang="en-GB" sz="2000" dirty="0" err="1"/>
              <a:t>Etruaruta</a:t>
            </a:r>
            <a:endParaRPr lang="en-GB" sz="2000" dirty="0"/>
          </a:p>
          <a:p>
            <a:r>
              <a:rPr lang="en-GB" sz="2000" dirty="0"/>
              <a:t>Defending the planet from invading races forms the plotline of this game</a:t>
            </a:r>
          </a:p>
          <a:p>
            <a:r>
              <a:rPr lang="en-GB" sz="2000" dirty="0"/>
              <a:t>Immersive cutscenes are used to make the game more engrossing</a:t>
            </a:r>
          </a:p>
        </p:txBody>
      </p:sp>
    </p:spTree>
    <p:extLst>
      <p:ext uri="{BB962C8B-B14F-4D97-AF65-F5344CB8AC3E}">
        <p14:creationId xmlns:p14="http://schemas.microsoft.com/office/powerpoint/2010/main" val="367135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NZ" sz="5400" dirty="0"/>
              <a:t>Top level diagram</a:t>
            </a:r>
          </a:p>
        </p:txBody>
      </p:sp>
      <p:sp>
        <p:nvSpPr>
          <p:cNvPr id="4" name="Oval 3"/>
          <p:cNvSpPr/>
          <p:nvPr/>
        </p:nvSpPr>
        <p:spPr>
          <a:xfrm>
            <a:off x="4050485" y="3776867"/>
            <a:ext cx="1939496" cy="1245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Game</a:t>
            </a:r>
          </a:p>
        </p:txBody>
      </p:sp>
      <p:sp>
        <p:nvSpPr>
          <p:cNvPr id="5" name="Oval 4"/>
          <p:cNvSpPr/>
          <p:nvPr/>
        </p:nvSpPr>
        <p:spPr>
          <a:xfrm>
            <a:off x="6958156" y="3100968"/>
            <a:ext cx="1975413" cy="113078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Ball</a:t>
            </a:r>
          </a:p>
        </p:txBody>
      </p:sp>
      <p:sp>
        <p:nvSpPr>
          <p:cNvPr id="6" name="Oval 5"/>
          <p:cNvSpPr/>
          <p:nvPr/>
        </p:nvSpPr>
        <p:spPr>
          <a:xfrm>
            <a:off x="6988677" y="4758611"/>
            <a:ext cx="1975413" cy="121425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General</a:t>
            </a:r>
          </a:p>
        </p:txBody>
      </p:sp>
      <p:sp>
        <p:nvSpPr>
          <p:cNvPr id="7" name="Oval 6"/>
          <p:cNvSpPr/>
          <p:nvPr/>
        </p:nvSpPr>
        <p:spPr>
          <a:xfrm>
            <a:off x="9758306" y="3776867"/>
            <a:ext cx="1975413" cy="116546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Walls</a:t>
            </a:r>
          </a:p>
        </p:txBody>
      </p:sp>
      <p:sp>
        <p:nvSpPr>
          <p:cNvPr id="8" name="Oval 7"/>
          <p:cNvSpPr/>
          <p:nvPr/>
        </p:nvSpPr>
        <p:spPr>
          <a:xfrm>
            <a:off x="9758306" y="5304693"/>
            <a:ext cx="1975413" cy="107772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Paddle</a:t>
            </a:r>
          </a:p>
        </p:txBody>
      </p:sp>
      <p:sp>
        <p:nvSpPr>
          <p:cNvPr id="9" name="Oval 8"/>
          <p:cNvSpPr/>
          <p:nvPr/>
        </p:nvSpPr>
        <p:spPr>
          <a:xfrm>
            <a:off x="704307" y="4490470"/>
            <a:ext cx="1939496" cy="12453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/>
              <a:t>PlayNow</a:t>
            </a:r>
            <a:endParaRPr lang="en-NZ" dirty="0"/>
          </a:p>
        </p:txBody>
      </p:sp>
      <p:sp>
        <p:nvSpPr>
          <p:cNvPr id="10" name="Oval 9"/>
          <p:cNvSpPr/>
          <p:nvPr/>
        </p:nvSpPr>
        <p:spPr>
          <a:xfrm>
            <a:off x="704307" y="2890038"/>
            <a:ext cx="1939496" cy="12453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Other Views</a:t>
            </a:r>
          </a:p>
        </p:txBody>
      </p:sp>
      <p:sp>
        <p:nvSpPr>
          <p:cNvPr id="11" name="Oval 10"/>
          <p:cNvSpPr/>
          <p:nvPr/>
        </p:nvSpPr>
        <p:spPr>
          <a:xfrm>
            <a:off x="4050484" y="2247048"/>
            <a:ext cx="1939496" cy="1245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High Score System</a:t>
            </a:r>
          </a:p>
        </p:txBody>
      </p:sp>
      <p:sp>
        <p:nvSpPr>
          <p:cNvPr id="13" name="Oval 12"/>
          <p:cNvSpPr/>
          <p:nvPr/>
        </p:nvSpPr>
        <p:spPr>
          <a:xfrm>
            <a:off x="4050484" y="5304693"/>
            <a:ext cx="2041737" cy="1245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Scene Manager</a:t>
            </a:r>
          </a:p>
        </p:txBody>
      </p:sp>
      <p:sp>
        <p:nvSpPr>
          <p:cNvPr id="14" name="Oval 13"/>
          <p:cNvSpPr/>
          <p:nvPr/>
        </p:nvSpPr>
        <p:spPr>
          <a:xfrm>
            <a:off x="6846419" y="1431235"/>
            <a:ext cx="1939496" cy="104671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High Scores</a:t>
            </a:r>
          </a:p>
        </p:txBody>
      </p:sp>
      <p:cxnSp>
        <p:nvCxnSpPr>
          <p:cNvPr id="16" name="Straight Arrow Connector 15"/>
          <p:cNvCxnSpPr>
            <a:stCxn id="7" idx="2"/>
            <a:endCxn id="6" idx="6"/>
          </p:cNvCxnSpPr>
          <p:nvPr/>
        </p:nvCxnSpPr>
        <p:spPr>
          <a:xfrm flipH="1">
            <a:off x="8964090" y="4359599"/>
            <a:ext cx="794216" cy="100613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6" idx="6"/>
          </p:cNvCxnSpPr>
          <p:nvPr/>
        </p:nvCxnSpPr>
        <p:spPr>
          <a:xfrm flipH="1" flipV="1">
            <a:off x="8964090" y="5365737"/>
            <a:ext cx="794216" cy="4778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4" idx="6"/>
          </p:cNvCxnSpPr>
          <p:nvPr/>
        </p:nvCxnSpPr>
        <p:spPr>
          <a:xfrm flipH="1" flipV="1">
            <a:off x="5989981" y="4399536"/>
            <a:ext cx="998696" cy="96620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</p:cNvCxnSpPr>
          <p:nvPr/>
        </p:nvCxnSpPr>
        <p:spPr>
          <a:xfrm flipH="1">
            <a:off x="6092221" y="3666363"/>
            <a:ext cx="865935" cy="73317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4" idx="2"/>
            <a:endCxn id="11" idx="6"/>
          </p:cNvCxnSpPr>
          <p:nvPr/>
        </p:nvCxnSpPr>
        <p:spPr>
          <a:xfrm flipH="1">
            <a:off x="5989980" y="1954594"/>
            <a:ext cx="856439" cy="9151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 flipV="1">
            <a:off x="2643803" y="2869717"/>
            <a:ext cx="1406681" cy="6429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6"/>
            <a:endCxn id="13" idx="2"/>
          </p:cNvCxnSpPr>
          <p:nvPr/>
        </p:nvCxnSpPr>
        <p:spPr>
          <a:xfrm>
            <a:off x="2643803" y="3512707"/>
            <a:ext cx="1406681" cy="241465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6"/>
            <a:endCxn id="4" idx="2"/>
          </p:cNvCxnSpPr>
          <p:nvPr/>
        </p:nvCxnSpPr>
        <p:spPr>
          <a:xfrm flipV="1">
            <a:off x="2643803" y="4399536"/>
            <a:ext cx="1406682" cy="7136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6"/>
            <a:endCxn id="13" idx="2"/>
          </p:cNvCxnSpPr>
          <p:nvPr/>
        </p:nvCxnSpPr>
        <p:spPr>
          <a:xfrm>
            <a:off x="2643803" y="5113139"/>
            <a:ext cx="1406681" cy="8142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86539" y="1736035"/>
            <a:ext cx="0" cy="481399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500191" y="1728378"/>
            <a:ext cx="0" cy="481399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77326" y="168603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/>
              <a:t>Views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19473" y="1686039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/>
              <a:t>Controllers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630723" y="1686039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84553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5400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Code compiles &amp; works well under any OS supported by </a:t>
            </a:r>
            <a:r>
              <a:rPr lang="en-NZ" dirty="0" err="1"/>
              <a:t>Gradle</a:t>
            </a:r>
            <a:r>
              <a:rPr lang="en-NZ" dirty="0"/>
              <a:t> and Java</a:t>
            </a:r>
          </a:p>
          <a:p>
            <a:r>
              <a:rPr lang="en-NZ" dirty="0"/>
              <a:t>Game windows is fixed at 1024 x 768 and no objects exceed this limit</a:t>
            </a:r>
          </a:p>
          <a:p>
            <a:r>
              <a:rPr lang="en-NZ" dirty="0"/>
              <a:t>Collisions of balls with paddles, generals, and walls are handled relatively realistically</a:t>
            </a:r>
          </a:p>
          <a:p>
            <a:r>
              <a:rPr lang="en-NZ" dirty="0"/>
              <a:t>Game has a two minute time limit and all required keyboard shortcuts are recognized</a:t>
            </a:r>
          </a:p>
          <a:p>
            <a:r>
              <a:rPr lang="en-NZ" dirty="0"/>
              <a:t>Background music and Sound FX are included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292" y="293259"/>
            <a:ext cx="1148264" cy="21404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2313" y="293259"/>
            <a:ext cx="2072836" cy="21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4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826" y="1030288"/>
            <a:ext cx="2314573" cy="2314573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068" y="1030288"/>
            <a:ext cx="2314573" cy="2314573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749" y="3513136"/>
            <a:ext cx="2309813" cy="2309813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2826" y="3513136"/>
            <a:ext cx="2309813" cy="2309813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30288"/>
            <a:ext cx="5419578" cy="1035579"/>
          </a:xfrm>
        </p:spPr>
        <p:txBody>
          <a:bodyPr>
            <a:noAutofit/>
          </a:bodyPr>
          <a:lstStyle/>
          <a:p>
            <a:r>
              <a:rPr lang="en-NZ" sz="5400" dirty="0"/>
              <a:t>Special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65867"/>
            <a:ext cx="4784929" cy="4343139"/>
          </a:xfrm>
        </p:spPr>
        <p:txBody>
          <a:bodyPr>
            <a:noAutofit/>
          </a:bodyPr>
          <a:lstStyle/>
          <a:p>
            <a:r>
              <a:rPr lang="en-NZ" sz="2000" dirty="0"/>
              <a:t>Power Ups (Paddle Size up &amp; Ball speed up)</a:t>
            </a:r>
          </a:p>
          <a:p>
            <a:r>
              <a:rPr lang="en-NZ" sz="2000" dirty="0"/>
              <a:t>Skills (Catch and Hold ball &amp; Explosive Ball) </a:t>
            </a:r>
          </a:p>
          <a:p>
            <a:r>
              <a:rPr lang="en-NZ" sz="2000" dirty="0"/>
              <a:t>Demo Mode (where 4 AIs play each other)</a:t>
            </a:r>
          </a:p>
          <a:p>
            <a:r>
              <a:rPr lang="en-NZ" sz="2000" dirty="0"/>
              <a:t>Ghost marker extends gameplay once General dies</a:t>
            </a:r>
          </a:p>
          <a:p>
            <a:r>
              <a:rPr lang="en-NZ" sz="2000" dirty="0"/>
              <a:t>Ability to control Powerup placements through the Ghost marker</a:t>
            </a:r>
          </a:p>
          <a:p>
            <a:r>
              <a:rPr lang="en-NZ" sz="2000" dirty="0"/>
              <a:t>Adjustable paddle size, number of balls &amp; number of paddles</a:t>
            </a:r>
          </a:p>
        </p:txBody>
      </p:sp>
    </p:spTree>
    <p:extLst>
      <p:ext uri="{BB962C8B-B14F-4D97-AF65-F5344CB8AC3E}">
        <p14:creationId xmlns:p14="http://schemas.microsoft.com/office/powerpoint/2010/main" val="9064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1" name="Freeform 9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3" name="Straight Connector 12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93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95" name="Straight Connector 94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581338"/>
          </a:xfrm>
        </p:spPr>
        <p:txBody>
          <a:bodyPr>
            <a:noAutofit/>
          </a:bodyPr>
          <a:lstStyle/>
          <a:p>
            <a:r>
              <a:rPr lang="en-NZ" sz="5400" dirty="0"/>
              <a:t>What makes our game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6143423" cy="3649133"/>
          </a:xfrm>
        </p:spPr>
        <p:txBody>
          <a:bodyPr>
            <a:normAutofit/>
          </a:bodyPr>
          <a:lstStyle/>
          <a:p>
            <a:r>
              <a:rPr lang="en-GB" sz="2000" dirty="0"/>
              <a:t>A settings screen which reflects upon all game modes</a:t>
            </a:r>
          </a:p>
          <a:p>
            <a:r>
              <a:rPr lang="en-GB" sz="2000" dirty="0"/>
              <a:t>Perfect balance of AI difficulty</a:t>
            </a:r>
          </a:p>
          <a:p>
            <a:r>
              <a:rPr lang="en-GB" sz="2000" dirty="0"/>
              <a:t>Customisations to make every game different</a:t>
            </a:r>
          </a:p>
          <a:p>
            <a:r>
              <a:rPr lang="en-GB" sz="2000" dirty="0"/>
              <a:t>Immersive story through the use of embedded videos</a:t>
            </a:r>
          </a:p>
          <a:p>
            <a:r>
              <a:rPr lang="en-GB" sz="2000" dirty="0"/>
              <a:t>High score system which retains data across sessions</a:t>
            </a:r>
          </a:p>
          <a:p>
            <a:pPr lvl="1"/>
            <a:r>
              <a:rPr lang="en-GB" sz="1800" dirty="0"/>
              <a:t>Leads to people's sense of competition urging them to continue playing</a:t>
            </a:r>
          </a:p>
        </p:txBody>
      </p:sp>
    </p:spTree>
    <p:extLst>
      <p:ext uri="{BB962C8B-B14F-4D97-AF65-F5344CB8AC3E}">
        <p14:creationId xmlns:p14="http://schemas.microsoft.com/office/powerpoint/2010/main" val="257710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126</TotalTime>
  <Words>382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Bradley Hand ITC</vt:lpstr>
      <vt:lpstr>Calibri</vt:lpstr>
      <vt:lpstr>Calibri Light</vt:lpstr>
      <vt:lpstr>Celestial</vt:lpstr>
      <vt:lpstr>Freedom to Etruaruta</vt:lpstr>
      <vt:lpstr>Brief backgrounD</vt:lpstr>
      <vt:lpstr>Outline of system</vt:lpstr>
      <vt:lpstr>Campaign OUTLINE</vt:lpstr>
      <vt:lpstr>Top level diagram</vt:lpstr>
      <vt:lpstr>requirements</vt:lpstr>
      <vt:lpstr>Special features</vt:lpstr>
      <vt:lpstr>What makes our game different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Freedom to etruaruta</dc:title>
  <dc:creator>Sakayan Sitsabesan</dc:creator>
  <cp:lastModifiedBy>Sakayan Sitsabesan</cp:lastModifiedBy>
  <cp:revision>14</cp:revision>
  <dcterms:created xsi:type="dcterms:W3CDTF">2017-04-12T04:33:52Z</dcterms:created>
  <dcterms:modified xsi:type="dcterms:W3CDTF">2017-04-12T06:41:34Z</dcterms:modified>
</cp:coreProperties>
</file>