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095907"/>
          </a:xfrm>
        </p:spPr>
        <p:txBody>
          <a:bodyPr/>
          <a:lstStyle/>
          <a:p>
            <a:r>
              <a:rPr lang="en-US" sz="4400" dirty="0" err="1"/>
              <a:t>EZCart</a:t>
            </a:r>
            <a:r>
              <a:rPr lang="en-US" sz="4400" dirty="0"/>
              <a:t> E-Commerce Platform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Construction &amp; Design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6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Refactoring &amp;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27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Issues:</a:t>
            </a:r>
            <a:r>
              <a:rPr lang="en-US" dirty="0"/>
              <a:t> Long methods, duplicate code, primitive obsession.</a:t>
            </a:r>
          </a:p>
          <a:p>
            <a:pPr marL="0" indent="0">
              <a:buNone/>
            </a:pPr>
            <a:r>
              <a:rPr lang="en-US" b="1" dirty="0" smtClean="0"/>
              <a:t>Solutions</a:t>
            </a:r>
            <a:r>
              <a:rPr lang="en-US" dirty="0"/>
              <a:t>: Modular methods, </a:t>
            </a:r>
            <a:r>
              <a:rPr lang="en-US" dirty="0" smtClean="0"/>
              <a:t>class</a:t>
            </a:r>
            <a:r>
              <a:rPr lang="en-US" dirty="0"/>
              <a:t>, </a:t>
            </a:r>
            <a:r>
              <a:rPr lang="en-US" dirty="0" err="1"/>
              <a:t>ProductCategory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Improvement after </a:t>
            </a:r>
            <a:r>
              <a:rPr lang="en-US" dirty="0" err="1" smtClean="0"/>
              <a:t>refactorings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Code </a:t>
            </a:r>
            <a:r>
              <a:rPr lang="en-US" dirty="0"/>
              <a:t>readability</a:t>
            </a:r>
          </a:p>
          <a:p>
            <a:r>
              <a:rPr lang="en-US" dirty="0" smtClean="0"/>
              <a:t>Maintainability</a:t>
            </a:r>
            <a:endParaRPr lang="en-US" dirty="0"/>
          </a:p>
          <a:p>
            <a:r>
              <a:rPr lang="en-US" dirty="0" smtClean="0"/>
              <a:t>Encapsulation</a:t>
            </a:r>
            <a:endParaRPr lang="en-US" dirty="0"/>
          </a:p>
          <a:p>
            <a:r>
              <a:rPr lang="en-US" dirty="0" smtClean="0"/>
              <a:t>Reduced </a:t>
            </a:r>
            <a:r>
              <a:rPr lang="en-US" dirty="0"/>
              <a:t>duplication</a:t>
            </a:r>
          </a:p>
        </p:txBody>
      </p:sp>
    </p:spTree>
    <p:extLst>
      <p:ext uri="{BB962C8B-B14F-4D97-AF65-F5344CB8AC3E}">
        <p14:creationId xmlns:p14="http://schemas.microsoft.com/office/powerpoint/2010/main" val="270628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&amp; Bug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Test Cases:</a:t>
            </a:r>
            <a:r>
              <a:rPr lang="en-US" dirty="0"/>
              <a:t> 10 cases (e.g., TC001-TC010) with status (</a:t>
            </a:r>
            <a:r>
              <a:rPr lang="en-US" dirty="0" smtClean="0"/>
              <a:t>Pass/Fail).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Bugs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/>
              <a:t>EC-01:</a:t>
            </a:r>
            <a:r>
              <a:rPr lang="en-US" dirty="0"/>
              <a:t> Stock doesn’t decrease when items are added to cart.</a:t>
            </a:r>
          </a:p>
          <a:p>
            <a:r>
              <a:rPr lang="en-US" b="1" dirty="0"/>
              <a:t>EC-02:</a:t>
            </a:r>
            <a:r>
              <a:rPr lang="en-US" dirty="0"/>
              <a:t> Duplicate products appear in cart instead of quantity updates.</a:t>
            </a:r>
          </a:p>
          <a:p>
            <a:r>
              <a:rPr lang="en-US" b="1" dirty="0"/>
              <a:t>EC-03:</a:t>
            </a:r>
            <a:r>
              <a:rPr lang="en-US" dirty="0"/>
              <a:t> Payment succeeds for $0/negative amounts.</a:t>
            </a:r>
          </a:p>
          <a:p>
            <a:r>
              <a:rPr lang="en-US" b="1" dirty="0"/>
              <a:t>EC-04:</a:t>
            </a:r>
            <a:r>
              <a:rPr lang="en-US" dirty="0"/>
              <a:t> No stock check before adding items to cart.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7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Code </a:t>
            </a:r>
            <a:r>
              <a:rPr lang="en-US" b="1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82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Legal </a:t>
            </a:r>
            <a:r>
              <a:rPr lang="en-US" b="1" dirty="0"/>
              <a:t>Comments</a:t>
            </a:r>
            <a:endParaRPr lang="en-US" dirty="0"/>
          </a:p>
          <a:p>
            <a:r>
              <a:rPr lang="en-US" dirty="0"/>
              <a:t>Used at the file header to document ownership and </a:t>
            </a:r>
            <a:r>
              <a:rPr lang="en-US" dirty="0" smtClean="0"/>
              <a:t>copyright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Amplification Comments</a:t>
            </a:r>
            <a:endParaRPr lang="en-US" dirty="0"/>
          </a:p>
          <a:p>
            <a:r>
              <a:rPr lang="en-US" dirty="0"/>
              <a:t>Used to emphasize important implementation details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TODO Comments</a:t>
            </a:r>
            <a:endParaRPr lang="en-US" dirty="0"/>
          </a:p>
          <a:p>
            <a:r>
              <a:rPr lang="en-US" dirty="0"/>
              <a:t>Used to mark areas needing future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7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82858"/>
          </a:xfrm>
        </p:spPr>
        <p:txBody>
          <a:bodyPr>
            <a:normAutofit/>
          </a:bodyPr>
          <a:lstStyle/>
          <a:p>
            <a:r>
              <a:rPr lang="en-US" b="1" dirty="0"/>
              <a:t>Achievements:</a:t>
            </a:r>
            <a:r>
              <a:rPr lang="en-US" dirty="0"/>
              <a:t> Met core requirements, refactored code, tested workflows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Future:</a:t>
            </a:r>
            <a:r>
              <a:rPr lang="en-US" dirty="0"/>
              <a:t> Payment gateway integration, multi-threading, inventory AI.</a:t>
            </a:r>
          </a:p>
        </p:txBody>
      </p:sp>
    </p:spTree>
    <p:extLst>
      <p:ext uri="{BB962C8B-B14F-4D97-AF65-F5344CB8AC3E}">
        <p14:creationId xmlns:p14="http://schemas.microsoft.com/office/powerpoint/2010/main" val="42627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31676" y="2753290"/>
            <a:ext cx="4816443" cy="1081088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3535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06170" y="1457607"/>
            <a:ext cx="8143875" cy="491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Group Members:</a:t>
            </a:r>
          </a:p>
          <a:p>
            <a:r>
              <a:rPr lang="en-US" sz="3600" dirty="0" smtClean="0"/>
              <a:t>Adil Bilal (FL21499)</a:t>
            </a:r>
          </a:p>
          <a:p>
            <a:r>
              <a:rPr lang="en-US" sz="3600" dirty="0" smtClean="0"/>
              <a:t>Sana Bushra (FL21526)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BSSE-5B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600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</a:t>
            </a:r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 Develop a user-friendly, scalable e-commerce platform.</a:t>
            </a:r>
          </a:p>
          <a:p>
            <a:r>
              <a:rPr lang="en-US" b="1" dirty="0"/>
              <a:t>Problem Solved:</a:t>
            </a:r>
            <a:endParaRPr lang="en-US" dirty="0"/>
          </a:p>
          <a:p>
            <a:pPr lvl="1"/>
            <a:r>
              <a:rPr lang="en-US" dirty="0"/>
              <a:t>Businesses: Simplify online store setup.</a:t>
            </a:r>
          </a:p>
          <a:p>
            <a:pPr lvl="1"/>
            <a:r>
              <a:rPr lang="en-US" dirty="0"/>
              <a:t>Customers: Seamless shopping experience.</a:t>
            </a:r>
          </a:p>
          <a:p>
            <a:r>
              <a:rPr lang="en-US" b="1" dirty="0"/>
              <a:t>Key Features:</a:t>
            </a:r>
            <a:r>
              <a:rPr lang="en-US" dirty="0"/>
              <a:t> Product browsing, cart management, secure payments, analytics.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5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&amp;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Scope:</a:t>
            </a:r>
            <a:endParaRPr lang="en-US" dirty="0"/>
          </a:p>
          <a:p>
            <a:pPr lvl="1"/>
            <a:r>
              <a:rPr lang="en-US" dirty="0"/>
              <a:t>Web-based platform for businesses and customers.</a:t>
            </a:r>
          </a:p>
          <a:p>
            <a:pPr lvl="1"/>
            <a:r>
              <a:rPr lang="en-US" dirty="0"/>
              <a:t>Payment gateway integration, responsive design.</a:t>
            </a:r>
          </a:p>
          <a:p>
            <a:r>
              <a:rPr lang="en-US" b="1" dirty="0"/>
              <a:t>Objectives:</a:t>
            </a:r>
            <a:endParaRPr lang="en-US" dirty="0"/>
          </a:p>
          <a:p>
            <a:pPr lvl="1"/>
            <a:r>
              <a:rPr lang="en-US" dirty="0"/>
              <a:t>Intuitive UI, scalability, security, performance.</a:t>
            </a:r>
          </a:p>
        </p:txBody>
      </p:sp>
    </p:spTree>
    <p:extLst>
      <p:ext uri="{BB962C8B-B14F-4D97-AF65-F5344CB8AC3E}">
        <p14:creationId xmlns:p14="http://schemas.microsoft.com/office/powerpoint/2010/main" val="85931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Frontend:</a:t>
            </a:r>
            <a:r>
              <a:rPr lang="en-US" dirty="0"/>
              <a:t> Java GUI (cross-platform compatibility).</a:t>
            </a:r>
          </a:p>
          <a:p>
            <a:r>
              <a:rPr lang="en-US" b="1" dirty="0"/>
              <a:t>Backend:</a:t>
            </a:r>
            <a:r>
              <a:rPr lang="en-US" dirty="0"/>
              <a:t> Java (scalability, security).</a:t>
            </a:r>
          </a:p>
          <a:p>
            <a:r>
              <a:rPr lang="en-US" b="1" dirty="0"/>
              <a:t>Tools:</a:t>
            </a:r>
            <a:r>
              <a:rPr lang="en-US" dirty="0"/>
              <a:t> 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for version control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6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</a:t>
            </a:r>
            <a:r>
              <a:rPr lang="en-US" b="1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Customers: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registration/login.</a:t>
            </a:r>
          </a:p>
          <a:p>
            <a:r>
              <a:rPr lang="en-US" dirty="0"/>
              <a:t>Product browsing, cart, checkout, order tracking, reviews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Admin:</a:t>
            </a:r>
          </a:p>
          <a:p>
            <a:r>
              <a:rPr lang="en-US" dirty="0"/>
              <a:t>Store management (add/delete products, inventory).</a:t>
            </a:r>
          </a:p>
          <a:p>
            <a:r>
              <a:rPr lang="en-US" dirty="0"/>
              <a:t>Order processing, customer management, analytics.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9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(10K concurrent users, &lt;3s load time).</a:t>
            </a:r>
          </a:p>
          <a:p>
            <a:r>
              <a:rPr lang="en-US" dirty="0"/>
              <a:t>Security (SSL/TLS, encryption), reliability (99.9% uptime).</a:t>
            </a:r>
          </a:p>
        </p:txBody>
      </p:sp>
    </p:spTree>
    <p:extLst>
      <p:ext uri="{BB962C8B-B14F-4D97-AF65-F5344CB8AC3E}">
        <p14:creationId xmlns:p14="http://schemas.microsoft.com/office/powerpoint/2010/main" val="11085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Use-Case Diagram:</a:t>
            </a:r>
            <a:r>
              <a:rPr lang="en-US" dirty="0"/>
              <a:t> User interactions (customer/admin</a:t>
            </a:r>
            <a:r>
              <a:rPr lang="en-US" dirty="0" smtClean="0"/>
              <a:t>).</a:t>
            </a:r>
          </a:p>
          <a:p>
            <a:r>
              <a:rPr lang="en-US" b="1" dirty="0"/>
              <a:t>Object Diagram</a:t>
            </a:r>
            <a:r>
              <a:rPr lang="en-US" b="1" dirty="0" smtClean="0"/>
              <a:t>: </a:t>
            </a:r>
            <a:r>
              <a:rPr lang="en-US" dirty="0"/>
              <a:t>Snapshot of system objects (e.g., User, Product, Order) and their relationships at runtime.</a:t>
            </a:r>
          </a:p>
          <a:p>
            <a:r>
              <a:rPr lang="en-US" b="1" dirty="0"/>
              <a:t>Sequence Diagram:</a:t>
            </a:r>
            <a:r>
              <a:rPr lang="en-US" dirty="0"/>
              <a:t> Flow (e.g., checkout process).</a:t>
            </a:r>
          </a:p>
          <a:p>
            <a:r>
              <a:rPr lang="en-US" b="1" dirty="0"/>
              <a:t>Timing Diagram:</a:t>
            </a:r>
            <a:r>
              <a:rPr lang="en-US" dirty="0"/>
              <a:t> Order status transitions.</a:t>
            </a:r>
          </a:p>
          <a:p>
            <a:r>
              <a:rPr lang="en-US" b="1" dirty="0"/>
              <a:t>Petri Nets:</a:t>
            </a:r>
            <a:r>
              <a:rPr lang="en-US" dirty="0"/>
              <a:t> Process modeling (e.g., inventory updates).</a:t>
            </a:r>
          </a:p>
        </p:txBody>
      </p:sp>
    </p:spTree>
    <p:extLst>
      <p:ext uri="{BB962C8B-B14F-4D97-AF65-F5344CB8AC3E}">
        <p14:creationId xmlns:p14="http://schemas.microsoft.com/office/powerpoint/2010/main" val="322250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Adil Bilal Tasks</a:t>
            </a:r>
            <a:r>
              <a:rPr lang="en-US" b="1" dirty="0"/>
              <a:t>:</a:t>
            </a:r>
          </a:p>
          <a:p>
            <a:r>
              <a:rPr lang="en-US" dirty="0"/>
              <a:t>User authentication, product management, cart functionality, order processing.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Sana Bushra Tasks: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/>
              <a:t>panel, payment integration, GUI development, UX improvements.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668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</TotalTime>
  <Words>213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EZCart E-Commerce Platform</vt:lpstr>
      <vt:lpstr>PowerPoint Presentation</vt:lpstr>
      <vt:lpstr>Project Overview</vt:lpstr>
      <vt:lpstr>Scope &amp; Objectives</vt:lpstr>
      <vt:lpstr>Technical Requirements</vt:lpstr>
      <vt:lpstr>Functional Requirements</vt:lpstr>
      <vt:lpstr>Non-Functional Requirements</vt:lpstr>
      <vt:lpstr>Diagrams</vt:lpstr>
      <vt:lpstr>Implementation Plan</vt:lpstr>
      <vt:lpstr>Code Refactoring &amp; Smells</vt:lpstr>
      <vt:lpstr>Testing &amp; Bug Report</vt:lpstr>
      <vt:lpstr>Code Documentation</vt:lpstr>
      <vt:lpstr>Conclusion &amp; Future Work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EZCart E-Commerce Platform</dc:title>
  <dc:creator>Dell</dc:creator>
  <cp:lastModifiedBy>Dell</cp:lastModifiedBy>
  <cp:revision>4</cp:revision>
  <dcterms:created xsi:type="dcterms:W3CDTF">2025-05-25T17:59:10Z</dcterms:created>
  <dcterms:modified xsi:type="dcterms:W3CDTF">2025-05-25T18:20:02Z</dcterms:modified>
</cp:coreProperties>
</file>