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4" r:id="rId4"/>
    <p:sldId id="265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C5D4D6-B2B4-4A00-B93B-DC04FCB6F6D5}">
          <p14:sldIdLst>
            <p14:sldId id="256"/>
            <p14:sldId id="257"/>
            <p14:sldId id="264"/>
            <p14:sldId id="265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A53358-E095-6C0D-A3D3-8D1A978CD41D}" v="205" dt="2024-11-21T03:34:37.842"/>
    <p1510:client id="{3DEC3EBB-670C-840B-8CBE-9C9AA4B34BB4}" v="20" dt="2024-11-21T15:45:21.218"/>
    <p1510:client id="{428EB44C-CF6C-9A0D-FC47-F5C62BB8C0C2}" v="592" dt="2024-11-21T04:20:06.967"/>
    <p1510:client id="{42EA20C1-CFAD-3321-3485-7C9C1879CB04}" v="1" dt="2024-11-21T22:15:58.419"/>
    <p1510:client id="{44A09457-6538-207F-6796-997AE2041A63}" v="6" dt="2024-11-21T01:33:48.177"/>
    <p1510:client id="{47C74FF8-1016-45CD-966E-838EA3C285F9}" v="555" dt="2024-11-21T17:27:03.318"/>
    <p1510:client id="{4D0377E9-3B3B-DD3F-842B-370F0D2940D9}" v="227" dt="2024-11-21T05:12:52.660"/>
    <p1510:client id="{5B25C96F-F27D-E0C1-5DC9-50C45F89DD32}" v="1" dt="2024-11-21T14:00:37.072"/>
    <p1510:client id="{923DF2CD-F927-F6F7-DD71-F71847F79F2C}" v="89" dt="2024-11-21T04:04:19.137"/>
    <p1510:client id="{A5FA2E0E-5342-7792-C734-845070DF82C2}" v="253" dt="2024-11-21T02:33:26.670"/>
    <p1510:client id="{D9C79C04-B6C0-1F16-9E07-C4A728160FD0}" v="28" dt="2024-11-21T02:34:29.116"/>
    <p1510:client id="{F849228C-0826-287C-DB4E-21792CDAD0F6}" v="12" dt="2024-11-21T17:02:36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1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3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01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4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7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6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4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1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1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7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9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4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0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ordpass.com/password-generator/" TargetMode="External"/><Relationship Id="rId2" Type="http://schemas.openxmlformats.org/officeDocument/2006/relationships/hyperlink" Target="https://www.avast.com/en-us/random-password-generator#p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6270782/how-to-send-an-%20email-with-python" TargetMode="External"/><Relationship Id="rId5" Type="http://schemas.openxmlformats.org/officeDocument/2006/relationships/hyperlink" Target="https://www.webroot.com/us/en/resources/tips-articles/how-do-i-create-a-strong-password" TargetMode="External"/><Relationship Id="rId4" Type="http://schemas.openxmlformats.org/officeDocument/2006/relationships/hyperlink" Target="https://www.lastpass.com/features/password-genera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Padlock on computer motherboard">
            <a:extLst>
              <a:ext uri="{FF2B5EF4-FFF2-40B4-BE49-F238E27FC236}">
                <a16:creationId xmlns:a16="http://schemas.microsoft.com/office/drawing/2014/main" id="{D57F5286-8DC1-B4DB-5153-C68E349F83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11" y="2372"/>
            <a:ext cx="12188194" cy="6843239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 fontScale="90000"/>
          </a:bodyPr>
          <a:lstStyle/>
          <a:p>
            <a:r>
              <a:rPr lang="en-US" sz="4400" dirty="0">
                <a:latin typeface="Times New Roman"/>
                <a:cs typeface="Times New Roman"/>
              </a:rPr>
              <a:t>Random Password Generator </a:t>
            </a:r>
            <a:br>
              <a:rPr lang="en-US" dirty="0">
                <a:latin typeface="Times New Roman"/>
              </a:rPr>
            </a:br>
            <a:r>
              <a:rPr lang="en-US" sz="3100" dirty="0">
                <a:latin typeface="Times New Roman"/>
                <a:cs typeface="Times New Roman"/>
              </a:rPr>
              <a:t>Computing Fundamentals for Engineers - EECE2140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Jason Zamarripa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Adil Ikiz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Klaidas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Wikar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72A1F-7A3C-44C3-4D34-0E0F6908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BFF42-E303-8C88-9F44-4B642274F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Objectives-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Strong Password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Never the same Password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Customization (Length, Characters, and Numbers)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Goals-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Output sent to the user's email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Familiarization with the class system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5,200+ Strong Password Stock Illustrations, Royalty-Free Vector Graphics &amp;  Clip Art - iStock | Strong password laptop, Strong password icon">
            <a:extLst>
              <a:ext uri="{FF2B5EF4-FFF2-40B4-BE49-F238E27FC236}">
                <a16:creationId xmlns:a16="http://schemas.microsoft.com/office/drawing/2014/main" id="{286B012E-D45B-437D-B1DC-BD1958B71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1686580"/>
            <a:ext cx="4747547" cy="351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0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D7B6-B4D4-F450-6D33-EE6EFFD0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D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b="1" dirty="0">
                <a:solidFill>
                  <a:srgbClr val="2D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2D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043A1-3AAE-724E-7B6C-3E3D24F58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Background-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Password for everything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Need for security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breaches</a:t>
            </a:r>
          </a:p>
          <a:p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Statement-</a:t>
            </a:r>
          </a:p>
          <a:p>
            <a:r>
              <a:rPr lang="en-US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Find a way to create a random password with user defined specifications and get it to the user without showing others the output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F078258-F29D-8158-F95E-93A34686C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661" y="1509533"/>
            <a:ext cx="5775206" cy="257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5338"/>
      </p:ext>
    </p:extLst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339F4-C258-EAB6-C336-AC7B4C52C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75FD-4451-44B0-A65A-209DEA399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Existing work -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Last Pass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Nord Pass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Avast</a:t>
            </a:r>
          </a:p>
          <a:p>
            <a:pPr>
              <a:lnSpc>
                <a:spcPct val="90000"/>
              </a:lnSpc>
            </a:pPr>
            <a:endParaRPr lang="en-US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Similar Features -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Customization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 not save the password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Arial"/>
                <a:cs typeface="Arial"/>
              </a:rPr>
              <a:t>Yes / No option for the customization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>
                <a:latin typeface="Arial"/>
                <a:cs typeface="Arial"/>
              </a:rPr>
              <a:t> </a:t>
            </a:r>
          </a:p>
        </p:txBody>
      </p:sp>
      <p:pic>
        <p:nvPicPr>
          <p:cNvPr id="7" name="Picture 6" descr="NordPass Review - 2024 Test Results (Pros &amp; Cons)">
            <a:extLst>
              <a:ext uri="{FF2B5EF4-FFF2-40B4-BE49-F238E27FC236}">
                <a16:creationId xmlns:a16="http://schemas.microsoft.com/office/drawing/2014/main" id="{7C6A5C23-9295-235A-B56B-CB17BA372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446" y="402602"/>
            <a:ext cx="2121834" cy="2624899"/>
          </a:xfrm>
          <a:prstGeom prst="rect">
            <a:avLst/>
          </a:prstGeom>
        </p:spPr>
      </p:pic>
      <p:pic>
        <p:nvPicPr>
          <p:cNvPr id="5" name="Picture 4" descr="How We're Making It Easier to Generate Passwords">
            <a:extLst>
              <a:ext uri="{FF2B5EF4-FFF2-40B4-BE49-F238E27FC236}">
                <a16:creationId xmlns:a16="http://schemas.microsoft.com/office/drawing/2014/main" id="{5D2E493C-73BA-6BDA-8E60-4CACF43A1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1002" y="3604244"/>
            <a:ext cx="2134722" cy="2587542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CD97E3A-7610-7BBF-7CB5-39B07974A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340" y="2349938"/>
            <a:ext cx="4600755" cy="214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6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6131E-B5BC-BA45-EF5A-0312343D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99A4B0-7387-0E77-7CBB-1A714F3163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34" r="7634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9EB3F-CC75-9861-8A9F-E95EC150D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571" y="2333297"/>
            <a:ext cx="5915008" cy="4276050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Classes -----&gt; modular and scalable 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Password Generation ---&gt; add to string ---&gt; add to password list</a:t>
            </a:r>
          </a:p>
          <a:p>
            <a:pPr lvl="1">
              <a:lnSpc>
                <a:spcPct val="90000"/>
              </a:lnSpc>
              <a:buFont typeface="Courier New" panose="020B0604020202020204" pitchFamily="34" charset="0"/>
              <a:buChar char="o"/>
            </a:pPr>
            <a:endParaRPr lang="en-US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Input validation and error handling</a:t>
            </a:r>
          </a:p>
          <a:p>
            <a:pPr lvl="1">
              <a:lnSpc>
                <a:spcPct val="90000"/>
              </a:lnSpc>
              <a:buFont typeface="Courier New" panose="020B0604020202020204" pitchFamily="34" charset="0"/>
              <a:buChar char="o"/>
            </a:pP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Loop ---&gt; correct input? &amp; incorrect input</a:t>
            </a:r>
          </a:p>
          <a:p>
            <a:pPr lvl="1">
              <a:lnSpc>
                <a:spcPct val="90000"/>
              </a:lnSpc>
              <a:buFont typeface="Courier New" panose="020B0604020202020204" pitchFamily="34" charset="0"/>
              <a:buChar char="o"/>
            </a:pP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Email error? ---&gt; print error</a:t>
            </a:r>
          </a:p>
          <a:p>
            <a:pPr>
              <a:lnSpc>
                <a:spcPct val="90000"/>
              </a:lnSpc>
            </a:pPr>
            <a:endParaRPr lang="en-US" sz="1400" b="1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 TYPES:</a:t>
            </a:r>
          </a:p>
          <a:p>
            <a:pPr>
              <a:lnSpc>
                <a:spcPct val="90000"/>
              </a:lnSpc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Lists</a:t>
            </a:r>
          </a:p>
          <a:p>
            <a:pPr>
              <a:lnSpc>
                <a:spcPct val="90000"/>
              </a:lnSpc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</a:p>
          <a:p>
            <a:pPr>
              <a:lnSpc>
                <a:spcPct val="90000"/>
              </a:lnSpc>
            </a:pP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Integers</a:t>
            </a:r>
          </a:p>
        </p:txBody>
      </p:sp>
    </p:spTree>
    <p:extLst>
      <p:ext uri="{BB962C8B-B14F-4D97-AF65-F5344CB8AC3E}">
        <p14:creationId xmlns:p14="http://schemas.microsoft.com/office/powerpoint/2010/main" val="331358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22F4-EFEC-D2AF-A716-6FCBE3B6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Analysis and Results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4E3E631-C572-2C54-5912-6AF614FCE9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630" t="17155" r="14829" b="18595"/>
          <a:stretch/>
        </p:blipFill>
        <p:spPr>
          <a:xfrm>
            <a:off x="2435234" y="2290098"/>
            <a:ext cx="6661553" cy="40823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F3CDE1-F138-7B7F-EFE1-62C5D82B5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5557" y="2009530"/>
            <a:ext cx="7751116" cy="43629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9159A-B0F2-B03C-EA49-29A1967ED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15" y="1990268"/>
            <a:ext cx="10515600" cy="41605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2D3B45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3-4 Hours Per Week per person</a:t>
            </a:r>
          </a:p>
          <a:p>
            <a:r>
              <a:rPr lang="en-US" sz="1800" dirty="0">
                <a:solidFill>
                  <a:srgbClr val="2D3B45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Mixed worked division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2D3B45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Key Findings: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HTML &amp; Google Services Linkage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OOP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2D3B45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Interpretation of Results</a:t>
            </a:r>
          </a:p>
          <a:p>
            <a:r>
              <a:rPr lang="en-US" sz="2000" dirty="0">
                <a:solidFill>
                  <a:srgbClr val="2D3B45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</a:t>
            </a:r>
          </a:p>
          <a:p>
            <a:endParaRPr lang="en-US" sz="2000" b="1" dirty="0">
              <a:solidFill>
                <a:srgbClr val="2D3B45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25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3849-C7CE-B83F-3055-59C3EA07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8963C-B95A-8581-FBD0-E7CB38712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5747140" cy="41605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2D3B45"/>
                </a:solidFill>
                <a:ea typeface="+mn-lt"/>
                <a:cs typeface="+mn-lt"/>
              </a:rPr>
              <a:t>(</a:t>
            </a:r>
            <a:r>
              <a:rPr lang="en-US" sz="2000" b="1">
                <a:solidFill>
                  <a:srgbClr val="2D3B45"/>
                </a:solidFill>
                <a:latin typeface="Arial"/>
                <a:ea typeface="+mn-lt"/>
                <a:cs typeface="Arial"/>
              </a:rPr>
              <a:t>Version 01) Method generation for determining user preferences</a:t>
            </a:r>
          </a:p>
          <a:p>
            <a:r>
              <a:rPr lang="en-US" sz="1800">
                <a:solidFill>
                  <a:srgbClr val="2D3B45"/>
                </a:solidFill>
                <a:latin typeface="Arial"/>
                <a:ea typeface="+mn-lt"/>
                <a:cs typeface="Arial"/>
              </a:rPr>
              <a:t>Functional Prototype</a:t>
            </a:r>
          </a:p>
          <a:p>
            <a:pPr marL="0" indent="0">
              <a:buNone/>
            </a:pPr>
            <a:r>
              <a:rPr lang="en-US" sz="2000" b="1">
                <a:solidFill>
                  <a:srgbClr val="2D3B45"/>
                </a:solidFill>
                <a:latin typeface="Arial"/>
                <a:ea typeface="+mn-lt"/>
                <a:cs typeface="Arial"/>
              </a:rPr>
              <a:t>(Version 02) Method Generation for Email compiling &amp; Sending</a:t>
            </a:r>
            <a:endParaRPr lang="en-US" sz="2000" b="1">
              <a:solidFill>
                <a:srgbClr val="2D3B45"/>
              </a:solidFill>
              <a:latin typeface="Arial"/>
              <a:cs typeface="Arial"/>
            </a:endParaRPr>
          </a:p>
          <a:p>
            <a:r>
              <a:rPr lang="en-US" sz="1800">
                <a:solidFill>
                  <a:srgbClr val="2D3B45"/>
                </a:solidFill>
                <a:latin typeface="Arial"/>
                <a:ea typeface="+mn-lt"/>
                <a:cs typeface="Arial"/>
              </a:rPr>
              <a:t>Google Gmail Services </a:t>
            </a:r>
          </a:p>
          <a:p>
            <a:r>
              <a:rPr lang="en-US" sz="1800">
                <a:solidFill>
                  <a:srgbClr val="2D3B45"/>
                </a:solidFill>
                <a:latin typeface="Arial"/>
                <a:ea typeface="+mn-lt"/>
                <a:cs typeface="Arial"/>
              </a:rPr>
              <a:t>Error handling</a:t>
            </a:r>
          </a:p>
          <a:p>
            <a:r>
              <a:rPr lang="en-US" sz="1800">
                <a:solidFill>
                  <a:srgbClr val="2D3B45"/>
                </a:solidFill>
                <a:latin typeface="Arial"/>
                <a:ea typeface="+mn-lt"/>
                <a:cs typeface="Arial"/>
              </a:rPr>
              <a:t>Classification &amp; Modularity</a:t>
            </a:r>
          </a:p>
          <a:p>
            <a:pPr marL="0" indent="0">
              <a:buNone/>
            </a:pPr>
            <a:r>
              <a:rPr lang="en-US" sz="2000" b="1">
                <a:solidFill>
                  <a:srgbClr val="2D3B45"/>
                </a:solidFill>
                <a:latin typeface="Arial"/>
                <a:ea typeface="+mn-lt"/>
                <a:cs typeface="Arial"/>
              </a:rPr>
              <a:t>(Version 03) </a:t>
            </a:r>
            <a:r>
              <a:rPr lang="en-US" sz="2000" b="1" err="1">
                <a:solidFill>
                  <a:srgbClr val="2D3B45"/>
                </a:solidFill>
                <a:latin typeface="Arial"/>
                <a:ea typeface="+mn-lt"/>
                <a:cs typeface="Arial"/>
              </a:rPr>
              <a:t>GitBash</a:t>
            </a:r>
            <a:r>
              <a:rPr lang="en-US" sz="2000" b="1">
                <a:solidFill>
                  <a:srgbClr val="2D3B45"/>
                </a:solidFill>
                <a:latin typeface="Arial"/>
                <a:ea typeface="+mn-lt"/>
                <a:cs typeface="Arial"/>
              </a:rPr>
              <a:t> Reupload</a:t>
            </a:r>
            <a:endParaRPr lang="en-US" sz="2000">
              <a:solidFill>
                <a:srgbClr val="2D3B45"/>
              </a:solidFill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endParaRPr lang="en-US" sz="1400" b="1" dirty="0">
              <a:solidFill>
                <a:srgbClr val="2D3B45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>
              <a:solidFill>
                <a:srgbClr val="2D3B4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200" b="1" dirty="0">
              <a:solidFill>
                <a:srgbClr val="2D3B45"/>
              </a:solidFill>
            </a:endParaRPr>
          </a:p>
          <a:p>
            <a:endParaRPr lang="en-US" sz="1200" b="1" dirty="0">
              <a:solidFill>
                <a:srgbClr val="2D3B45"/>
              </a:solidFill>
            </a:endParaRPr>
          </a:p>
          <a:p>
            <a:endParaRPr lang="en-US" sz="1200" b="1" dirty="0">
              <a:solidFill>
                <a:srgbClr val="2D3B45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C2BEF5-046B-B55D-305D-857558C6C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02282"/>
            <a:ext cx="5389516" cy="47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9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BA23-4B5D-2727-0B6E-028B4549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510E-0278-19F5-C5E5-F0FE20474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2D3B45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Conclusions from the project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2D3B45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Meets objectives and goals </a:t>
            </a:r>
          </a:p>
          <a:p>
            <a:r>
              <a:rPr lang="en-US" sz="2000" dirty="0">
                <a:solidFill>
                  <a:srgbClr val="2D3B45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Secure and customizable</a:t>
            </a:r>
          </a:p>
          <a:p>
            <a:r>
              <a:rPr lang="en-US" sz="2000" dirty="0">
                <a:solidFill>
                  <a:srgbClr val="2D3B45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Email standards (MIME)</a:t>
            </a:r>
          </a:p>
          <a:p>
            <a:endParaRPr lang="en-US" sz="1200" b="1" dirty="0">
              <a:solidFill>
                <a:srgbClr val="2D3B45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2D3B45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Recommendations for Future work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2D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passwords</a:t>
            </a:r>
          </a:p>
          <a:p>
            <a:r>
              <a:rPr lang="en-US" sz="2000" dirty="0">
                <a:solidFill>
                  <a:srgbClr val="2D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phrases </a:t>
            </a:r>
          </a:p>
          <a:p>
            <a:r>
              <a:rPr lang="en-US" sz="2000" dirty="0">
                <a:solidFill>
                  <a:srgbClr val="2D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Browser extension </a:t>
            </a:r>
          </a:p>
          <a:p>
            <a:r>
              <a:rPr lang="en-US" sz="2000" dirty="0">
                <a:solidFill>
                  <a:srgbClr val="2D3B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SMS messages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9BF709F-8510-255C-2308-D260031925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630" t="17155" r="14829" b="18595"/>
          <a:stretch/>
        </p:blipFill>
        <p:spPr>
          <a:xfrm>
            <a:off x="5574884" y="1959543"/>
            <a:ext cx="6165642" cy="377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1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D8C8-2CCF-0DD2-EC97-C2DC5A3A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2B10E-7E27-E860-46B2-75605C7D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200" b="1">
                <a:solidFill>
                  <a:srgbClr val="2D3B45"/>
                </a:solidFill>
                <a:ea typeface="+mn-lt"/>
                <a:cs typeface="+mn-lt"/>
              </a:rPr>
              <a:t>List of All Cited Sources</a:t>
            </a:r>
            <a:endParaRPr lang="en-US"/>
          </a:p>
          <a:p>
            <a:r>
              <a:rPr lang="en-US">
                <a:ea typeface="+mn-lt"/>
                <a:cs typeface="+mn-lt"/>
                <a:hlinkClick r:id="rId2"/>
              </a:rPr>
              <a:t>https://www.avast.com/en-us/random-password-generator#pc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3"/>
              </a:rPr>
              <a:t>https://nordpass.com/password-generator/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4"/>
              </a:rPr>
              <a:t>https://www.lastpass.com/features/password-generator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5"/>
              </a:rPr>
              <a:t>https://www.webroot.com/us/en/resources/tips-articles/how-do-i-create-a-strong-password</a:t>
            </a:r>
            <a:endParaRPr lang="en-US"/>
          </a:p>
          <a:p>
            <a:r>
              <a:rPr lang="en-US">
                <a:ea typeface="+mn-lt"/>
                <a:cs typeface="+mn-lt"/>
                <a:hlinkClick r:id="rId6"/>
              </a:rPr>
              <a:t>https://stackoverflow.com/questions/6270782/how-to-send-an-email-with-python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9808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412433"/>
      </a:dk2>
      <a:lt2>
        <a:srgbClr val="E8E6E2"/>
      </a:lt2>
      <a:accent1>
        <a:srgbClr val="96A3C6"/>
      </a:accent1>
      <a:accent2>
        <a:srgbClr val="7FA7BA"/>
      </a:accent2>
      <a:accent3>
        <a:srgbClr val="82ACA8"/>
      </a:accent3>
      <a:accent4>
        <a:srgbClr val="77AE92"/>
      </a:accent4>
      <a:accent5>
        <a:srgbClr val="81AC84"/>
      </a:accent5>
      <a:accent6>
        <a:srgbClr val="8AAE77"/>
      </a:accent6>
      <a:hlink>
        <a:srgbClr val="908157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309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BrushVTI</vt:lpstr>
      <vt:lpstr>Random Password Generator  Computing Fundamentals for Engineers - EECE2140</vt:lpstr>
      <vt:lpstr>Introduction</vt:lpstr>
      <vt:lpstr>Project Scope</vt:lpstr>
      <vt:lpstr>Literature Review</vt:lpstr>
      <vt:lpstr>Methodology</vt:lpstr>
      <vt:lpstr>Analysis and Results</vt:lpstr>
      <vt:lpstr>Discussion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Adil Ikiz</cp:lastModifiedBy>
  <cp:revision>4</cp:revision>
  <dcterms:created xsi:type="dcterms:W3CDTF">2024-11-14T15:32:10Z</dcterms:created>
  <dcterms:modified xsi:type="dcterms:W3CDTF">2024-11-21T22:19:22Z</dcterms:modified>
</cp:coreProperties>
</file>