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1"/>
  </p:notesMasterIdLst>
  <p:handoutMasterIdLst>
    <p:handoutMasterId r:id="rId22"/>
  </p:handoutMasterIdLst>
  <p:sldIdLst>
    <p:sldId id="256" r:id="rId5"/>
    <p:sldId id="261" r:id="rId6"/>
    <p:sldId id="257" r:id="rId7"/>
    <p:sldId id="266" r:id="rId8"/>
    <p:sldId id="265" r:id="rId9"/>
    <p:sldId id="268" r:id="rId10"/>
    <p:sldId id="269" r:id="rId11"/>
    <p:sldId id="270" r:id="rId12"/>
    <p:sldId id="271" r:id="rId13"/>
    <p:sldId id="263" r:id="rId14"/>
    <p:sldId id="267" r:id="rId15"/>
    <p:sldId id="264" r:id="rId16"/>
    <p:sldId id="272" r:id="rId17"/>
    <p:sldId id="273" r:id="rId18"/>
    <p:sldId id="274"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1F36F-C012-4D5C-9CFC-88D1A8AA32C1}" v="583" dt="2022-04-06T01:08:08.697"/>
    <p1510:client id="{6F9B81FA-51EF-4246-BB95-C13AE0AFEB16}" v="1089" dt="2022-04-06T01:28:29.166"/>
    <p1510:client id="{E702AA08-6F14-44D8-815A-D2F278855F91}" v="1553" dt="2022-04-06T01:06:43.195"/>
    <p1510:client id="{FB9174C1-2646-4626-A606-61C18EE085F1}" v="1461" dt="2022-04-06T01:24:18.770"/>
    <p1510:client id="{FCAEFA08-8F48-4305-BEBC-CDBB6EEEF181}" v="429" dt="2022-04-05T22:04:59.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vi Patel" userId="32c9656d82a820aa" providerId="LiveId" clId="{FCAEFA08-8F48-4305-BEBC-CDBB6EEEF181}"/>
    <pc:docChg chg="undo custSel addSld delSld modSld sldOrd">
      <pc:chgData name="Janvi Patel" userId="32c9656d82a820aa" providerId="LiveId" clId="{FCAEFA08-8F48-4305-BEBC-CDBB6EEEF181}" dt="2022-04-05T22:04:59.040" v="3561" actId="20577"/>
      <pc:docMkLst>
        <pc:docMk/>
      </pc:docMkLst>
      <pc:sldChg chg="modSp mod">
        <pc:chgData name="Janvi Patel" userId="32c9656d82a820aa" providerId="LiveId" clId="{FCAEFA08-8F48-4305-BEBC-CDBB6EEEF181}" dt="2022-04-05T19:16:00.755" v="410" actId="1036"/>
        <pc:sldMkLst>
          <pc:docMk/>
          <pc:sldMk cId="834050406" sldId="256"/>
        </pc:sldMkLst>
        <pc:spChg chg="mod">
          <ac:chgData name="Janvi Patel" userId="32c9656d82a820aa" providerId="LiveId" clId="{FCAEFA08-8F48-4305-BEBC-CDBB6EEEF181}" dt="2022-04-05T18:49:48.708" v="174" actId="20577"/>
          <ac:spMkLst>
            <pc:docMk/>
            <pc:sldMk cId="834050406" sldId="256"/>
            <ac:spMk id="3" creationId="{3FC7BD98-5486-489C-BAA0-A69CEFF691B3}"/>
          </ac:spMkLst>
        </pc:spChg>
        <pc:picChg chg="mod">
          <ac:chgData name="Janvi Patel" userId="32c9656d82a820aa" providerId="LiveId" clId="{FCAEFA08-8F48-4305-BEBC-CDBB6EEEF181}" dt="2022-04-05T19:16:00.755" v="410" actId="1036"/>
          <ac:picMkLst>
            <pc:docMk/>
            <pc:sldMk cId="834050406" sldId="256"/>
            <ac:picMk id="7" creationId="{CD9EF39B-AB41-49AB-8163-8B5FD7D28329}"/>
          </ac:picMkLst>
        </pc:picChg>
      </pc:sldChg>
      <pc:sldChg chg="del">
        <pc:chgData name="Janvi Patel" userId="32c9656d82a820aa" providerId="LiveId" clId="{FCAEFA08-8F48-4305-BEBC-CDBB6EEEF181}" dt="2022-04-05T18:56:33.867" v="240" actId="47"/>
        <pc:sldMkLst>
          <pc:docMk/>
          <pc:sldMk cId="333384890" sldId="258"/>
        </pc:sldMkLst>
      </pc:sldChg>
      <pc:sldChg chg="del">
        <pc:chgData name="Janvi Patel" userId="32c9656d82a820aa" providerId="LiveId" clId="{FCAEFA08-8F48-4305-BEBC-CDBB6EEEF181}" dt="2022-04-05T18:56:33.896" v="241" actId="47"/>
        <pc:sldMkLst>
          <pc:docMk/>
          <pc:sldMk cId="1194767303" sldId="259"/>
        </pc:sldMkLst>
      </pc:sldChg>
      <pc:sldChg chg="del">
        <pc:chgData name="Janvi Patel" userId="32c9656d82a820aa" providerId="LiveId" clId="{FCAEFA08-8F48-4305-BEBC-CDBB6EEEF181}" dt="2022-04-05T18:56:33.929" v="242" actId="47"/>
        <pc:sldMkLst>
          <pc:docMk/>
          <pc:sldMk cId="1646983618" sldId="260"/>
        </pc:sldMkLst>
      </pc:sldChg>
      <pc:sldChg chg="modSp mod">
        <pc:chgData name="Janvi Patel" userId="32c9656d82a820aa" providerId="LiveId" clId="{FCAEFA08-8F48-4305-BEBC-CDBB6EEEF181}" dt="2022-04-05T18:54:46.665" v="238" actId="12385"/>
        <pc:sldMkLst>
          <pc:docMk/>
          <pc:sldMk cId="312450422" sldId="261"/>
        </pc:sldMkLst>
        <pc:graphicFrameChg chg="modGraphic">
          <ac:chgData name="Janvi Patel" userId="32c9656d82a820aa" providerId="LiveId" clId="{FCAEFA08-8F48-4305-BEBC-CDBB6EEEF181}" dt="2022-04-05T18:54:46.665" v="238" actId="12385"/>
          <ac:graphicFrameMkLst>
            <pc:docMk/>
            <pc:sldMk cId="312450422" sldId="261"/>
            <ac:graphicFrameMk id="4" creationId="{FD303E87-00A1-41E7-9617-0EC9D75CDED8}"/>
          </ac:graphicFrameMkLst>
        </pc:graphicFrameChg>
      </pc:sldChg>
      <pc:sldChg chg="addSp delSp modSp mod ord setBg">
        <pc:chgData name="Janvi Patel" userId="32c9656d82a820aa" providerId="LiveId" clId="{FCAEFA08-8F48-4305-BEBC-CDBB6EEEF181}" dt="2022-04-05T20:26:46.435" v="2623"/>
        <pc:sldMkLst>
          <pc:docMk/>
          <pc:sldMk cId="4249137295" sldId="262"/>
        </pc:sldMkLst>
        <pc:spChg chg="add del mod">
          <ac:chgData name="Janvi Patel" userId="32c9656d82a820aa" providerId="LiveId" clId="{FCAEFA08-8F48-4305-BEBC-CDBB6EEEF181}" dt="2022-04-05T20:26:41.427" v="2621" actId="26606"/>
          <ac:spMkLst>
            <pc:docMk/>
            <pc:sldMk cId="4249137295" sldId="262"/>
            <ac:spMk id="2" creationId="{101EFA26-6EE1-4349-A6FE-E8F810CE9AD0}"/>
          </ac:spMkLst>
        </pc:spChg>
        <pc:spChg chg="del mod">
          <ac:chgData name="Janvi Patel" userId="32c9656d82a820aa" providerId="LiveId" clId="{FCAEFA08-8F48-4305-BEBC-CDBB6EEEF181}" dt="2022-04-05T20:26:12.605" v="2611"/>
          <ac:spMkLst>
            <pc:docMk/>
            <pc:sldMk cId="4249137295" sldId="262"/>
            <ac:spMk id="3" creationId="{A31C9CBF-05F1-4A5B-8A8E-667ABC7FFE35}"/>
          </ac:spMkLst>
        </pc:spChg>
        <pc:spChg chg="add del">
          <ac:chgData name="Janvi Patel" userId="32c9656d82a820aa" providerId="LiveId" clId="{FCAEFA08-8F48-4305-BEBC-CDBB6EEEF181}" dt="2022-04-05T20:26:27.490" v="2616" actId="26606"/>
          <ac:spMkLst>
            <pc:docMk/>
            <pc:sldMk cId="4249137295" sldId="262"/>
            <ac:spMk id="8" creationId="{D16B89B8-E60B-A464-43C5-8AB7AEE77BB8}"/>
          </ac:spMkLst>
        </pc:spChg>
        <pc:spChg chg="add del">
          <ac:chgData name="Janvi Patel" userId="32c9656d82a820aa" providerId="LiveId" clId="{FCAEFA08-8F48-4305-BEBC-CDBB6EEEF181}" dt="2022-04-05T20:26:25.950" v="2614" actId="26606"/>
          <ac:spMkLst>
            <pc:docMk/>
            <pc:sldMk cId="4249137295" sldId="262"/>
            <ac:spMk id="21" creationId="{03E8462A-FEBA-4848-81CC-3F8DA3E477BE}"/>
          </ac:spMkLst>
        </pc:spChg>
        <pc:spChg chg="add del">
          <ac:chgData name="Janvi Patel" userId="32c9656d82a820aa" providerId="LiveId" clId="{FCAEFA08-8F48-4305-BEBC-CDBB6EEEF181}" dt="2022-04-05T20:26:25.950" v="2614" actId="26606"/>
          <ac:spMkLst>
            <pc:docMk/>
            <pc:sldMk cId="4249137295" sldId="262"/>
            <ac:spMk id="34" creationId="{7941F9B1-B01B-4A84-89D9-B169AEB4E456}"/>
          </ac:spMkLst>
        </pc:spChg>
        <pc:spChg chg="add del">
          <ac:chgData name="Janvi Patel" userId="32c9656d82a820aa" providerId="LiveId" clId="{FCAEFA08-8F48-4305-BEBC-CDBB6EEEF181}" dt="2022-04-05T20:26:27.490" v="2616" actId="26606"/>
          <ac:spMkLst>
            <pc:docMk/>
            <pc:sldMk cId="4249137295" sldId="262"/>
            <ac:spMk id="36" creationId="{101EFA26-6EE1-4349-A6FE-E8F810CE9AD0}"/>
          </ac:spMkLst>
        </pc:spChg>
        <pc:spChg chg="add del">
          <ac:chgData name="Janvi Patel" userId="32c9656d82a820aa" providerId="LiveId" clId="{FCAEFA08-8F48-4305-BEBC-CDBB6EEEF181}" dt="2022-04-05T20:26:39.605" v="2618" actId="26606"/>
          <ac:spMkLst>
            <pc:docMk/>
            <pc:sldMk cId="4249137295" sldId="262"/>
            <ac:spMk id="38" creationId="{101EFA26-6EE1-4349-A6FE-E8F810CE9AD0}"/>
          </ac:spMkLst>
        </pc:spChg>
        <pc:spChg chg="add del">
          <ac:chgData name="Janvi Patel" userId="32c9656d82a820aa" providerId="LiveId" clId="{FCAEFA08-8F48-4305-BEBC-CDBB6EEEF181}" dt="2022-04-05T20:26:39.605" v="2618" actId="26606"/>
          <ac:spMkLst>
            <pc:docMk/>
            <pc:sldMk cId="4249137295" sldId="262"/>
            <ac:spMk id="39" creationId="{12342594-BB7A-36DB-174A-1369C27FB71E}"/>
          </ac:spMkLst>
        </pc:spChg>
        <pc:spChg chg="add del">
          <ac:chgData name="Janvi Patel" userId="32c9656d82a820aa" providerId="LiveId" clId="{FCAEFA08-8F48-4305-BEBC-CDBB6EEEF181}" dt="2022-04-05T20:26:41.411" v="2620" actId="26606"/>
          <ac:spMkLst>
            <pc:docMk/>
            <pc:sldMk cId="4249137295" sldId="262"/>
            <ac:spMk id="42" creationId="{03E8462A-FEBA-4848-81CC-3F8DA3E477BE}"/>
          </ac:spMkLst>
        </pc:spChg>
        <pc:spChg chg="add del">
          <ac:chgData name="Janvi Patel" userId="32c9656d82a820aa" providerId="LiveId" clId="{FCAEFA08-8F48-4305-BEBC-CDBB6EEEF181}" dt="2022-04-05T20:26:41.411" v="2620" actId="26606"/>
          <ac:spMkLst>
            <pc:docMk/>
            <pc:sldMk cId="4249137295" sldId="262"/>
            <ac:spMk id="44" creationId="{7941F9B1-B01B-4A84-89D9-B169AEB4E456}"/>
          </ac:spMkLst>
        </pc:spChg>
        <pc:spChg chg="add">
          <ac:chgData name="Janvi Patel" userId="32c9656d82a820aa" providerId="LiveId" clId="{FCAEFA08-8F48-4305-BEBC-CDBB6EEEF181}" dt="2022-04-05T20:26:41.427" v="2621" actId="26606"/>
          <ac:spMkLst>
            <pc:docMk/>
            <pc:sldMk cId="4249137295" sldId="262"/>
            <ac:spMk id="47" creationId="{03E8462A-FEBA-4848-81CC-3F8DA3E477BE}"/>
          </ac:spMkLst>
        </pc:spChg>
        <pc:spChg chg="add">
          <ac:chgData name="Janvi Patel" userId="32c9656d82a820aa" providerId="LiveId" clId="{FCAEFA08-8F48-4305-BEBC-CDBB6EEEF181}" dt="2022-04-05T20:26:41.427" v="2621" actId="26606"/>
          <ac:spMkLst>
            <pc:docMk/>
            <pc:sldMk cId="4249137295" sldId="262"/>
            <ac:spMk id="49" creationId="{7941F9B1-B01B-4A84-89D9-B169AEB4E456}"/>
          </ac:spMkLst>
        </pc:spChg>
        <pc:grpChg chg="add del">
          <ac:chgData name="Janvi Patel" userId="32c9656d82a820aa" providerId="LiveId" clId="{FCAEFA08-8F48-4305-BEBC-CDBB6EEEF181}" dt="2022-04-05T20:26:25.950" v="2614" actId="26606"/>
          <ac:grpSpMkLst>
            <pc:docMk/>
            <pc:sldMk cId="4249137295" sldId="262"/>
            <ac:grpSpMk id="9" creationId="{609316A9-990D-4EC3-A671-70EE5C1493A4}"/>
          </ac:grpSpMkLst>
        </pc:grpChg>
        <pc:grpChg chg="add del">
          <ac:chgData name="Janvi Patel" userId="32c9656d82a820aa" providerId="LiveId" clId="{FCAEFA08-8F48-4305-BEBC-CDBB6EEEF181}" dt="2022-04-05T20:26:25.950" v="2614" actId="26606"/>
          <ac:grpSpMkLst>
            <pc:docMk/>
            <pc:sldMk cId="4249137295" sldId="262"/>
            <ac:grpSpMk id="23" creationId="{2109F83F-40FE-4DB3-84CC-09FB3340D06D}"/>
          </ac:grpSpMkLst>
        </pc:grpChg>
        <pc:grpChg chg="add del">
          <ac:chgData name="Janvi Patel" userId="32c9656d82a820aa" providerId="LiveId" clId="{FCAEFA08-8F48-4305-BEBC-CDBB6EEEF181}" dt="2022-04-05T20:26:41.411" v="2620" actId="26606"/>
          <ac:grpSpMkLst>
            <pc:docMk/>
            <pc:sldMk cId="4249137295" sldId="262"/>
            <ac:grpSpMk id="41" creationId="{609316A9-990D-4EC3-A671-70EE5C1493A4}"/>
          </ac:grpSpMkLst>
        </pc:grpChg>
        <pc:grpChg chg="add del">
          <ac:chgData name="Janvi Patel" userId="32c9656d82a820aa" providerId="LiveId" clId="{FCAEFA08-8F48-4305-BEBC-CDBB6EEEF181}" dt="2022-04-05T20:26:41.411" v="2620" actId="26606"/>
          <ac:grpSpMkLst>
            <pc:docMk/>
            <pc:sldMk cId="4249137295" sldId="262"/>
            <ac:grpSpMk id="43" creationId="{2109F83F-40FE-4DB3-84CC-09FB3340D06D}"/>
          </ac:grpSpMkLst>
        </pc:grpChg>
        <pc:grpChg chg="add">
          <ac:chgData name="Janvi Patel" userId="32c9656d82a820aa" providerId="LiveId" clId="{FCAEFA08-8F48-4305-BEBC-CDBB6EEEF181}" dt="2022-04-05T20:26:41.427" v="2621" actId="26606"/>
          <ac:grpSpMkLst>
            <pc:docMk/>
            <pc:sldMk cId="4249137295" sldId="262"/>
            <ac:grpSpMk id="46" creationId="{609316A9-990D-4EC3-A671-70EE5C1493A4}"/>
          </ac:grpSpMkLst>
        </pc:grpChg>
        <pc:grpChg chg="add">
          <ac:chgData name="Janvi Patel" userId="32c9656d82a820aa" providerId="LiveId" clId="{FCAEFA08-8F48-4305-BEBC-CDBB6EEEF181}" dt="2022-04-05T20:26:41.427" v="2621" actId="26606"/>
          <ac:grpSpMkLst>
            <pc:docMk/>
            <pc:sldMk cId="4249137295" sldId="262"/>
            <ac:grpSpMk id="48" creationId="{2109F83F-40FE-4DB3-84CC-09FB3340D06D}"/>
          </ac:grpSpMkLst>
        </pc:grpChg>
        <pc:picChg chg="add mod">
          <ac:chgData name="Janvi Patel" userId="32c9656d82a820aa" providerId="LiveId" clId="{FCAEFA08-8F48-4305-BEBC-CDBB6EEEF181}" dt="2022-04-05T20:26:41.427" v="2621" actId="26606"/>
          <ac:picMkLst>
            <pc:docMk/>
            <pc:sldMk cId="4249137295" sldId="262"/>
            <ac:picMk id="4" creationId="{CCBC693A-3E38-4175-B26B-C47E54B4E83E}"/>
          </ac:picMkLst>
        </pc:picChg>
      </pc:sldChg>
      <pc:sldChg chg="modSp mod">
        <pc:chgData name="Janvi Patel" userId="32c9656d82a820aa" providerId="LiveId" clId="{FCAEFA08-8F48-4305-BEBC-CDBB6EEEF181}" dt="2022-04-05T19:26:08.724" v="604" actId="20577"/>
        <pc:sldMkLst>
          <pc:docMk/>
          <pc:sldMk cId="3584569425" sldId="263"/>
        </pc:sldMkLst>
        <pc:graphicFrameChg chg="mod modGraphic">
          <ac:chgData name="Janvi Patel" userId="32c9656d82a820aa" providerId="LiveId" clId="{FCAEFA08-8F48-4305-BEBC-CDBB6EEEF181}" dt="2022-04-05T19:26:08.724" v="604" actId="20577"/>
          <ac:graphicFrameMkLst>
            <pc:docMk/>
            <pc:sldMk cId="3584569425" sldId="263"/>
            <ac:graphicFrameMk id="4" creationId="{EA821B1C-C2C1-44F2-AF37-5C7ACD084CF5}"/>
          </ac:graphicFrameMkLst>
        </pc:graphicFrameChg>
      </pc:sldChg>
      <pc:sldChg chg="new del">
        <pc:chgData name="Janvi Patel" userId="32c9656d82a820aa" providerId="LiveId" clId="{FCAEFA08-8F48-4305-BEBC-CDBB6EEEF181}" dt="2022-04-05T18:56:51.187" v="407" actId="47"/>
        <pc:sldMkLst>
          <pc:docMk/>
          <pc:sldMk cId="475821821" sldId="264"/>
        </pc:sldMkLst>
      </pc:sldChg>
      <pc:sldChg chg="modSp new mod">
        <pc:chgData name="Janvi Patel" userId="32c9656d82a820aa" providerId="LiveId" clId="{FCAEFA08-8F48-4305-BEBC-CDBB6EEEF181}" dt="2022-04-05T19:53:14.588" v="2015" actId="20577"/>
        <pc:sldMkLst>
          <pc:docMk/>
          <pc:sldMk cId="2759190989" sldId="264"/>
        </pc:sldMkLst>
        <pc:spChg chg="mod">
          <ac:chgData name="Janvi Patel" userId="32c9656d82a820aa" providerId="LiveId" clId="{FCAEFA08-8F48-4305-BEBC-CDBB6EEEF181}" dt="2022-04-05T19:34:10.005" v="665" actId="255"/>
          <ac:spMkLst>
            <pc:docMk/>
            <pc:sldMk cId="2759190989" sldId="264"/>
            <ac:spMk id="2" creationId="{024F719C-DD07-4C5D-B267-FFB9B49D0960}"/>
          </ac:spMkLst>
        </pc:spChg>
        <pc:spChg chg="mod">
          <ac:chgData name="Janvi Patel" userId="32c9656d82a820aa" providerId="LiveId" clId="{FCAEFA08-8F48-4305-BEBC-CDBB6EEEF181}" dt="2022-04-05T19:53:14.588" v="2015" actId="20577"/>
          <ac:spMkLst>
            <pc:docMk/>
            <pc:sldMk cId="2759190989" sldId="264"/>
            <ac:spMk id="3" creationId="{861B557B-0F0E-4F7A-92B5-707546DD26C4}"/>
          </ac:spMkLst>
        </pc:spChg>
      </pc:sldChg>
      <pc:sldChg chg="addSp modSp add mod ord">
        <pc:chgData name="Janvi Patel" userId="32c9656d82a820aa" providerId="LiveId" clId="{FCAEFA08-8F48-4305-BEBC-CDBB6EEEF181}" dt="2022-04-05T21:16:11.439" v="3148" actId="20577"/>
        <pc:sldMkLst>
          <pc:docMk/>
          <pc:sldMk cId="2496548486" sldId="265"/>
        </pc:sldMkLst>
        <pc:spChg chg="mod">
          <ac:chgData name="Janvi Patel" userId="32c9656d82a820aa" providerId="LiveId" clId="{FCAEFA08-8F48-4305-BEBC-CDBB6EEEF181}" dt="2022-04-05T21:12:31.283" v="2932" actId="113"/>
          <ac:spMkLst>
            <pc:docMk/>
            <pc:sldMk cId="2496548486" sldId="265"/>
            <ac:spMk id="2" creationId="{101EFA26-6EE1-4349-A6FE-E8F810CE9AD0}"/>
          </ac:spMkLst>
        </pc:spChg>
        <pc:spChg chg="mod">
          <ac:chgData name="Janvi Patel" userId="32c9656d82a820aa" providerId="LiveId" clId="{FCAEFA08-8F48-4305-BEBC-CDBB6EEEF181}" dt="2022-04-05T21:16:11.439" v="3148" actId="20577"/>
          <ac:spMkLst>
            <pc:docMk/>
            <pc:sldMk cId="2496548486" sldId="265"/>
            <ac:spMk id="3" creationId="{A31C9CBF-05F1-4A5B-8A8E-667ABC7FFE35}"/>
          </ac:spMkLst>
        </pc:spChg>
        <pc:graphicFrameChg chg="add mod modGraphic">
          <ac:chgData name="Janvi Patel" userId="32c9656d82a820aa" providerId="LiveId" clId="{FCAEFA08-8F48-4305-BEBC-CDBB6EEEF181}" dt="2022-04-05T21:13:28.665" v="2956" actId="20577"/>
          <ac:graphicFrameMkLst>
            <pc:docMk/>
            <pc:sldMk cId="2496548486" sldId="265"/>
            <ac:graphicFrameMk id="4" creationId="{FCB8463B-B757-45E3-B9B9-A8A8FC405F1A}"/>
          </ac:graphicFrameMkLst>
        </pc:graphicFrameChg>
      </pc:sldChg>
      <pc:sldChg chg="new del">
        <pc:chgData name="Janvi Patel" userId="32c9656d82a820aa" providerId="LiveId" clId="{FCAEFA08-8F48-4305-BEBC-CDBB6EEEF181}" dt="2022-04-05T18:56:49.349" v="406" actId="47"/>
        <pc:sldMkLst>
          <pc:docMk/>
          <pc:sldMk cId="3548785259" sldId="265"/>
        </pc:sldMkLst>
      </pc:sldChg>
      <pc:sldChg chg="addSp modSp add mod ord">
        <pc:chgData name="Janvi Patel" userId="32c9656d82a820aa" providerId="LiveId" clId="{FCAEFA08-8F48-4305-BEBC-CDBB6EEEF181}" dt="2022-04-05T21:11:40.488" v="2906" actId="20577"/>
        <pc:sldMkLst>
          <pc:docMk/>
          <pc:sldMk cId="2533647235" sldId="266"/>
        </pc:sldMkLst>
        <pc:spChg chg="mod">
          <ac:chgData name="Janvi Patel" userId="32c9656d82a820aa" providerId="LiveId" clId="{FCAEFA08-8F48-4305-BEBC-CDBB6EEEF181}" dt="2022-04-05T21:11:40.488" v="2906" actId="20577"/>
          <ac:spMkLst>
            <pc:docMk/>
            <pc:sldMk cId="2533647235" sldId="266"/>
            <ac:spMk id="2" creationId="{101EFA26-6EE1-4349-A6FE-E8F810CE9AD0}"/>
          </ac:spMkLst>
        </pc:spChg>
        <pc:spChg chg="mod">
          <ac:chgData name="Janvi Patel" userId="32c9656d82a820aa" providerId="LiveId" clId="{FCAEFA08-8F48-4305-BEBC-CDBB6EEEF181}" dt="2022-04-05T20:52:28.164" v="2712" actId="20577"/>
          <ac:spMkLst>
            <pc:docMk/>
            <pc:sldMk cId="2533647235" sldId="266"/>
            <ac:spMk id="3" creationId="{A31C9CBF-05F1-4A5B-8A8E-667ABC7FFE35}"/>
          </ac:spMkLst>
        </pc:spChg>
        <pc:graphicFrameChg chg="add mod modGraphic">
          <ac:chgData name="Janvi Patel" userId="32c9656d82a820aa" providerId="LiveId" clId="{FCAEFA08-8F48-4305-BEBC-CDBB6EEEF181}" dt="2022-04-05T21:08:34.728" v="2893" actId="20577"/>
          <ac:graphicFrameMkLst>
            <pc:docMk/>
            <pc:sldMk cId="2533647235" sldId="266"/>
            <ac:graphicFrameMk id="4" creationId="{B5E31D3A-CA58-4960-975D-E6441618592A}"/>
          </ac:graphicFrameMkLst>
        </pc:graphicFrameChg>
        <pc:graphicFrameChg chg="add mod modGraphic">
          <ac:chgData name="Janvi Patel" userId="32c9656d82a820aa" providerId="LiveId" clId="{FCAEFA08-8F48-4305-BEBC-CDBB6EEEF181}" dt="2022-04-05T20:56:22.625" v="2738" actId="20577"/>
          <ac:graphicFrameMkLst>
            <pc:docMk/>
            <pc:sldMk cId="2533647235" sldId="266"/>
            <ac:graphicFrameMk id="5" creationId="{73707F19-6621-4C09-A552-BD864A882162}"/>
          </ac:graphicFrameMkLst>
        </pc:graphicFrameChg>
      </pc:sldChg>
      <pc:sldChg chg="new del">
        <pc:chgData name="Janvi Patel" userId="32c9656d82a820aa" providerId="LiveId" clId="{FCAEFA08-8F48-4305-BEBC-CDBB6EEEF181}" dt="2022-04-05T18:56:47.687" v="405" actId="47"/>
        <pc:sldMkLst>
          <pc:docMk/>
          <pc:sldMk cId="3748742799" sldId="266"/>
        </pc:sldMkLst>
      </pc:sldChg>
      <pc:sldChg chg="new del">
        <pc:chgData name="Janvi Patel" userId="32c9656d82a820aa" providerId="LiveId" clId="{FCAEFA08-8F48-4305-BEBC-CDBB6EEEF181}" dt="2022-04-05T18:56:47.660" v="404" actId="47"/>
        <pc:sldMkLst>
          <pc:docMk/>
          <pc:sldMk cId="577995221" sldId="267"/>
        </pc:sldMkLst>
      </pc:sldChg>
      <pc:sldChg chg="add ord">
        <pc:chgData name="Janvi Patel" userId="32c9656d82a820aa" providerId="LiveId" clId="{FCAEFA08-8F48-4305-BEBC-CDBB6EEEF181}" dt="2022-04-05T21:11:25.117" v="2896"/>
        <pc:sldMkLst>
          <pc:docMk/>
          <pc:sldMk cId="603587923" sldId="267"/>
        </pc:sldMkLst>
      </pc:sldChg>
      <pc:sldChg chg="new del">
        <pc:chgData name="Janvi Patel" userId="32c9656d82a820aa" providerId="LiveId" clId="{FCAEFA08-8F48-4305-BEBC-CDBB6EEEF181}" dt="2022-04-05T18:56:47.619" v="403" actId="47"/>
        <pc:sldMkLst>
          <pc:docMk/>
          <pc:sldMk cId="825258016" sldId="268"/>
        </pc:sldMkLst>
      </pc:sldChg>
      <pc:sldChg chg="modSp mod">
        <pc:chgData name="Janvi Patel" userId="32c9656d82a820aa" providerId="LiveId" clId="{FCAEFA08-8F48-4305-BEBC-CDBB6EEEF181}" dt="2022-04-05T22:04:59.040" v="3561" actId="20577"/>
        <pc:sldMkLst>
          <pc:docMk/>
          <pc:sldMk cId="2592793400" sldId="269"/>
        </pc:sldMkLst>
        <pc:spChg chg="mod">
          <ac:chgData name="Janvi Patel" userId="32c9656d82a820aa" providerId="LiveId" clId="{FCAEFA08-8F48-4305-BEBC-CDBB6EEEF181}" dt="2022-04-05T21:50:45.370" v="3158" actId="20577"/>
          <ac:spMkLst>
            <pc:docMk/>
            <pc:sldMk cId="2592793400" sldId="269"/>
            <ac:spMk id="2" creationId="{101EFA26-6EE1-4349-A6FE-E8F810CE9AD0}"/>
          </ac:spMkLst>
        </pc:spChg>
        <pc:spChg chg="mod">
          <ac:chgData name="Janvi Patel" userId="32c9656d82a820aa" providerId="LiveId" clId="{FCAEFA08-8F48-4305-BEBC-CDBB6EEEF181}" dt="2022-04-05T22:04:59.040" v="3561" actId="20577"/>
          <ac:spMkLst>
            <pc:docMk/>
            <pc:sldMk cId="2592793400" sldId="269"/>
            <ac:spMk id="3" creationId="{A31C9CBF-05F1-4A5B-8A8E-667ABC7FFE35}"/>
          </ac:spMkLst>
        </pc:spChg>
      </pc:sldChg>
      <pc:sldChg chg="new del">
        <pc:chgData name="Janvi Patel" userId="32c9656d82a820aa" providerId="LiveId" clId="{FCAEFA08-8F48-4305-BEBC-CDBB6EEEF181}" dt="2022-04-05T18:56:47.592" v="402" actId="47"/>
        <pc:sldMkLst>
          <pc:docMk/>
          <pc:sldMk cId="4095888601" sldId="269"/>
        </pc:sldMkLst>
      </pc:sldChg>
      <pc:sldChg chg="new del">
        <pc:chgData name="Janvi Patel" userId="32c9656d82a820aa" providerId="LiveId" clId="{FCAEFA08-8F48-4305-BEBC-CDBB6EEEF181}" dt="2022-04-05T18:56:47.557" v="401" actId="47"/>
        <pc:sldMkLst>
          <pc:docMk/>
          <pc:sldMk cId="2127488989" sldId="270"/>
        </pc:sldMkLst>
      </pc:sldChg>
      <pc:sldChg chg="new del">
        <pc:chgData name="Janvi Patel" userId="32c9656d82a820aa" providerId="LiveId" clId="{FCAEFA08-8F48-4305-BEBC-CDBB6EEEF181}" dt="2022-04-05T18:56:47.529" v="400" actId="47"/>
        <pc:sldMkLst>
          <pc:docMk/>
          <pc:sldMk cId="2282639248" sldId="271"/>
        </pc:sldMkLst>
      </pc:sldChg>
      <pc:sldChg chg="new del">
        <pc:chgData name="Janvi Patel" userId="32c9656d82a820aa" providerId="LiveId" clId="{FCAEFA08-8F48-4305-BEBC-CDBB6EEEF181}" dt="2022-04-05T18:56:47.494" v="399" actId="47"/>
        <pc:sldMkLst>
          <pc:docMk/>
          <pc:sldMk cId="1710487519" sldId="272"/>
        </pc:sldMkLst>
      </pc:sldChg>
      <pc:sldChg chg="new del">
        <pc:chgData name="Janvi Patel" userId="32c9656d82a820aa" providerId="LiveId" clId="{FCAEFA08-8F48-4305-BEBC-CDBB6EEEF181}" dt="2022-04-05T18:56:47.480" v="398" actId="47"/>
        <pc:sldMkLst>
          <pc:docMk/>
          <pc:sldMk cId="3997526349" sldId="273"/>
        </pc:sldMkLst>
      </pc:sldChg>
      <pc:sldChg chg="new del">
        <pc:chgData name="Janvi Patel" userId="32c9656d82a820aa" providerId="LiveId" clId="{FCAEFA08-8F48-4305-BEBC-CDBB6EEEF181}" dt="2022-04-05T18:56:47.449" v="397" actId="47"/>
        <pc:sldMkLst>
          <pc:docMk/>
          <pc:sldMk cId="3301335293" sldId="274"/>
        </pc:sldMkLst>
      </pc:sldChg>
      <pc:sldChg chg="new del">
        <pc:chgData name="Janvi Patel" userId="32c9656d82a820aa" providerId="LiveId" clId="{FCAEFA08-8F48-4305-BEBC-CDBB6EEEF181}" dt="2022-04-05T18:56:47.418" v="396" actId="47"/>
        <pc:sldMkLst>
          <pc:docMk/>
          <pc:sldMk cId="2514922010" sldId="275"/>
        </pc:sldMkLst>
      </pc:sldChg>
      <pc:sldChg chg="new del">
        <pc:chgData name="Janvi Patel" userId="32c9656d82a820aa" providerId="LiveId" clId="{FCAEFA08-8F48-4305-BEBC-CDBB6EEEF181}" dt="2022-04-05T18:56:47.386" v="395" actId="47"/>
        <pc:sldMkLst>
          <pc:docMk/>
          <pc:sldMk cId="1880013959" sldId="276"/>
        </pc:sldMkLst>
      </pc:sldChg>
      <pc:sldChg chg="new del">
        <pc:chgData name="Janvi Patel" userId="32c9656d82a820aa" providerId="LiveId" clId="{FCAEFA08-8F48-4305-BEBC-CDBB6EEEF181}" dt="2022-04-05T18:56:47.345" v="394" actId="47"/>
        <pc:sldMkLst>
          <pc:docMk/>
          <pc:sldMk cId="835950725" sldId="277"/>
        </pc:sldMkLst>
      </pc:sldChg>
      <pc:sldChg chg="new del">
        <pc:chgData name="Janvi Patel" userId="32c9656d82a820aa" providerId="LiveId" clId="{FCAEFA08-8F48-4305-BEBC-CDBB6EEEF181}" dt="2022-04-05T18:56:47.326" v="393" actId="47"/>
        <pc:sldMkLst>
          <pc:docMk/>
          <pc:sldMk cId="1029570407" sldId="278"/>
        </pc:sldMkLst>
      </pc:sldChg>
      <pc:sldChg chg="new del">
        <pc:chgData name="Janvi Patel" userId="32c9656d82a820aa" providerId="LiveId" clId="{FCAEFA08-8F48-4305-BEBC-CDBB6EEEF181}" dt="2022-04-05T18:56:47.293" v="392" actId="47"/>
        <pc:sldMkLst>
          <pc:docMk/>
          <pc:sldMk cId="657455669" sldId="279"/>
        </pc:sldMkLst>
      </pc:sldChg>
      <pc:sldChg chg="new del">
        <pc:chgData name="Janvi Patel" userId="32c9656d82a820aa" providerId="LiveId" clId="{FCAEFA08-8F48-4305-BEBC-CDBB6EEEF181}" dt="2022-04-05T18:56:47.265" v="391" actId="47"/>
        <pc:sldMkLst>
          <pc:docMk/>
          <pc:sldMk cId="1462134103" sldId="280"/>
        </pc:sldMkLst>
      </pc:sldChg>
      <pc:sldChg chg="new del">
        <pc:chgData name="Janvi Patel" userId="32c9656d82a820aa" providerId="LiveId" clId="{FCAEFA08-8F48-4305-BEBC-CDBB6EEEF181}" dt="2022-04-05T18:56:47.245" v="390" actId="47"/>
        <pc:sldMkLst>
          <pc:docMk/>
          <pc:sldMk cId="4651047" sldId="281"/>
        </pc:sldMkLst>
      </pc:sldChg>
      <pc:sldChg chg="new del">
        <pc:chgData name="Janvi Patel" userId="32c9656d82a820aa" providerId="LiveId" clId="{FCAEFA08-8F48-4305-BEBC-CDBB6EEEF181}" dt="2022-04-05T18:56:47.210" v="389" actId="47"/>
        <pc:sldMkLst>
          <pc:docMk/>
          <pc:sldMk cId="2376889223" sldId="282"/>
        </pc:sldMkLst>
      </pc:sldChg>
      <pc:sldChg chg="new del">
        <pc:chgData name="Janvi Patel" userId="32c9656d82a820aa" providerId="LiveId" clId="{FCAEFA08-8F48-4305-BEBC-CDBB6EEEF181}" dt="2022-04-05T18:56:47.186" v="388" actId="47"/>
        <pc:sldMkLst>
          <pc:docMk/>
          <pc:sldMk cId="918137219" sldId="283"/>
        </pc:sldMkLst>
      </pc:sldChg>
      <pc:sldChg chg="new del">
        <pc:chgData name="Janvi Patel" userId="32c9656d82a820aa" providerId="LiveId" clId="{FCAEFA08-8F48-4305-BEBC-CDBB6EEEF181}" dt="2022-04-05T18:56:47.162" v="387" actId="47"/>
        <pc:sldMkLst>
          <pc:docMk/>
          <pc:sldMk cId="2738234793" sldId="284"/>
        </pc:sldMkLst>
      </pc:sldChg>
      <pc:sldChg chg="new del">
        <pc:chgData name="Janvi Patel" userId="32c9656d82a820aa" providerId="LiveId" clId="{FCAEFA08-8F48-4305-BEBC-CDBB6EEEF181}" dt="2022-04-05T18:56:47.108" v="386" actId="47"/>
        <pc:sldMkLst>
          <pc:docMk/>
          <pc:sldMk cId="254924695" sldId="285"/>
        </pc:sldMkLst>
      </pc:sldChg>
      <pc:sldChg chg="new del">
        <pc:chgData name="Janvi Patel" userId="32c9656d82a820aa" providerId="LiveId" clId="{FCAEFA08-8F48-4305-BEBC-CDBB6EEEF181}" dt="2022-04-05T18:56:47.090" v="385" actId="47"/>
        <pc:sldMkLst>
          <pc:docMk/>
          <pc:sldMk cId="1580698403" sldId="286"/>
        </pc:sldMkLst>
      </pc:sldChg>
      <pc:sldChg chg="new del">
        <pc:chgData name="Janvi Patel" userId="32c9656d82a820aa" providerId="LiveId" clId="{FCAEFA08-8F48-4305-BEBC-CDBB6EEEF181}" dt="2022-04-05T18:56:47.058" v="384" actId="47"/>
        <pc:sldMkLst>
          <pc:docMk/>
          <pc:sldMk cId="971799358" sldId="287"/>
        </pc:sldMkLst>
      </pc:sldChg>
      <pc:sldChg chg="new del">
        <pc:chgData name="Janvi Patel" userId="32c9656d82a820aa" providerId="LiveId" clId="{FCAEFA08-8F48-4305-BEBC-CDBB6EEEF181}" dt="2022-04-05T18:56:46.564" v="383" actId="47"/>
        <pc:sldMkLst>
          <pc:docMk/>
          <pc:sldMk cId="920653998" sldId="288"/>
        </pc:sldMkLst>
      </pc:sldChg>
      <pc:sldChg chg="new del">
        <pc:chgData name="Janvi Patel" userId="32c9656d82a820aa" providerId="LiveId" clId="{FCAEFA08-8F48-4305-BEBC-CDBB6EEEF181}" dt="2022-04-05T18:56:45.704" v="382" actId="47"/>
        <pc:sldMkLst>
          <pc:docMk/>
          <pc:sldMk cId="2662524089" sldId="289"/>
        </pc:sldMkLst>
      </pc:sldChg>
      <pc:sldChg chg="new del">
        <pc:chgData name="Janvi Patel" userId="32c9656d82a820aa" providerId="LiveId" clId="{FCAEFA08-8F48-4305-BEBC-CDBB6EEEF181}" dt="2022-04-05T18:56:45.678" v="381" actId="47"/>
        <pc:sldMkLst>
          <pc:docMk/>
          <pc:sldMk cId="2029395340" sldId="290"/>
        </pc:sldMkLst>
      </pc:sldChg>
      <pc:sldChg chg="new del">
        <pc:chgData name="Janvi Patel" userId="32c9656d82a820aa" providerId="LiveId" clId="{FCAEFA08-8F48-4305-BEBC-CDBB6EEEF181}" dt="2022-04-05T18:56:45.648" v="380" actId="47"/>
        <pc:sldMkLst>
          <pc:docMk/>
          <pc:sldMk cId="286705563" sldId="291"/>
        </pc:sldMkLst>
      </pc:sldChg>
      <pc:sldChg chg="new del">
        <pc:chgData name="Janvi Patel" userId="32c9656d82a820aa" providerId="LiveId" clId="{FCAEFA08-8F48-4305-BEBC-CDBB6EEEF181}" dt="2022-04-05T18:56:45.619" v="379" actId="47"/>
        <pc:sldMkLst>
          <pc:docMk/>
          <pc:sldMk cId="271267283" sldId="292"/>
        </pc:sldMkLst>
      </pc:sldChg>
      <pc:sldChg chg="new del">
        <pc:chgData name="Janvi Patel" userId="32c9656d82a820aa" providerId="LiveId" clId="{FCAEFA08-8F48-4305-BEBC-CDBB6EEEF181}" dt="2022-04-05T18:56:45.585" v="378" actId="47"/>
        <pc:sldMkLst>
          <pc:docMk/>
          <pc:sldMk cId="1138847424" sldId="293"/>
        </pc:sldMkLst>
      </pc:sldChg>
      <pc:sldChg chg="new del">
        <pc:chgData name="Janvi Patel" userId="32c9656d82a820aa" providerId="LiveId" clId="{FCAEFA08-8F48-4305-BEBC-CDBB6EEEF181}" dt="2022-04-05T18:56:45.563" v="377" actId="47"/>
        <pc:sldMkLst>
          <pc:docMk/>
          <pc:sldMk cId="2184361852" sldId="294"/>
        </pc:sldMkLst>
      </pc:sldChg>
      <pc:sldChg chg="new del">
        <pc:chgData name="Janvi Patel" userId="32c9656d82a820aa" providerId="LiveId" clId="{FCAEFA08-8F48-4305-BEBC-CDBB6EEEF181}" dt="2022-04-05T18:56:45.530" v="376" actId="47"/>
        <pc:sldMkLst>
          <pc:docMk/>
          <pc:sldMk cId="3044914973" sldId="295"/>
        </pc:sldMkLst>
      </pc:sldChg>
      <pc:sldChg chg="new del">
        <pc:chgData name="Janvi Patel" userId="32c9656d82a820aa" providerId="LiveId" clId="{FCAEFA08-8F48-4305-BEBC-CDBB6EEEF181}" dt="2022-04-05T18:56:45.489" v="375" actId="47"/>
        <pc:sldMkLst>
          <pc:docMk/>
          <pc:sldMk cId="1336041292" sldId="296"/>
        </pc:sldMkLst>
      </pc:sldChg>
      <pc:sldChg chg="new del">
        <pc:chgData name="Janvi Patel" userId="32c9656d82a820aa" providerId="LiveId" clId="{FCAEFA08-8F48-4305-BEBC-CDBB6EEEF181}" dt="2022-04-05T18:56:45.474" v="374" actId="47"/>
        <pc:sldMkLst>
          <pc:docMk/>
          <pc:sldMk cId="4282854919" sldId="297"/>
        </pc:sldMkLst>
      </pc:sldChg>
      <pc:sldChg chg="new del">
        <pc:chgData name="Janvi Patel" userId="32c9656d82a820aa" providerId="LiveId" clId="{FCAEFA08-8F48-4305-BEBC-CDBB6EEEF181}" dt="2022-04-05T18:56:45.442" v="373" actId="47"/>
        <pc:sldMkLst>
          <pc:docMk/>
          <pc:sldMk cId="878688396" sldId="298"/>
        </pc:sldMkLst>
      </pc:sldChg>
      <pc:sldChg chg="new del">
        <pc:chgData name="Janvi Patel" userId="32c9656d82a820aa" providerId="LiveId" clId="{FCAEFA08-8F48-4305-BEBC-CDBB6EEEF181}" dt="2022-04-05T18:56:45.417" v="372" actId="47"/>
        <pc:sldMkLst>
          <pc:docMk/>
          <pc:sldMk cId="632150144" sldId="299"/>
        </pc:sldMkLst>
      </pc:sldChg>
      <pc:sldChg chg="new del">
        <pc:chgData name="Janvi Patel" userId="32c9656d82a820aa" providerId="LiveId" clId="{FCAEFA08-8F48-4305-BEBC-CDBB6EEEF181}" dt="2022-04-05T18:56:45.384" v="371" actId="47"/>
        <pc:sldMkLst>
          <pc:docMk/>
          <pc:sldMk cId="3622771820" sldId="300"/>
        </pc:sldMkLst>
      </pc:sldChg>
      <pc:sldChg chg="new del">
        <pc:chgData name="Janvi Patel" userId="32c9656d82a820aa" providerId="LiveId" clId="{FCAEFA08-8F48-4305-BEBC-CDBB6EEEF181}" dt="2022-04-05T18:56:45.341" v="370" actId="47"/>
        <pc:sldMkLst>
          <pc:docMk/>
          <pc:sldMk cId="1749843305" sldId="301"/>
        </pc:sldMkLst>
      </pc:sldChg>
      <pc:sldChg chg="new del">
        <pc:chgData name="Janvi Patel" userId="32c9656d82a820aa" providerId="LiveId" clId="{FCAEFA08-8F48-4305-BEBC-CDBB6EEEF181}" dt="2022-04-05T18:56:45.325" v="369" actId="47"/>
        <pc:sldMkLst>
          <pc:docMk/>
          <pc:sldMk cId="2377081096" sldId="302"/>
        </pc:sldMkLst>
      </pc:sldChg>
      <pc:sldChg chg="new del">
        <pc:chgData name="Janvi Patel" userId="32c9656d82a820aa" providerId="LiveId" clId="{FCAEFA08-8F48-4305-BEBC-CDBB6EEEF181}" dt="2022-04-05T18:56:45.288" v="368" actId="47"/>
        <pc:sldMkLst>
          <pc:docMk/>
          <pc:sldMk cId="395906763" sldId="303"/>
        </pc:sldMkLst>
      </pc:sldChg>
      <pc:sldChg chg="new del">
        <pc:chgData name="Janvi Patel" userId="32c9656d82a820aa" providerId="LiveId" clId="{FCAEFA08-8F48-4305-BEBC-CDBB6EEEF181}" dt="2022-04-05T18:56:45.256" v="367" actId="47"/>
        <pc:sldMkLst>
          <pc:docMk/>
          <pc:sldMk cId="1559245825" sldId="304"/>
        </pc:sldMkLst>
      </pc:sldChg>
      <pc:sldChg chg="new del">
        <pc:chgData name="Janvi Patel" userId="32c9656d82a820aa" providerId="LiveId" clId="{FCAEFA08-8F48-4305-BEBC-CDBB6EEEF181}" dt="2022-04-05T18:56:45.240" v="366" actId="47"/>
        <pc:sldMkLst>
          <pc:docMk/>
          <pc:sldMk cId="2123607104" sldId="305"/>
        </pc:sldMkLst>
      </pc:sldChg>
      <pc:sldChg chg="new del">
        <pc:chgData name="Janvi Patel" userId="32c9656d82a820aa" providerId="LiveId" clId="{FCAEFA08-8F48-4305-BEBC-CDBB6EEEF181}" dt="2022-04-05T18:56:45.208" v="365" actId="47"/>
        <pc:sldMkLst>
          <pc:docMk/>
          <pc:sldMk cId="2837789130" sldId="306"/>
        </pc:sldMkLst>
      </pc:sldChg>
      <pc:sldChg chg="new del">
        <pc:chgData name="Janvi Patel" userId="32c9656d82a820aa" providerId="LiveId" clId="{FCAEFA08-8F48-4305-BEBC-CDBB6EEEF181}" dt="2022-04-05T18:56:45.177" v="364" actId="47"/>
        <pc:sldMkLst>
          <pc:docMk/>
          <pc:sldMk cId="2064100176" sldId="307"/>
        </pc:sldMkLst>
      </pc:sldChg>
      <pc:sldChg chg="new del">
        <pc:chgData name="Janvi Patel" userId="32c9656d82a820aa" providerId="LiveId" clId="{FCAEFA08-8F48-4305-BEBC-CDBB6EEEF181}" dt="2022-04-05T18:56:45.147" v="363" actId="47"/>
        <pc:sldMkLst>
          <pc:docMk/>
          <pc:sldMk cId="421271617" sldId="308"/>
        </pc:sldMkLst>
      </pc:sldChg>
      <pc:sldChg chg="new del">
        <pc:chgData name="Janvi Patel" userId="32c9656d82a820aa" providerId="LiveId" clId="{FCAEFA08-8F48-4305-BEBC-CDBB6EEEF181}" dt="2022-04-05T18:56:45.111" v="362" actId="47"/>
        <pc:sldMkLst>
          <pc:docMk/>
          <pc:sldMk cId="1505679848" sldId="309"/>
        </pc:sldMkLst>
      </pc:sldChg>
      <pc:sldChg chg="new del">
        <pc:chgData name="Janvi Patel" userId="32c9656d82a820aa" providerId="LiveId" clId="{FCAEFA08-8F48-4305-BEBC-CDBB6EEEF181}" dt="2022-04-05T18:56:45.086" v="361" actId="47"/>
        <pc:sldMkLst>
          <pc:docMk/>
          <pc:sldMk cId="4269357653" sldId="310"/>
        </pc:sldMkLst>
      </pc:sldChg>
      <pc:sldChg chg="new del">
        <pc:chgData name="Janvi Patel" userId="32c9656d82a820aa" providerId="LiveId" clId="{FCAEFA08-8F48-4305-BEBC-CDBB6EEEF181}" dt="2022-04-05T18:56:45.053" v="360" actId="47"/>
        <pc:sldMkLst>
          <pc:docMk/>
          <pc:sldMk cId="875111123" sldId="311"/>
        </pc:sldMkLst>
      </pc:sldChg>
      <pc:sldChg chg="new del">
        <pc:chgData name="Janvi Patel" userId="32c9656d82a820aa" providerId="LiveId" clId="{FCAEFA08-8F48-4305-BEBC-CDBB6EEEF181}" dt="2022-04-05T18:56:45.036" v="359" actId="47"/>
        <pc:sldMkLst>
          <pc:docMk/>
          <pc:sldMk cId="2437937155" sldId="312"/>
        </pc:sldMkLst>
      </pc:sldChg>
      <pc:sldChg chg="new del">
        <pc:chgData name="Janvi Patel" userId="32c9656d82a820aa" providerId="LiveId" clId="{FCAEFA08-8F48-4305-BEBC-CDBB6EEEF181}" dt="2022-04-05T18:56:45.001" v="358" actId="47"/>
        <pc:sldMkLst>
          <pc:docMk/>
          <pc:sldMk cId="1603858763" sldId="313"/>
        </pc:sldMkLst>
      </pc:sldChg>
      <pc:sldChg chg="new del">
        <pc:chgData name="Janvi Patel" userId="32c9656d82a820aa" providerId="LiveId" clId="{FCAEFA08-8F48-4305-BEBC-CDBB6EEEF181}" dt="2022-04-05T18:56:44.959" v="357" actId="47"/>
        <pc:sldMkLst>
          <pc:docMk/>
          <pc:sldMk cId="2680993832" sldId="314"/>
        </pc:sldMkLst>
      </pc:sldChg>
      <pc:sldChg chg="new del">
        <pc:chgData name="Janvi Patel" userId="32c9656d82a820aa" providerId="LiveId" clId="{FCAEFA08-8F48-4305-BEBC-CDBB6EEEF181}" dt="2022-04-05T18:56:44.934" v="356" actId="47"/>
        <pc:sldMkLst>
          <pc:docMk/>
          <pc:sldMk cId="4131694331" sldId="315"/>
        </pc:sldMkLst>
      </pc:sldChg>
      <pc:sldChg chg="new del">
        <pc:chgData name="Janvi Patel" userId="32c9656d82a820aa" providerId="LiveId" clId="{FCAEFA08-8F48-4305-BEBC-CDBB6EEEF181}" dt="2022-04-05T18:56:44.919" v="355" actId="47"/>
        <pc:sldMkLst>
          <pc:docMk/>
          <pc:sldMk cId="3352360567" sldId="316"/>
        </pc:sldMkLst>
      </pc:sldChg>
      <pc:sldChg chg="new del">
        <pc:chgData name="Janvi Patel" userId="32c9656d82a820aa" providerId="LiveId" clId="{FCAEFA08-8F48-4305-BEBC-CDBB6EEEF181}" dt="2022-04-05T18:56:44.903" v="354" actId="47"/>
        <pc:sldMkLst>
          <pc:docMk/>
          <pc:sldMk cId="2460745366" sldId="317"/>
        </pc:sldMkLst>
      </pc:sldChg>
      <pc:sldChg chg="new del">
        <pc:chgData name="Janvi Patel" userId="32c9656d82a820aa" providerId="LiveId" clId="{FCAEFA08-8F48-4305-BEBC-CDBB6EEEF181}" dt="2022-04-05T18:56:44.843" v="353" actId="47"/>
        <pc:sldMkLst>
          <pc:docMk/>
          <pc:sldMk cId="4159101709" sldId="318"/>
        </pc:sldMkLst>
      </pc:sldChg>
      <pc:sldChg chg="new del">
        <pc:chgData name="Janvi Patel" userId="32c9656d82a820aa" providerId="LiveId" clId="{FCAEFA08-8F48-4305-BEBC-CDBB6EEEF181}" dt="2022-04-05T18:56:44.829" v="352" actId="47"/>
        <pc:sldMkLst>
          <pc:docMk/>
          <pc:sldMk cId="2272756209" sldId="319"/>
        </pc:sldMkLst>
      </pc:sldChg>
      <pc:sldChg chg="new del">
        <pc:chgData name="Janvi Patel" userId="32c9656d82a820aa" providerId="LiveId" clId="{FCAEFA08-8F48-4305-BEBC-CDBB6EEEF181}" dt="2022-04-05T18:56:44.783" v="351" actId="47"/>
        <pc:sldMkLst>
          <pc:docMk/>
          <pc:sldMk cId="2133308937" sldId="320"/>
        </pc:sldMkLst>
      </pc:sldChg>
      <pc:sldChg chg="new del">
        <pc:chgData name="Janvi Patel" userId="32c9656d82a820aa" providerId="LiveId" clId="{FCAEFA08-8F48-4305-BEBC-CDBB6EEEF181}" dt="2022-04-05T18:56:44.766" v="350" actId="47"/>
        <pc:sldMkLst>
          <pc:docMk/>
          <pc:sldMk cId="601034428" sldId="321"/>
        </pc:sldMkLst>
      </pc:sldChg>
      <pc:sldChg chg="new del">
        <pc:chgData name="Janvi Patel" userId="32c9656d82a820aa" providerId="LiveId" clId="{FCAEFA08-8F48-4305-BEBC-CDBB6EEEF181}" dt="2022-04-05T18:56:44.732" v="349" actId="47"/>
        <pc:sldMkLst>
          <pc:docMk/>
          <pc:sldMk cId="3669340282" sldId="322"/>
        </pc:sldMkLst>
      </pc:sldChg>
      <pc:sldChg chg="new del">
        <pc:chgData name="Janvi Patel" userId="32c9656d82a820aa" providerId="LiveId" clId="{FCAEFA08-8F48-4305-BEBC-CDBB6EEEF181}" dt="2022-04-05T18:56:44.700" v="348" actId="47"/>
        <pc:sldMkLst>
          <pc:docMk/>
          <pc:sldMk cId="2197697847" sldId="323"/>
        </pc:sldMkLst>
      </pc:sldChg>
      <pc:sldChg chg="new del">
        <pc:chgData name="Janvi Patel" userId="32c9656d82a820aa" providerId="LiveId" clId="{FCAEFA08-8F48-4305-BEBC-CDBB6EEEF181}" dt="2022-04-05T18:56:44.671" v="347" actId="47"/>
        <pc:sldMkLst>
          <pc:docMk/>
          <pc:sldMk cId="2432713515" sldId="324"/>
        </pc:sldMkLst>
      </pc:sldChg>
      <pc:sldChg chg="new del">
        <pc:chgData name="Janvi Patel" userId="32c9656d82a820aa" providerId="LiveId" clId="{FCAEFA08-8F48-4305-BEBC-CDBB6EEEF181}" dt="2022-04-05T18:56:44.644" v="346" actId="47"/>
        <pc:sldMkLst>
          <pc:docMk/>
          <pc:sldMk cId="366285651" sldId="325"/>
        </pc:sldMkLst>
      </pc:sldChg>
      <pc:sldChg chg="new del">
        <pc:chgData name="Janvi Patel" userId="32c9656d82a820aa" providerId="LiveId" clId="{FCAEFA08-8F48-4305-BEBC-CDBB6EEEF181}" dt="2022-04-05T18:56:44.622" v="345" actId="47"/>
        <pc:sldMkLst>
          <pc:docMk/>
          <pc:sldMk cId="410116822" sldId="326"/>
        </pc:sldMkLst>
      </pc:sldChg>
      <pc:sldChg chg="new del">
        <pc:chgData name="Janvi Patel" userId="32c9656d82a820aa" providerId="LiveId" clId="{FCAEFA08-8F48-4305-BEBC-CDBB6EEEF181}" dt="2022-04-05T18:56:44.583" v="344" actId="47"/>
        <pc:sldMkLst>
          <pc:docMk/>
          <pc:sldMk cId="164467803" sldId="327"/>
        </pc:sldMkLst>
      </pc:sldChg>
      <pc:sldChg chg="new del">
        <pc:chgData name="Janvi Patel" userId="32c9656d82a820aa" providerId="LiveId" clId="{FCAEFA08-8F48-4305-BEBC-CDBB6EEEF181}" dt="2022-04-05T18:56:44.558" v="343" actId="47"/>
        <pc:sldMkLst>
          <pc:docMk/>
          <pc:sldMk cId="348064835" sldId="328"/>
        </pc:sldMkLst>
      </pc:sldChg>
      <pc:sldChg chg="new del">
        <pc:chgData name="Janvi Patel" userId="32c9656d82a820aa" providerId="LiveId" clId="{FCAEFA08-8F48-4305-BEBC-CDBB6EEEF181}" dt="2022-04-05T18:56:44.524" v="342" actId="47"/>
        <pc:sldMkLst>
          <pc:docMk/>
          <pc:sldMk cId="2029246293" sldId="329"/>
        </pc:sldMkLst>
      </pc:sldChg>
      <pc:sldChg chg="new del">
        <pc:chgData name="Janvi Patel" userId="32c9656d82a820aa" providerId="LiveId" clId="{FCAEFA08-8F48-4305-BEBC-CDBB6EEEF181}" dt="2022-04-05T18:56:44.491" v="341" actId="47"/>
        <pc:sldMkLst>
          <pc:docMk/>
          <pc:sldMk cId="1180749111" sldId="330"/>
        </pc:sldMkLst>
      </pc:sldChg>
      <pc:sldChg chg="new del">
        <pc:chgData name="Janvi Patel" userId="32c9656d82a820aa" providerId="LiveId" clId="{FCAEFA08-8F48-4305-BEBC-CDBB6EEEF181}" dt="2022-04-05T18:56:44.455" v="340" actId="47"/>
        <pc:sldMkLst>
          <pc:docMk/>
          <pc:sldMk cId="612950151" sldId="331"/>
        </pc:sldMkLst>
      </pc:sldChg>
      <pc:sldChg chg="new del">
        <pc:chgData name="Janvi Patel" userId="32c9656d82a820aa" providerId="LiveId" clId="{FCAEFA08-8F48-4305-BEBC-CDBB6EEEF181}" dt="2022-04-05T18:56:44.433" v="339" actId="47"/>
        <pc:sldMkLst>
          <pc:docMk/>
          <pc:sldMk cId="2531934471" sldId="332"/>
        </pc:sldMkLst>
      </pc:sldChg>
      <pc:sldChg chg="new del">
        <pc:chgData name="Janvi Patel" userId="32c9656d82a820aa" providerId="LiveId" clId="{FCAEFA08-8F48-4305-BEBC-CDBB6EEEF181}" dt="2022-04-05T18:56:44.400" v="338" actId="47"/>
        <pc:sldMkLst>
          <pc:docMk/>
          <pc:sldMk cId="2841897235" sldId="333"/>
        </pc:sldMkLst>
      </pc:sldChg>
      <pc:sldChg chg="new del">
        <pc:chgData name="Janvi Patel" userId="32c9656d82a820aa" providerId="LiveId" clId="{FCAEFA08-8F48-4305-BEBC-CDBB6EEEF181}" dt="2022-04-05T18:56:44.385" v="337" actId="47"/>
        <pc:sldMkLst>
          <pc:docMk/>
          <pc:sldMk cId="923688661" sldId="334"/>
        </pc:sldMkLst>
      </pc:sldChg>
      <pc:sldChg chg="new del">
        <pc:chgData name="Janvi Patel" userId="32c9656d82a820aa" providerId="LiveId" clId="{FCAEFA08-8F48-4305-BEBC-CDBB6EEEF181}" dt="2022-04-05T18:56:44.359" v="336" actId="47"/>
        <pc:sldMkLst>
          <pc:docMk/>
          <pc:sldMk cId="4109398092" sldId="335"/>
        </pc:sldMkLst>
      </pc:sldChg>
      <pc:sldChg chg="new del">
        <pc:chgData name="Janvi Patel" userId="32c9656d82a820aa" providerId="LiveId" clId="{FCAEFA08-8F48-4305-BEBC-CDBB6EEEF181}" dt="2022-04-05T18:56:44.316" v="335" actId="47"/>
        <pc:sldMkLst>
          <pc:docMk/>
          <pc:sldMk cId="2619938589" sldId="336"/>
        </pc:sldMkLst>
      </pc:sldChg>
      <pc:sldChg chg="new del">
        <pc:chgData name="Janvi Patel" userId="32c9656d82a820aa" providerId="LiveId" clId="{FCAEFA08-8F48-4305-BEBC-CDBB6EEEF181}" dt="2022-04-05T18:56:44.300" v="334" actId="47"/>
        <pc:sldMkLst>
          <pc:docMk/>
          <pc:sldMk cId="382337084" sldId="337"/>
        </pc:sldMkLst>
      </pc:sldChg>
      <pc:sldChg chg="new del">
        <pc:chgData name="Janvi Patel" userId="32c9656d82a820aa" providerId="LiveId" clId="{FCAEFA08-8F48-4305-BEBC-CDBB6EEEF181}" dt="2022-04-05T18:56:44.262" v="333" actId="47"/>
        <pc:sldMkLst>
          <pc:docMk/>
          <pc:sldMk cId="2605972636" sldId="338"/>
        </pc:sldMkLst>
      </pc:sldChg>
      <pc:sldChg chg="new del">
        <pc:chgData name="Janvi Patel" userId="32c9656d82a820aa" providerId="LiveId" clId="{FCAEFA08-8F48-4305-BEBC-CDBB6EEEF181}" dt="2022-04-05T18:56:44.221" v="332" actId="47"/>
        <pc:sldMkLst>
          <pc:docMk/>
          <pc:sldMk cId="2266203556" sldId="339"/>
        </pc:sldMkLst>
      </pc:sldChg>
      <pc:sldChg chg="new del">
        <pc:chgData name="Janvi Patel" userId="32c9656d82a820aa" providerId="LiveId" clId="{FCAEFA08-8F48-4305-BEBC-CDBB6EEEF181}" dt="2022-04-05T18:56:44.191" v="331" actId="47"/>
        <pc:sldMkLst>
          <pc:docMk/>
          <pc:sldMk cId="438277449" sldId="340"/>
        </pc:sldMkLst>
      </pc:sldChg>
      <pc:sldChg chg="new del">
        <pc:chgData name="Janvi Patel" userId="32c9656d82a820aa" providerId="LiveId" clId="{FCAEFA08-8F48-4305-BEBC-CDBB6EEEF181}" dt="2022-04-05T18:56:44.170" v="330" actId="47"/>
        <pc:sldMkLst>
          <pc:docMk/>
          <pc:sldMk cId="440990408" sldId="341"/>
        </pc:sldMkLst>
      </pc:sldChg>
      <pc:sldChg chg="new del">
        <pc:chgData name="Janvi Patel" userId="32c9656d82a820aa" providerId="LiveId" clId="{FCAEFA08-8F48-4305-BEBC-CDBB6EEEF181}" dt="2022-04-05T18:56:44.146" v="329" actId="47"/>
        <pc:sldMkLst>
          <pc:docMk/>
          <pc:sldMk cId="3431544326" sldId="342"/>
        </pc:sldMkLst>
      </pc:sldChg>
      <pc:sldChg chg="new del">
        <pc:chgData name="Janvi Patel" userId="32c9656d82a820aa" providerId="LiveId" clId="{FCAEFA08-8F48-4305-BEBC-CDBB6EEEF181}" dt="2022-04-05T18:56:44.109" v="328" actId="47"/>
        <pc:sldMkLst>
          <pc:docMk/>
          <pc:sldMk cId="1558774473" sldId="343"/>
        </pc:sldMkLst>
      </pc:sldChg>
      <pc:sldChg chg="new del">
        <pc:chgData name="Janvi Patel" userId="32c9656d82a820aa" providerId="LiveId" clId="{FCAEFA08-8F48-4305-BEBC-CDBB6EEEF181}" dt="2022-04-05T18:56:44.083" v="327" actId="47"/>
        <pc:sldMkLst>
          <pc:docMk/>
          <pc:sldMk cId="3815705162" sldId="344"/>
        </pc:sldMkLst>
      </pc:sldChg>
      <pc:sldChg chg="new del">
        <pc:chgData name="Janvi Patel" userId="32c9656d82a820aa" providerId="LiveId" clId="{FCAEFA08-8F48-4305-BEBC-CDBB6EEEF181}" dt="2022-04-05T18:56:44.048" v="326" actId="47"/>
        <pc:sldMkLst>
          <pc:docMk/>
          <pc:sldMk cId="1318759886" sldId="345"/>
        </pc:sldMkLst>
      </pc:sldChg>
      <pc:sldChg chg="new del">
        <pc:chgData name="Janvi Patel" userId="32c9656d82a820aa" providerId="LiveId" clId="{FCAEFA08-8F48-4305-BEBC-CDBB6EEEF181}" dt="2022-04-05T18:56:44.033" v="325" actId="47"/>
        <pc:sldMkLst>
          <pc:docMk/>
          <pc:sldMk cId="3525871756" sldId="346"/>
        </pc:sldMkLst>
      </pc:sldChg>
      <pc:sldChg chg="new del">
        <pc:chgData name="Janvi Patel" userId="32c9656d82a820aa" providerId="LiveId" clId="{FCAEFA08-8F48-4305-BEBC-CDBB6EEEF181}" dt="2022-04-05T18:56:44.006" v="324" actId="47"/>
        <pc:sldMkLst>
          <pc:docMk/>
          <pc:sldMk cId="978298108" sldId="347"/>
        </pc:sldMkLst>
      </pc:sldChg>
      <pc:sldChg chg="new del">
        <pc:chgData name="Janvi Patel" userId="32c9656d82a820aa" providerId="LiveId" clId="{FCAEFA08-8F48-4305-BEBC-CDBB6EEEF181}" dt="2022-04-05T18:56:43.956" v="323" actId="47"/>
        <pc:sldMkLst>
          <pc:docMk/>
          <pc:sldMk cId="926935447" sldId="348"/>
        </pc:sldMkLst>
      </pc:sldChg>
      <pc:sldChg chg="new del">
        <pc:chgData name="Janvi Patel" userId="32c9656d82a820aa" providerId="LiveId" clId="{FCAEFA08-8F48-4305-BEBC-CDBB6EEEF181}" dt="2022-04-05T18:56:43.924" v="322" actId="47"/>
        <pc:sldMkLst>
          <pc:docMk/>
          <pc:sldMk cId="384059211" sldId="349"/>
        </pc:sldMkLst>
      </pc:sldChg>
      <pc:sldChg chg="new del">
        <pc:chgData name="Janvi Patel" userId="32c9656d82a820aa" providerId="LiveId" clId="{FCAEFA08-8F48-4305-BEBC-CDBB6EEEF181}" dt="2022-04-05T18:56:43.908" v="321" actId="47"/>
        <pc:sldMkLst>
          <pc:docMk/>
          <pc:sldMk cId="2981171109" sldId="350"/>
        </pc:sldMkLst>
      </pc:sldChg>
      <pc:sldChg chg="new del">
        <pc:chgData name="Janvi Patel" userId="32c9656d82a820aa" providerId="LiveId" clId="{FCAEFA08-8F48-4305-BEBC-CDBB6EEEF181}" dt="2022-04-05T18:56:43.880" v="320" actId="47"/>
        <pc:sldMkLst>
          <pc:docMk/>
          <pc:sldMk cId="2381897144" sldId="351"/>
        </pc:sldMkLst>
      </pc:sldChg>
      <pc:sldChg chg="new del">
        <pc:chgData name="Janvi Patel" userId="32c9656d82a820aa" providerId="LiveId" clId="{FCAEFA08-8F48-4305-BEBC-CDBB6EEEF181}" dt="2022-04-05T18:56:43.842" v="319" actId="47"/>
        <pc:sldMkLst>
          <pc:docMk/>
          <pc:sldMk cId="1925286796" sldId="352"/>
        </pc:sldMkLst>
      </pc:sldChg>
      <pc:sldChg chg="new del">
        <pc:chgData name="Janvi Patel" userId="32c9656d82a820aa" providerId="LiveId" clId="{FCAEFA08-8F48-4305-BEBC-CDBB6EEEF181}" dt="2022-04-05T18:56:43.808" v="318" actId="47"/>
        <pc:sldMkLst>
          <pc:docMk/>
          <pc:sldMk cId="2943610662" sldId="353"/>
        </pc:sldMkLst>
      </pc:sldChg>
      <pc:sldChg chg="new del">
        <pc:chgData name="Janvi Patel" userId="32c9656d82a820aa" providerId="LiveId" clId="{FCAEFA08-8F48-4305-BEBC-CDBB6EEEF181}" dt="2022-04-05T18:56:43.792" v="317" actId="47"/>
        <pc:sldMkLst>
          <pc:docMk/>
          <pc:sldMk cId="3440197417" sldId="354"/>
        </pc:sldMkLst>
      </pc:sldChg>
      <pc:sldChg chg="new del">
        <pc:chgData name="Janvi Patel" userId="32c9656d82a820aa" providerId="LiveId" clId="{FCAEFA08-8F48-4305-BEBC-CDBB6EEEF181}" dt="2022-04-05T18:56:43.766" v="316" actId="47"/>
        <pc:sldMkLst>
          <pc:docMk/>
          <pc:sldMk cId="2582737506" sldId="355"/>
        </pc:sldMkLst>
      </pc:sldChg>
      <pc:sldChg chg="new del">
        <pc:chgData name="Janvi Patel" userId="32c9656d82a820aa" providerId="LiveId" clId="{FCAEFA08-8F48-4305-BEBC-CDBB6EEEF181}" dt="2022-04-05T18:56:43.283" v="315" actId="47"/>
        <pc:sldMkLst>
          <pc:docMk/>
          <pc:sldMk cId="4020297870" sldId="356"/>
        </pc:sldMkLst>
      </pc:sldChg>
      <pc:sldChg chg="new del">
        <pc:chgData name="Janvi Patel" userId="32c9656d82a820aa" providerId="LiveId" clId="{FCAEFA08-8F48-4305-BEBC-CDBB6EEEF181}" dt="2022-04-05T18:56:42.441" v="314" actId="47"/>
        <pc:sldMkLst>
          <pc:docMk/>
          <pc:sldMk cId="1688457284" sldId="357"/>
        </pc:sldMkLst>
      </pc:sldChg>
      <pc:sldChg chg="new del">
        <pc:chgData name="Janvi Patel" userId="32c9656d82a820aa" providerId="LiveId" clId="{FCAEFA08-8F48-4305-BEBC-CDBB6EEEF181}" dt="2022-04-05T18:56:42.393" v="313" actId="47"/>
        <pc:sldMkLst>
          <pc:docMk/>
          <pc:sldMk cId="2969521931" sldId="358"/>
        </pc:sldMkLst>
      </pc:sldChg>
      <pc:sldChg chg="new del">
        <pc:chgData name="Janvi Patel" userId="32c9656d82a820aa" providerId="LiveId" clId="{FCAEFA08-8F48-4305-BEBC-CDBB6EEEF181}" dt="2022-04-05T18:56:42.332" v="312" actId="47"/>
        <pc:sldMkLst>
          <pc:docMk/>
          <pc:sldMk cId="146862767" sldId="359"/>
        </pc:sldMkLst>
      </pc:sldChg>
      <pc:sldChg chg="new del">
        <pc:chgData name="Janvi Patel" userId="32c9656d82a820aa" providerId="LiveId" clId="{FCAEFA08-8F48-4305-BEBC-CDBB6EEEF181}" dt="2022-04-05T18:56:42.299" v="311" actId="47"/>
        <pc:sldMkLst>
          <pc:docMk/>
          <pc:sldMk cId="212976869" sldId="360"/>
        </pc:sldMkLst>
      </pc:sldChg>
      <pc:sldChg chg="new del">
        <pc:chgData name="Janvi Patel" userId="32c9656d82a820aa" providerId="LiveId" clId="{FCAEFA08-8F48-4305-BEBC-CDBB6EEEF181}" dt="2022-04-05T18:56:42.256" v="310" actId="47"/>
        <pc:sldMkLst>
          <pc:docMk/>
          <pc:sldMk cId="1544214883" sldId="361"/>
        </pc:sldMkLst>
      </pc:sldChg>
      <pc:sldChg chg="new del">
        <pc:chgData name="Janvi Patel" userId="32c9656d82a820aa" providerId="LiveId" clId="{FCAEFA08-8F48-4305-BEBC-CDBB6EEEF181}" dt="2022-04-05T18:56:42.228" v="309" actId="47"/>
        <pc:sldMkLst>
          <pc:docMk/>
          <pc:sldMk cId="1927805903" sldId="362"/>
        </pc:sldMkLst>
      </pc:sldChg>
      <pc:sldChg chg="new del">
        <pc:chgData name="Janvi Patel" userId="32c9656d82a820aa" providerId="LiveId" clId="{FCAEFA08-8F48-4305-BEBC-CDBB6EEEF181}" dt="2022-04-05T18:56:42.193" v="308" actId="47"/>
        <pc:sldMkLst>
          <pc:docMk/>
          <pc:sldMk cId="2758649920" sldId="363"/>
        </pc:sldMkLst>
      </pc:sldChg>
      <pc:sldChg chg="new del">
        <pc:chgData name="Janvi Patel" userId="32c9656d82a820aa" providerId="LiveId" clId="{FCAEFA08-8F48-4305-BEBC-CDBB6EEEF181}" dt="2022-04-05T18:56:42.155" v="307" actId="47"/>
        <pc:sldMkLst>
          <pc:docMk/>
          <pc:sldMk cId="1279360762" sldId="364"/>
        </pc:sldMkLst>
      </pc:sldChg>
      <pc:sldChg chg="new del">
        <pc:chgData name="Janvi Patel" userId="32c9656d82a820aa" providerId="LiveId" clId="{FCAEFA08-8F48-4305-BEBC-CDBB6EEEF181}" dt="2022-04-05T18:56:42.139" v="306" actId="47"/>
        <pc:sldMkLst>
          <pc:docMk/>
          <pc:sldMk cId="2423231662" sldId="365"/>
        </pc:sldMkLst>
      </pc:sldChg>
      <pc:sldChg chg="new del">
        <pc:chgData name="Janvi Patel" userId="32c9656d82a820aa" providerId="LiveId" clId="{FCAEFA08-8F48-4305-BEBC-CDBB6EEEF181}" dt="2022-04-05T18:56:42.117" v="305" actId="47"/>
        <pc:sldMkLst>
          <pc:docMk/>
          <pc:sldMk cId="1337339688" sldId="366"/>
        </pc:sldMkLst>
      </pc:sldChg>
      <pc:sldChg chg="new del">
        <pc:chgData name="Janvi Patel" userId="32c9656d82a820aa" providerId="LiveId" clId="{FCAEFA08-8F48-4305-BEBC-CDBB6EEEF181}" dt="2022-04-05T18:56:42.084" v="304" actId="47"/>
        <pc:sldMkLst>
          <pc:docMk/>
          <pc:sldMk cId="1470946812" sldId="367"/>
        </pc:sldMkLst>
      </pc:sldChg>
      <pc:sldChg chg="new del">
        <pc:chgData name="Janvi Patel" userId="32c9656d82a820aa" providerId="LiveId" clId="{FCAEFA08-8F48-4305-BEBC-CDBB6EEEF181}" dt="2022-04-05T18:56:41.597" v="303" actId="47"/>
        <pc:sldMkLst>
          <pc:docMk/>
          <pc:sldMk cId="2531121628" sldId="368"/>
        </pc:sldMkLst>
      </pc:sldChg>
      <pc:sldChg chg="new del">
        <pc:chgData name="Janvi Patel" userId="32c9656d82a820aa" providerId="LiveId" clId="{FCAEFA08-8F48-4305-BEBC-CDBB6EEEF181}" dt="2022-04-05T18:56:40.064" v="302" actId="47"/>
        <pc:sldMkLst>
          <pc:docMk/>
          <pc:sldMk cId="1559994481" sldId="369"/>
        </pc:sldMkLst>
      </pc:sldChg>
      <pc:sldChg chg="new del">
        <pc:chgData name="Janvi Patel" userId="32c9656d82a820aa" providerId="LiveId" clId="{FCAEFA08-8F48-4305-BEBC-CDBB6EEEF181}" dt="2022-04-05T18:56:40.025" v="301" actId="47"/>
        <pc:sldMkLst>
          <pc:docMk/>
          <pc:sldMk cId="3910306283" sldId="370"/>
        </pc:sldMkLst>
      </pc:sldChg>
      <pc:sldChg chg="new del">
        <pc:chgData name="Janvi Patel" userId="32c9656d82a820aa" providerId="LiveId" clId="{FCAEFA08-8F48-4305-BEBC-CDBB6EEEF181}" dt="2022-04-05T18:56:40.001" v="300" actId="47"/>
        <pc:sldMkLst>
          <pc:docMk/>
          <pc:sldMk cId="2138186586" sldId="371"/>
        </pc:sldMkLst>
      </pc:sldChg>
      <pc:sldChg chg="new del">
        <pc:chgData name="Janvi Patel" userId="32c9656d82a820aa" providerId="LiveId" clId="{FCAEFA08-8F48-4305-BEBC-CDBB6EEEF181}" dt="2022-04-05T18:56:39.985" v="299" actId="47"/>
        <pc:sldMkLst>
          <pc:docMk/>
          <pc:sldMk cId="141980312" sldId="372"/>
        </pc:sldMkLst>
      </pc:sldChg>
      <pc:sldChg chg="new del">
        <pc:chgData name="Janvi Patel" userId="32c9656d82a820aa" providerId="LiveId" clId="{FCAEFA08-8F48-4305-BEBC-CDBB6EEEF181}" dt="2022-04-05T18:56:39.954" v="298" actId="47"/>
        <pc:sldMkLst>
          <pc:docMk/>
          <pc:sldMk cId="102487091" sldId="373"/>
        </pc:sldMkLst>
      </pc:sldChg>
      <pc:sldChg chg="new del">
        <pc:chgData name="Janvi Patel" userId="32c9656d82a820aa" providerId="LiveId" clId="{FCAEFA08-8F48-4305-BEBC-CDBB6EEEF181}" dt="2022-04-05T18:56:39.922" v="297" actId="47"/>
        <pc:sldMkLst>
          <pc:docMk/>
          <pc:sldMk cId="929308818" sldId="374"/>
        </pc:sldMkLst>
      </pc:sldChg>
      <pc:sldChg chg="new del">
        <pc:chgData name="Janvi Patel" userId="32c9656d82a820aa" providerId="LiveId" clId="{FCAEFA08-8F48-4305-BEBC-CDBB6EEEF181}" dt="2022-04-05T18:56:39.881" v="296" actId="47"/>
        <pc:sldMkLst>
          <pc:docMk/>
          <pc:sldMk cId="4205445896" sldId="375"/>
        </pc:sldMkLst>
      </pc:sldChg>
      <pc:sldChg chg="new del">
        <pc:chgData name="Janvi Patel" userId="32c9656d82a820aa" providerId="LiveId" clId="{FCAEFA08-8F48-4305-BEBC-CDBB6EEEF181}" dt="2022-04-05T18:56:39.862" v="295" actId="47"/>
        <pc:sldMkLst>
          <pc:docMk/>
          <pc:sldMk cId="1662704547" sldId="376"/>
        </pc:sldMkLst>
      </pc:sldChg>
      <pc:sldChg chg="new del">
        <pc:chgData name="Janvi Patel" userId="32c9656d82a820aa" providerId="LiveId" clId="{FCAEFA08-8F48-4305-BEBC-CDBB6EEEF181}" dt="2022-04-05T18:56:39.827" v="294" actId="47"/>
        <pc:sldMkLst>
          <pc:docMk/>
          <pc:sldMk cId="4029695712" sldId="377"/>
        </pc:sldMkLst>
      </pc:sldChg>
      <pc:sldChg chg="new del">
        <pc:chgData name="Janvi Patel" userId="32c9656d82a820aa" providerId="LiveId" clId="{FCAEFA08-8F48-4305-BEBC-CDBB6EEEF181}" dt="2022-04-05T18:56:39.796" v="293" actId="47"/>
        <pc:sldMkLst>
          <pc:docMk/>
          <pc:sldMk cId="2946914705" sldId="378"/>
        </pc:sldMkLst>
      </pc:sldChg>
      <pc:sldChg chg="new del">
        <pc:chgData name="Janvi Patel" userId="32c9656d82a820aa" providerId="LiveId" clId="{FCAEFA08-8F48-4305-BEBC-CDBB6EEEF181}" dt="2022-04-05T18:56:39.776" v="292" actId="47"/>
        <pc:sldMkLst>
          <pc:docMk/>
          <pc:sldMk cId="3401646076" sldId="379"/>
        </pc:sldMkLst>
      </pc:sldChg>
      <pc:sldChg chg="new del">
        <pc:chgData name="Janvi Patel" userId="32c9656d82a820aa" providerId="LiveId" clId="{FCAEFA08-8F48-4305-BEBC-CDBB6EEEF181}" dt="2022-04-05T18:56:39.748" v="291" actId="47"/>
        <pc:sldMkLst>
          <pc:docMk/>
          <pc:sldMk cId="3417410794" sldId="380"/>
        </pc:sldMkLst>
      </pc:sldChg>
      <pc:sldChg chg="new del">
        <pc:chgData name="Janvi Patel" userId="32c9656d82a820aa" providerId="LiveId" clId="{FCAEFA08-8F48-4305-BEBC-CDBB6EEEF181}" dt="2022-04-05T18:56:39.716" v="290" actId="47"/>
        <pc:sldMkLst>
          <pc:docMk/>
          <pc:sldMk cId="4213609617" sldId="381"/>
        </pc:sldMkLst>
      </pc:sldChg>
      <pc:sldChg chg="new del">
        <pc:chgData name="Janvi Patel" userId="32c9656d82a820aa" providerId="LiveId" clId="{FCAEFA08-8F48-4305-BEBC-CDBB6EEEF181}" dt="2022-04-05T18:56:39.241" v="289" actId="47"/>
        <pc:sldMkLst>
          <pc:docMk/>
          <pc:sldMk cId="1766333031" sldId="382"/>
        </pc:sldMkLst>
      </pc:sldChg>
      <pc:sldChg chg="new del">
        <pc:chgData name="Janvi Patel" userId="32c9656d82a820aa" providerId="LiveId" clId="{FCAEFA08-8F48-4305-BEBC-CDBB6EEEF181}" dt="2022-04-05T18:56:36.780" v="288" actId="47"/>
        <pc:sldMkLst>
          <pc:docMk/>
          <pc:sldMk cId="681592473" sldId="383"/>
        </pc:sldMkLst>
      </pc:sldChg>
      <pc:sldChg chg="new del">
        <pc:chgData name="Janvi Patel" userId="32c9656d82a820aa" providerId="LiveId" clId="{FCAEFA08-8F48-4305-BEBC-CDBB6EEEF181}" dt="2022-04-05T18:56:35.243" v="287" actId="47"/>
        <pc:sldMkLst>
          <pc:docMk/>
          <pc:sldMk cId="4218327423" sldId="384"/>
        </pc:sldMkLst>
      </pc:sldChg>
      <pc:sldChg chg="new del">
        <pc:chgData name="Janvi Patel" userId="32c9656d82a820aa" providerId="LiveId" clId="{FCAEFA08-8F48-4305-BEBC-CDBB6EEEF181}" dt="2022-04-05T18:56:35.226" v="286" actId="47"/>
        <pc:sldMkLst>
          <pc:docMk/>
          <pc:sldMk cId="2557064510" sldId="385"/>
        </pc:sldMkLst>
      </pc:sldChg>
      <pc:sldChg chg="new del">
        <pc:chgData name="Janvi Patel" userId="32c9656d82a820aa" providerId="LiveId" clId="{FCAEFA08-8F48-4305-BEBC-CDBB6EEEF181}" dt="2022-04-05T18:56:35.192" v="285" actId="47"/>
        <pc:sldMkLst>
          <pc:docMk/>
          <pc:sldMk cId="1123672065" sldId="386"/>
        </pc:sldMkLst>
      </pc:sldChg>
      <pc:sldChg chg="new del">
        <pc:chgData name="Janvi Patel" userId="32c9656d82a820aa" providerId="LiveId" clId="{FCAEFA08-8F48-4305-BEBC-CDBB6EEEF181}" dt="2022-04-05T18:56:35.169" v="284" actId="47"/>
        <pc:sldMkLst>
          <pc:docMk/>
          <pc:sldMk cId="1367855813" sldId="387"/>
        </pc:sldMkLst>
      </pc:sldChg>
      <pc:sldChg chg="new del">
        <pc:chgData name="Janvi Patel" userId="32c9656d82a820aa" providerId="LiveId" clId="{FCAEFA08-8F48-4305-BEBC-CDBB6EEEF181}" dt="2022-04-05T18:56:35.144" v="283" actId="47"/>
        <pc:sldMkLst>
          <pc:docMk/>
          <pc:sldMk cId="4008149275" sldId="388"/>
        </pc:sldMkLst>
      </pc:sldChg>
      <pc:sldChg chg="new del">
        <pc:chgData name="Janvi Patel" userId="32c9656d82a820aa" providerId="LiveId" clId="{FCAEFA08-8F48-4305-BEBC-CDBB6EEEF181}" dt="2022-04-05T18:56:35.112" v="282" actId="47"/>
        <pc:sldMkLst>
          <pc:docMk/>
          <pc:sldMk cId="1045703251" sldId="389"/>
        </pc:sldMkLst>
      </pc:sldChg>
      <pc:sldChg chg="new del">
        <pc:chgData name="Janvi Patel" userId="32c9656d82a820aa" providerId="LiveId" clId="{FCAEFA08-8F48-4305-BEBC-CDBB6EEEF181}" dt="2022-04-05T18:56:35.069" v="281" actId="47"/>
        <pc:sldMkLst>
          <pc:docMk/>
          <pc:sldMk cId="3385044048" sldId="390"/>
        </pc:sldMkLst>
      </pc:sldChg>
      <pc:sldChg chg="new del">
        <pc:chgData name="Janvi Patel" userId="32c9656d82a820aa" providerId="LiveId" clId="{FCAEFA08-8F48-4305-BEBC-CDBB6EEEF181}" dt="2022-04-05T18:56:35.045" v="280" actId="47"/>
        <pc:sldMkLst>
          <pc:docMk/>
          <pc:sldMk cId="3326823313" sldId="391"/>
        </pc:sldMkLst>
      </pc:sldChg>
      <pc:sldChg chg="new del">
        <pc:chgData name="Janvi Patel" userId="32c9656d82a820aa" providerId="LiveId" clId="{FCAEFA08-8F48-4305-BEBC-CDBB6EEEF181}" dt="2022-04-05T18:56:35.009" v="279" actId="47"/>
        <pc:sldMkLst>
          <pc:docMk/>
          <pc:sldMk cId="1239683739" sldId="392"/>
        </pc:sldMkLst>
      </pc:sldChg>
      <pc:sldChg chg="new del">
        <pc:chgData name="Janvi Patel" userId="32c9656d82a820aa" providerId="LiveId" clId="{FCAEFA08-8F48-4305-BEBC-CDBB6EEEF181}" dt="2022-04-05T18:56:34.975" v="278" actId="47"/>
        <pc:sldMkLst>
          <pc:docMk/>
          <pc:sldMk cId="618882401" sldId="393"/>
        </pc:sldMkLst>
      </pc:sldChg>
      <pc:sldChg chg="new del">
        <pc:chgData name="Janvi Patel" userId="32c9656d82a820aa" providerId="LiveId" clId="{FCAEFA08-8F48-4305-BEBC-CDBB6EEEF181}" dt="2022-04-05T18:56:34.950" v="277" actId="47"/>
        <pc:sldMkLst>
          <pc:docMk/>
          <pc:sldMk cId="3457673894" sldId="394"/>
        </pc:sldMkLst>
      </pc:sldChg>
      <pc:sldChg chg="new del">
        <pc:chgData name="Janvi Patel" userId="32c9656d82a820aa" providerId="LiveId" clId="{FCAEFA08-8F48-4305-BEBC-CDBB6EEEF181}" dt="2022-04-05T18:56:34.930" v="276" actId="47"/>
        <pc:sldMkLst>
          <pc:docMk/>
          <pc:sldMk cId="4042202919" sldId="395"/>
        </pc:sldMkLst>
      </pc:sldChg>
      <pc:sldChg chg="new del">
        <pc:chgData name="Janvi Patel" userId="32c9656d82a820aa" providerId="LiveId" clId="{FCAEFA08-8F48-4305-BEBC-CDBB6EEEF181}" dt="2022-04-05T18:56:34.891" v="275" actId="47"/>
        <pc:sldMkLst>
          <pc:docMk/>
          <pc:sldMk cId="1008106623" sldId="396"/>
        </pc:sldMkLst>
      </pc:sldChg>
      <pc:sldChg chg="new del">
        <pc:chgData name="Janvi Patel" userId="32c9656d82a820aa" providerId="LiveId" clId="{FCAEFA08-8F48-4305-BEBC-CDBB6EEEF181}" dt="2022-04-05T18:56:34.868" v="274" actId="47"/>
        <pc:sldMkLst>
          <pc:docMk/>
          <pc:sldMk cId="1744586313" sldId="397"/>
        </pc:sldMkLst>
      </pc:sldChg>
      <pc:sldChg chg="new del">
        <pc:chgData name="Janvi Patel" userId="32c9656d82a820aa" providerId="LiveId" clId="{FCAEFA08-8F48-4305-BEBC-CDBB6EEEF181}" dt="2022-04-05T18:56:34.836" v="273" actId="47"/>
        <pc:sldMkLst>
          <pc:docMk/>
          <pc:sldMk cId="2020439322" sldId="398"/>
        </pc:sldMkLst>
      </pc:sldChg>
      <pc:sldChg chg="new del">
        <pc:chgData name="Janvi Patel" userId="32c9656d82a820aa" providerId="LiveId" clId="{FCAEFA08-8F48-4305-BEBC-CDBB6EEEF181}" dt="2022-04-05T18:56:34.815" v="272" actId="47"/>
        <pc:sldMkLst>
          <pc:docMk/>
          <pc:sldMk cId="816139293" sldId="399"/>
        </pc:sldMkLst>
      </pc:sldChg>
      <pc:sldChg chg="new del">
        <pc:chgData name="Janvi Patel" userId="32c9656d82a820aa" providerId="LiveId" clId="{FCAEFA08-8F48-4305-BEBC-CDBB6EEEF181}" dt="2022-04-05T18:56:34.783" v="271" actId="47"/>
        <pc:sldMkLst>
          <pc:docMk/>
          <pc:sldMk cId="195141059" sldId="400"/>
        </pc:sldMkLst>
      </pc:sldChg>
      <pc:sldChg chg="new del">
        <pc:chgData name="Janvi Patel" userId="32c9656d82a820aa" providerId="LiveId" clId="{FCAEFA08-8F48-4305-BEBC-CDBB6EEEF181}" dt="2022-04-05T18:56:34.759" v="270" actId="47"/>
        <pc:sldMkLst>
          <pc:docMk/>
          <pc:sldMk cId="3055537482" sldId="401"/>
        </pc:sldMkLst>
      </pc:sldChg>
      <pc:sldChg chg="new del">
        <pc:chgData name="Janvi Patel" userId="32c9656d82a820aa" providerId="LiveId" clId="{FCAEFA08-8F48-4305-BEBC-CDBB6EEEF181}" dt="2022-04-05T18:56:34.710" v="269" actId="47"/>
        <pc:sldMkLst>
          <pc:docMk/>
          <pc:sldMk cId="803894140" sldId="402"/>
        </pc:sldMkLst>
      </pc:sldChg>
      <pc:sldChg chg="new del">
        <pc:chgData name="Janvi Patel" userId="32c9656d82a820aa" providerId="LiveId" clId="{FCAEFA08-8F48-4305-BEBC-CDBB6EEEF181}" dt="2022-04-05T18:56:34.687" v="268" actId="47"/>
        <pc:sldMkLst>
          <pc:docMk/>
          <pc:sldMk cId="1658598386" sldId="403"/>
        </pc:sldMkLst>
      </pc:sldChg>
      <pc:sldChg chg="new del">
        <pc:chgData name="Janvi Patel" userId="32c9656d82a820aa" providerId="LiveId" clId="{FCAEFA08-8F48-4305-BEBC-CDBB6EEEF181}" dt="2022-04-05T18:56:34.668" v="267" actId="47"/>
        <pc:sldMkLst>
          <pc:docMk/>
          <pc:sldMk cId="477547400" sldId="404"/>
        </pc:sldMkLst>
      </pc:sldChg>
      <pc:sldChg chg="new del">
        <pc:chgData name="Janvi Patel" userId="32c9656d82a820aa" providerId="LiveId" clId="{FCAEFA08-8F48-4305-BEBC-CDBB6EEEF181}" dt="2022-04-05T18:56:34.632" v="266" actId="47"/>
        <pc:sldMkLst>
          <pc:docMk/>
          <pc:sldMk cId="3375607910" sldId="405"/>
        </pc:sldMkLst>
      </pc:sldChg>
      <pc:sldChg chg="new del">
        <pc:chgData name="Janvi Patel" userId="32c9656d82a820aa" providerId="LiveId" clId="{FCAEFA08-8F48-4305-BEBC-CDBB6EEEF181}" dt="2022-04-05T18:56:34.615" v="265" actId="47"/>
        <pc:sldMkLst>
          <pc:docMk/>
          <pc:sldMk cId="959824797" sldId="406"/>
        </pc:sldMkLst>
      </pc:sldChg>
      <pc:sldChg chg="new del">
        <pc:chgData name="Janvi Patel" userId="32c9656d82a820aa" providerId="LiveId" clId="{FCAEFA08-8F48-4305-BEBC-CDBB6EEEF181}" dt="2022-04-05T18:56:34.578" v="264" actId="47"/>
        <pc:sldMkLst>
          <pc:docMk/>
          <pc:sldMk cId="1523303554" sldId="407"/>
        </pc:sldMkLst>
      </pc:sldChg>
      <pc:sldChg chg="new del">
        <pc:chgData name="Janvi Patel" userId="32c9656d82a820aa" providerId="LiveId" clId="{FCAEFA08-8F48-4305-BEBC-CDBB6EEEF181}" dt="2022-04-05T18:56:34.556" v="263" actId="47"/>
        <pc:sldMkLst>
          <pc:docMk/>
          <pc:sldMk cId="3493726174" sldId="408"/>
        </pc:sldMkLst>
      </pc:sldChg>
      <pc:sldChg chg="new del">
        <pc:chgData name="Janvi Patel" userId="32c9656d82a820aa" providerId="LiveId" clId="{FCAEFA08-8F48-4305-BEBC-CDBB6EEEF181}" dt="2022-04-05T18:56:34.519" v="262" actId="47"/>
        <pc:sldMkLst>
          <pc:docMk/>
          <pc:sldMk cId="1354701990" sldId="409"/>
        </pc:sldMkLst>
      </pc:sldChg>
      <pc:sldChg chg="new del">
        <pc:chgData name="Janvi Patel" userId="32c9656d82a820aa" providerId="LiveId" clId="{FCAEFA08-8F48-4305-BEBC-CDBB6EEEF181}" dt="2022-04-05T18:56:34.492" v="261" actId="47"/>
        <pc:sldMkLst>
          <pc:docMk/>
          <pc:sldMk cId="3095391770" sldId="410"/>
        </pc:sldMkLst>
      </pc:sldChg>
      <pc:sldChg chg="new del">
        <pc:chgData name="Janvi Patel" userId="32c9656d82a820aa" providerId="LiveId" clId="{FCAEFA08-8F48-4305-BEBC-CDBB6EEEF181}" dt="2022-04-05T18:56:34.468" v="260" actId="47"/>
        <pc:sldMkLst>
          <pc:docMk/>
          <pc:sldMk cId="1760267946" sldId="411"/>
        </pc:sldMkLst>
      </pc:sldChg>
      <pc:sldChg chg="new del">
        <pc:chgData name="Janvi Patel" userId="32c9656d82a820aa" providerId="LiveId" clId="{FCAEFA08-8F48-4305-BEBC-CDBB6EEEF181}" dt="2022-04-05T18:56:34.448" v="259" actId="47"/>
        <pc:sldMkLst>
          <pc:docMk/>
          <pc:sldMk cId="4098020" sldId="412"/>
        </pc:sldMkLst>
      </pc:sldChg>
      <pc:sldChg chg="new del">
        <pc:chgData name="Janvi Patel" userId="32c9656d82a820aa" providerId="LiveId" clId="{FCAEFA08-8F48-4305-BEBC-CDBB6EEEF181}" dt="2022-04-05T18:56:34.416" v="258" actId="47"/>
        <pc:sldMkLst>
          <pc:docMk/>
          <pc:sldMk cId="3249026629" sldId="413"/>
        </pc:sldMkLst>
      </pc:sldChg>
      <pc:sldChg chg="new del">
        <pc:chgData name="Janvi Patel" userId="32c9656d82a820aa" providerId="LiveId" clId="{FCAEFA08-8F48-4305-BEBC-CDBB6EEEF181}" dt="2022-04-05T18:56:34.356" v="257" actId="47"/>
        <pc:sldMkLst>
          <pc:docMk/>
          <pc:sldMk cId="509847600" sldId="414"/>
        </pc:sldMkLst>
      </pc:sldChg>
      <pc:sldChg chg="new del">
        <pc:chgData name="Janvi Patel" userId="32c9656d82a820aa" providerId="LiveId" clId="{FCAEFA08-8F48-4305-BEBC-CDBB6EEEF181}" dt="2022-04-05T18:56:34.326" v="256" actId="47"/>
        <pc:sldMkLst>
          <pc:docMk/>
          <pc:sldMk cId="3148420337" sldId="415"/>
        </pc:sldMkLst>
      </pc:sldChg>
      <pc:sldChg chg="new del">
        <pc:chgData name="Janvi Patel" userId="32c9656d82a820aa" providerId="LiveId" clId="{FCAEFA08-8F48-4305-BEBC-CDBB6EEEF181}" dt="2022-04-05T18:56:34.300" v="255" actId="47"/>
        <pc:sldMkLst>
          <pc:docMk/>
          <pc:sldMk cId="4113437941" sldId="416"/>
        </pc:sldMkLst>
      </pc:sldChg>
      <pc:sldChg chg="new del">
        <pc:chgData name="Janvi Patel" userId="32c9656d82a820aa" providerId="LiveId" clId="{FCAEFA08-8F48-4305-BEBC-CDBB6EEEF181}" dt="2022-04-05T18:56:34.268" v="254" actId="47"/>
        <pc:sldMkLst>
          <pc:docMk/>
          <pc:sldMk cId="3494865584" sldId="417"/>
        </pc:sldMkLst>
      </pc:sldChg>
      <pc:sldChg chg="new del">
        <pc:chgData name="Janvi Patel" userId="32c9656d82a820aa" providerId="LiveId" clId="{FCAEFA08-8F48-4305-BEBC-CDBB6EEEF181}" dt="2022-04-05T18:56:34.238" v="253" actId="47"/>
        <pc:sldMkLst>
          <pc:docMk/>
          <pc:sldMk cId="3074768147" sldId="418"/>
        </pc:sldMkLst>
      </pc:sldChg>
      <pc:sldChg chg="new del">
        <pc:chgData name="Janvi Patel" userId="32c9656d82a820aa" providerId="LiveId" clId="{FCAEFA08-8F48-4305-BEBC-CDBB6EEEF181}" dt="2022-04-05T18:56:34.209" v="252" actId="47"/>
        <pc:sldMkLst>
          <pc:docMk/>
          <pc:sldMk cId="53094625" sldId="419"/>
        </pc:sldMkLst>
      </pc:sldChg>
      <pc:sldChg chg="new del">
        <pc:chgData name="Janvi Patel" userId="32c9656d82a820aa" providerId="LiveId" clId="{FCAEFA08-8F48-4305-BEBC-CDBB6EEEF181}" dt="2022-04-05T18:56:34.178" v="251" actId="47"/>
        <pc:sldMkLst>
          <pc:docMk/>
          <pc:sldMk cId="1478733308" sldId="420"/>
        </pc:sldMkLst>
      </pc:sldChg>
      <pc:sldChg chg="new del">
        <pc:chgData name="Janvi Patel" userId="32c9656d82a820aa" providerId="LiveId" clId="{FCAEFA08-8F48-4305-BEBC-CDBB6EEEF181}" dt="2022-04-05T18:56:34.149" v="250" actId="47"/>
        <pc:sldMkLst>
          <pc:docMk/>
          <pc:sldMk cId="751937197" sldId="421"/>
        </pc:sldMkLst>
      </pc:sldChg>
      <pc:sldChg chg="new del">
        <pc:chgData name="Janvi Patel" userId="32c9656d82a820aa" providerId="LiveId" clId="{FCAEFA08-8F48-4305-BEBC-CDBB6EEEF181}" dt="2022-04-05T18:56:34.133" v="249" actId="47"/>
        <pc:sldMkLst>
          <pc:docMk/>
          <pc:sldMk cId="2796028557" sldId="422"/>
        </pc:sldMkLst>
      </pc:sldChg>
      <pc:sldChg chg="new del">
        <pc:chgData name="Janvi Patel" userId="32c9656d82a820aa" providerId="LiveId" clId="{FCAEFA08-8F48-4305-BEBC-CDBB6EEEF181}" dt="2022-04-05T18:56:34.101" v="248" actId="47"/>
        <pc:sldMkLst>
          <pc:docMk/>
          <pc:sldMk cId="3028025450" sldId="423"/>
        </pc:sldMkLst>
      </pc:sldChg>
      <pc:sldChg chg="new del">
        <pc:chgData name="Janvi Patel" userId="32c9656d82a820aa" providerId="LiveId" clId="{FCAEFA08-8F48-4305-BEBC-CDBB6EEEF181}" dt="2022-04-05T18:56:34.081" v="247" actId="47"/>
        <pc:sldMkLst>
          <pc:docMk/>
          <pc:sldMk cId="350771021" sldId="424"/>
        </pc:sldMkLst>
      </pc:sldChg>
      <pc:sldChg chg="new del">
        <pc:chgData name="Janvi Patel" userId="32c9656d82a820aa" providerId="LiveId" clId="{FCAEFA08-8F48-4305-BEBC-CDBB6EEEF181}" dt="2022-04-05T18:56:34.047" v="246" actId="47"/>
        <pc:sldMkLst>
          <pc:docMk/>
          <pc:sldMk cId="3163389001" sldId="425"/>
        </pc:sldMkLst>
      </pc:sldChg>
      <pc:sldChg chg="new del">
        <pc:chgData name="Janvi Patel" userId="32c9656d82a820aa" providerId="LiveId" clId="{FCAEFA08-8F48-4305-BEBC-CDBB6EEEF181}" dt="2022-04-05T18:56:34.013" v="245" actId="47"/>
        <pc:sldMkLst>
          <pc:docMk/>
          <pc:sldMk cId="4064146947" sldId="426"/>
        </pc:sldMkLst>
      </pc:sldChg>
      <pc:sldChg chg="new del">
        <pc:chgData name="Janvi Patel" userId="32c9656d82a820aa" providerId="LiveId" clId="{FCAEFA08-8F48-4305-BEBC-CDBB6EEEF181}" dt="2022-04-05T18:56:33.994" v="244" actId="47"/>
        <pc:sldMkLst>
          <pc:docMk/>
          <pc:sldMk cId="3235287446" sldId="427"/>
        </pc:sldMkLst>
      </pc:sldChg>
      <pc:sldChg chg="new del">
        <pc:chgData name="Janvi Patel" userId="32c9656d82a820aa" providerId="LiveId" clId="{FCAEFA08-8F48-4305-BEBC-CDBB6EEEF181}" dt="2022-04-05T18:56:33.967" v="243" actId="47"/>
        <pc:sldMkLst>
          <pc:docMk/>
          <pc:sldMk cId="1188620035" sldId="428"/>
        </pc:sldMkLst>
      </pc:sldChg>
      <pc:sldChg chg="new del">
        <pc:chgData name="Janvi Patel" userId="32c9656d82a820aa" providerId="LiveId" clId="{FCAEFA08-8F48-4305-BEBC-CDBB6EEEF181}" dt="2022-04-05T18:56:33.351" v="239" actId="47"/>
        <pc:sldMkLst>
          <pc:docMk/>
          <pc:sldMk cId="1839237587" sldId="429"/>
        </pc:sldMkLst>
      </pc:sldChg>
    </pc:docChg>
  </pc:docChgLst>
  <pc:docChgLst>
    <pc:chgData name="Guest User" providerId="Windows Live" clId="Web-{E702AA08-6F14-44D8-815A-D2F278855F91}"/>
    <pc:docChg chg="addSld modSld">
      <pc:chgData name="Guest User" userId="" providerId="Windows Live" clId="Web-{E702AA08-6F14-44D8-815A-D2F278855F91}" dt="2022-04-06T01:06:43.195" v="1553" actId="14100"/>
      <pc:docMkLst>
        <pc:docMk/>
      </pc:docMkLst>
      <pc:sldChg chg="modSp">
        <pc:chgData name="Guest User" userId="" providerId="Windows Live" clId="Web-{E702AA08-6F14-44D8-815A-D2F278855F91}" dt="2022-04-06T00:40:38.710" v="1515" actId="20577"/>
        <pc:sldMkLst>
          <pc:docMk/>
          <pc:sldMk cId="834050406" sldId="256"/>
        </pc:sldMkLst>
        <pc:spChg chg="mod">
          <ac:chgData name="Guest User" userId="" providerId="Windows Live" clId="Web-{E702AA08-6F14-44D8-815A-D2F278855F91}" dt="2022-04-06T00:40:38.710" v="1515" actId="20577"/>
          <ac:spMkLst>
            <pc:docMk/>
            <pc:sldMk cId="834050406" sldId="256"/>
            <ac:spMk id="3" creationId="{3FC7BD98-5486-489C-BAA0-A69CEFF691B3}"/>
          </ac:spMkLst>
        </pc:spChg>
      </pc:sldChg>
      <pc:sldChg chg="modSp">
        <pc:chgData name="Guest User" userId="" providerId="Windows Live" clId="Web-{E702AA08-6F14-44D8-815A-D2F278855F91}" dt="2022-04-05T23:36:46.063" v="1213" actId="20577"/>
        <pc:sldMkLst>
          <pc:docMk/>
          <pc:sldMk cId="928474382" sldId="257"/>
        </pc:sldMkLst>
        <pc:spChg chg="mod">
          <ac:chgData name="Guest User" userId="" providerId="Windows Live" clId="Web-{E702AA08-6F14-44D8-815A-D2F278855F91}" dt="2022-04-05T23:36:45.970" v="1211" actId="20577"/>
          <ac:spMkLst>
            <pc:docMk/>
            <pc:sldMk cId="928474382" sldId="257"/>
            <ac:spMk id="2" creationId="{BB4B6193-F9F1-4C54-838F-77350B9FC5DC}"/>
          </ac:spMkLst>
        </pc:spChg>
        <pc:spChg chg="mod">
          <ac:chgData name="Guest User" userId="" providerId="Windows Live" clId="Web-{E702AA08-6F14-44D8-815A-D2F278855F91}" dt="2022-04-05T23:36:46.063" v="1213" actId="20577"/>
          <ac:spMkLst>
            <pc:docMk/>
            <pc:sldMk cId="928474382" sldId="257"/>
            <ac:spMk id="3" creationId="{94A550BB-5BC9-43E6-AAB0-063504F3A716}"/>
          </ac:spMkLst>
        </pc:spChg>
        <pc:graphicFrameChg chg="modGraphic">
          <ac:chgData name="Guest User" userId="" providerId="Windows Live" clId="Web-{E702AA08-6F14-44D8-815A-D2F278855F91}" dt="2022-04-05T23:36:46.048" v="1212" actId="20577"/>
          <ac:graphicFrameMkLst>
            <pc:docMk/>
            <pc:sldMk cId="928474382" sldId="257"/>
            <ac:graphicFrameMk id="5" creationId="{8453D1B9-6A3D-441D-888D-C1BEB727AD58}"/>
          </ac:graphicFrameMkLst>
        </pc:graphicFrameChg>
      </pc:sldChg>
      <pc:sldChg chg="modSp">
        <pc:chgData name="Guest User" userId="" providerId="Windows Live" clId="Web-{E702AA08-6F14-44D8-815A-D2F278855F91}" dt="2022-04-05T23:53:18.062" v="1311" actId="20577"/>
        <pc:sldMkLst>
          <pc:docMk/>
          <pc:sldMk cId="312450422" sldId="261"/>
        </pc:sldMkLst>
        <pc:spChg chg="mod">
          <ac:chgData name="Guest User" userId="" providerId="Windows Live" clId="Web-{E702AA08-6F14-44D8-815A-D2F278855F91}" dt="2022-04-05T23:36:28.532" v="1198" actId="20577"/>
          <ac:spMkLst>
            <pc:docMk/>
            <pc:sldMk cId="312450422" sldId="261"/>
            <ac:spMk id="2" creationId="{51384299-8B7C-4A23-99AA-9C6CA8905A13}"/>
          </ac:spMkLst>
        </pc:spChg>
        <pc:spChg chg="mod">
          <ac:chgData name="Guest User" userId="" providerId="Windows Live" clId="Web-{E702AA08-6F14-44D8-815A-D2F278855F91}" dt="2022-04-05T23:53:18.062" v="1311" actId="20577"/>
          <ac:spMkLst>
            <pc:docMk/>
            <pc:sldMk cId="312450422" sldId="261"/>
            <ac:spMk id="3" creationId="{9E8AA72B-C77D-4FFC-9F8D-2C29CD5B336A}"/>
          </ac:spMkLst>
        </pc:spChg>
        <pc:graphicFrameChg chg="mod modGraphic">
          <ac:chgData name="Guest User" userId="" providerId="Windows Live" clId="Web-{E702AA08-6F14-44D8-815A-D2F278855F91}" dt="2022-04-05T23:36:28.579" v="1210"/>
          <ac:graphicFrameMkLst>
            <pc:docMk/>
            <pc:sldMk cId="312450422" sldId="261"/>
            <ac:graphicFrameMk id="4" creationId="{FD303E87-00A1-41E7-9617-0EC9D75CDED8}"/>
          </ac:graphicFrameMkLst>
        </pc:graphicFrameChg>
      </pc:sldChg>
      <pc:sldChg chg="modSp">
        <pc:chgData name="Guest User" userId="" providerId="Windows Live" clId="Web-{E702AA08-6F14-44D8-815A-D2F278855F91}" dt="2022-04-05T23:38:06.519" v="1295"/>
        <pc:sldMkLst>
          <pc:docMk/>
          <pc:sldMk cId="3584569425" sldId="263"/>
        </pc:sldMkLst>
        <pc:spChg chg="mod">
          <ac:chgData name="Guest User" userId="" providerId="Windows Live" clId="Web-{E702AA08-6F14-44D8-815A-D2F278855F91}" dt="2022-04-05T23:38:06.363" v="1278" actId="20577"/>
          <ac:spMkLst>
            <pc:docMk/>
            <pc:sldMk cId="3584569425" sldId="263"/>
            <ac:spMk id="2" creationId="{9D535305-8809-4062-92E0-57A20C1D31DB}"/>
          </ac:spMkLst>
        </pc:spChg>
        <pc:graphicFrameChg chg="mod modGraphic">
          <ac:chgData name="Guest User" userId="" providerId="Windows Live" clId="Web-{E702AA08-6F14-44D8-815A-D2F278855F91}" dt="2022-04-05T23:38:06.519" v="1295"/>
          <ac:graphicFrameMkLst>
            <pc:docMk/>
            <pc:sldMk cId="3584569425" sldId="263"/>
            <ac:graphicFrameMk id="4" creationId="{EA821B1C-C2C1-44F2-AF37-5C7ACD084CF5}"/>
          </ac:graphicFrameMkLst>
        </pc:graphicFrameChg>
      </pc:sldChg>
      <pc:sldChg chg="modSp">
        <pc:chgData name="Guest User" userId="" providerId="Windows Live" clId="Web-{E702AA08-6F14-44D8-815A-D2F278855F91}" dt="2022-04-06T01:06:43.195" v="1553" actId="14100"/>
        <pc:sldMkLst>
          <pc:docMk/>
          <pc:sldMk cId="2759190989" sldId="264"/>
        </pc:sldMkLst>
        <pc:spChg chg="mod">
          <ac:chgData name="Guest User" userId="" providerId="Windows Live" clId="Web-{E702AA08-6F14-44D8-815A-D2F278855F91}" dt="2022-04-05T23:38:22.144" v="1300" actId="20577"/>
          <ac:spMkLst>
            <pc:docMk/>
            <pc:sldMk cId="2759190989" sldId="264"/>
            <ac:spMk id="2" creationId="{024F719C-DD07-4C5D-B267-FFB9B49D0960}"/>
          </ac:spMkLst>
        </pc:spChg>
        <pc:spChg chg="mod">
          <ac:chgData name="Guest User" userId="" providerId="Windows Live" clId="Web-{E702AA08-6F14-44D8-815A-D2F278855F91}" dt="2022-04-06T01:06:43.195" v="1553" actId="14100"/>
          <ac:spMkLst>
            <pc:docMk/>
            <pc:sldMk cId="2759190989" sldId="264"/>
            <ac:spMk id="3" creationId="{861B557B-0F0E-4F7A-92B5-707546DD26C4}"/>
          </ac:spMkLst>
        </pc:spChg>
      </pc:sldChg>
      <pc:sldChg chg="modSp">
        <pc:chgData name="Guest User" userId="" providerId="Windows Live" clId="Web-{E702AA08-6F14-44D8-815A-D2F278855F91}" dt="2022-04-06T00:47:17.097" v="1541" actId="20577"/>
        <pc:sldMkLst>
          <pc:docMk/>
          <pc:sldMk cId="2496548486" sldId="265"/>
        </pc:sldMkLst>
        <pc:spChg chg="mod">
          <ac:chgData name="Guest User" userId="" providerId="Windows Live" clId="Web-{E702AA08-6F14-44D8-815A-D2F278855F91}" dt="2022-04-05T23:37:31.471" v="1232" actId="20577"/>
          <ac:spMkLst>
            <pc:docMk/>
            <pc:sldMk cId="2496548486" sldId="265"/>
            <ac:spMk id="2" creationId="{101EFA26-6EE1-4349-A6FE-E8F810CE9AD0}"/>
          </ac:spMkLst>
        </pc:spChg>
        <pc:spChg chg="mod">
          <ac:chgData name="Guest User" userId="" providerId="Windows Live" clId="Web-{E702AA08-6F14-44D8-815A-D2F278855F91}" dt="2022-04-06T00:47:17.097" v="1541" actId="20577"/>
          <ac:spMkLst>
            <pc:docMk/>
            <pc:sldMk cId="2496548486" sldId="265"/>
            <ac:spMk id="3" creationId="{A31C9CBF-05F1-4A5B-8A8E-667ABC7FFE35}"/>
          </ac:spMkLst>
        </pc:spChg>
        <pc:graphicFrameChg chg="mod modGraphic">
          <ac:chgData name="Guest User" userId="" providerId="Windows Live" clId="Web-{E702AA08-6F14-44D8-815A-D2F278855F91}" dt="2022-04-05T23:37:31.549" v="1235"/>
          <ac:graphicFrameMkLst>
            <pc:docMk/>
            <pc:sldMk cId="2496548486" sldId="265"/>
            <ac:graphicFrameMk id="4" creationId="{FCB8463B-B757-45E3-B9B9-A8A8FC405F1A}"/>
          </ac:graphicFrameMkLst>
        </pc:graphicFrameChg>
      </pc:sldChg>
      <pc:sldChg chg="modSp">
        <pc:chgData name="Guest User" userId="" providerId="Windows Live" clId="Web-{E702AA08-6F14-44D8-815A-D2F278855F91}" dt="2022-04-06T00:42:38.744" v="1521"/>
        <pc:sldMkLst>
          <pc:docMk/>
          <pc:sldMk cId="2533647235" sldId="266"/>
        </pc:sldMkLst>
        <pc:spChg chg="mod">
          <ac:chgData name="Guest User" userId="" providerId="Windows Live" clId="Web-{E702AA08-6F14-44D8-815A-D2F278855F91}" dt="2022-04-05T23:36:58.751" v="1214" actId="20577"/>
          <ac:spMkLst>
            <pc:docMk/>
            <pc:sldMk cId="2533647235" sldId="266"/>
            <ac:spMk id="2" creationId="{101EFA26-6EE1-4349-A6FE-E8F810CE9AD0}"/>
          </ac:spMkLst>
        </pc:spChg>
        <pc:spChg chg="mod">
          <ac:chgData name="Guest User" userId="" providerId="Windows Live" clId="Web-{E702AA08-6F14-44D8-815A-D2F278855F91}" dt="2022-04-05T23:36:58.767" v="1215" actId="20577"/>
          <ac:spMkLst>
            <pc:docMk/>
            <pc:sldMk cId="2533647235" sldId="266"/>
            <ac:spMk id="3" creationId="{A31C9CBF-05F1-4A5B-8A8E-667ABC7FFE35}"/>
          </ac:spMkLst>
        </pc:spChg>
        <pc:graphicFrameChg chg="mod modGraphic">
          <ac:chgData name="Guest User" userId="" providerId="Windows Live" clId="Web-{E702AA08-6F14-44D8-815A-D2F278855F91}" dt="2022-04-06T00:01:33.358" v="1315" actId="1076"/>
          <ac:graphicFrameMkLst>
            <pc:docMk/>
            <pc:sldMk cId="2533647235" sldId="266"/>
            <ac:graphicFrameMk id="4" creationId="{B5E31D3A-CA58-4960-975D-E6441618592A}"/>
          </ac:graphicFrameMkLst>
        </pc:graphicFrameChg>
        <pc:graphicFrameChg chg="mod modGraphic">
          <ac:chgData name="Guest User" userId="" providerId="Windows Live" clId="Web-{E702AA08-6F14-44D8-815A-D2F278855F91}" dt="2022-04-06T00:42:38.744" v="1521"/>
          <ac:graphicFrameMkLst>
            <pc:docMk/>
            <pc:sldMk cId="2533647235" sldId="266"/>
            <ac:graphicFrameMk id="5" creationId="{73707F19-6621-4C09-A552-BD864A882162}"/>
          </ac:graphicFrameMkLst>
        </pc:graphicFrameChg>
      </pc:sldChg>
      <pc:sldChg chg="modSp">
        <pc:chgData name="Guest User" userId="" providerId="Windows Live" clId="Web-{E702AA08-6F14-44D8-815A-D2F278855F91}" dt="2022-04-05T23:38:16.035" v="1299" actId="20577"/>
        <pc:sldMkLst>
          <pc:docMk/>
          <pc:sldMk cId="603587923" sldId="267"/>
        </pc:sldMkLst>
        <pc:spChg chg="mod">
          <ac:chgData name="Guest User" userId="" providerId="Windows Live" clId="Web-{E702AA08-6F14-44D8-815A-D2F278855F91}" dt="2022-04-05T23:38:16.019" v="1298" actId="20577"/>
          <ac:spMkLst>
            <pc:docMk/>
            <pc:sldMk cId="603587923" sldId="267"/>
            <ac:spMk id="2" creationId="{101EFA26-6EE1-4349-A6FE-E8F810CE9AD0}"/>
          </ac:spMkLst>
        </pc:spChg>
        <pc:spChg chg="mod">
          <ac:chgData name="Guest User" userId="" providerId="Windows Live" clId="Web-{E702AA08-6F14-44D8-815A-D2F278855F91}" dt="2022-04-05T23:38:16.035" v="1299" actId="20577"/>
          <ac:spMkLst>
            <pc:docMk/>
            <pc:sldMk cId="603587923" sldId="267"/>
            <ac:spMk id="3" creationId="{A31C9CBF-05F1-4A5B-8A8E-667ABC7FFE35}"/>
          </ac:spMkLst>
        </pc:spChg>
      </pc:sldChg>
      <pc:sldChg chg="modSp add replId">
        <pc:chgData name="Guest User" userId="" providerId="Windows Live" clId="Web-{E702AA08-6F14-44D8-815A-D2F278855F91}" dt="2022-04-06T00:46:30.533" v="1534" actId="14100"/>
        <pc:sldMkLst>
          <pc:docMk/>
          <pc:sldMk cId="1087622855" sldId="268"/>
        </pc:sldMkLst>
        <pc:spChg chg="mod">
          <ac:chgData name="Guest User" userId="" providerId="Windows Live" clId="Web-{E702AA08-6F14-44D8-815A-D2F278855F91}" dt="2022-04-05T23:37:38.377" v="1236" actId="20577"/>
          <ac:spMkLst>
            <pc:docMk/>
            <pc:sldMk cId="1087622855" sldId="268"/>
            <ac:spMk id="2" creationId="{101EFA26-6EE1-4349-A6FE-E8F810CE9AD0}"/>
          </ac:spMkLst>
        </pc:spChg>
        <pc:spChg chg="mod">
          <ac:chgData name="Guest User" userId="" providerId="Windows Live" clId="Web-{E702AA08-6F14-44D8-815A-D2F278855F91}" dt="2022-04-06T00:46:30.533" v="1534" actId="14100"/>
          <ac:spMkLst>
            <pc:docMk/>
            <pc:sldMk cId="1087622855" sldId="268"/>
            <ac:spMk id="3" creationId="{A31C9CBF-05F1-4A5B-8A8E-667ABC7FFE35}"/>
          </ac:spMkLst>
        </pc:spChg>
        <pc:graphicFrameChg chg="mod modGraphic">
          <ac:chgData name="Guest User" userId="" providerId="Windows Live" clId="Web-{E702AA08-6F14-44D8-815A-D2F278855F91}" dt="2022-04-05T23:37:38.424" v="1239"/>
          <ac:graphicFrameMkLst>
            <pc:docMk/>
            <pc:sldMk cId="1087622855" sldId="268"/>
            <ac:graphicFrameMk id="4" creationId="{FCB8463B-B757-45E3-B9B9-A8A8FC405F1A}"/>
          </ac:graphicFrameMkLst>
        </pc:graphicFrameChg>
      </pc:sldChg>
      <pc:sldChg chg="modSp add replId">
        <pc:chgData name="Guest User" userId="" providerId="Windows Live" clId="Web-{E702AA08-6F14-44D8-815A-D2F278855F91}" dt="2022-04-06T00:46:40.783" v="1535" actId="14100"/>
        <pc:sldMkLst>
          <pc:docMk/>
          <pc:sldMk cId="2592793400" sldId="269"/>
        </pc:sldMkLst>
        <pc:spChg chg="mod">
          <ac:chgData name="Guest User" userId="" providerId="Windows Live" clId="Web-{E702AA08-6F14-44D8-815A-D2F278855F91}" dt="2022-04-05T23:37:44.815" v="1240" actId="20577"/>
          <ac:spMkLst>
            <pc:docMk/>
            <pc:sldMk cId="2592793400" sldId="269"/>
            <ac:spMk id="2" creationId="{101EFA26-6EE1-4349-A6FE-E8F810CE9AD0}"/>
          </ac:spMkLst>
        </pc:spChg>
        <pc:spChg chg="mod">
          <ac:chgData name="Guest User" userId="" providerId="Windows Live" clId="Web-{E702AA08-6F14-44D8-815A-D2F278855F91}" dt="2022-04-06T00:46:40.783" v="1535" actId="14100"/>
          <ac:spMkLst>
            <pc:docMk/>
            <pc:sldMk cId="2592793400" sldId="269"/>
            <ac:spMk id="3" creationId="{A31C9CBF-05F1-4A5B-8A8E-667ABC7FFE35}"/>
          </ac:spMkLst>
        </pc:spChg>
        <pc:graphicFrameChg chg="mod modGraphic">
          <ac:chgData name="Guest User" userId="" providerId="Windows Live" clId="Web-{E702AA08-6F14-44D8-815A-D2F278855F91}" dt="2022-04-05T23:37:44.862" v="1243"/>
          <ac:graphicFrameMkLst>
            <pc:docMk/>
            <pc:sldMk cId="2592793400" sldId="269"/>
            <ac:graphicFrameMk id="4" creationId="{FCB8463B-B757-45E3-B9B9-A8A8FC405F1A}"/>
          </ac:graphicFrameMkLst>
        </pc:graphicFrameChg>
      </pc:sldChg>
      <pc:sldChg chg="modSp add replId">
        <pc:chgData name="Guest User" userId="" providerId="Windows Live" clId="Web-{E702AA08-6F14-44D8-815A-D2F278855F91}" dt="2022-04-05T23:37:50.206" v="1247"/>
        <pc:sldMkLst>
          <pc:docMk/>
          <pc:sldMk cId="3788406372" sldId="270"/>
        </pc:sldMkLst>
        <pc:spChg chg="mod">
          <ac:chgData name="Guest User" userId="" providerId="Windows Live" clId="Web-{E702AA08-6F14-44D8-815A-D2F278855F91}" dt="2022-04-05T23:37:50.190" v="1244" actId="20577"/>
          <ac:spMkLst>
            <pc:docMk/>
            <pc:sldMk cId="3788406372" sldId="270"/>
            <ac:spMk id="2" creationId="{101EFA26-6EE1-4349-A6FE-E8F810CE9AD0}"/>
          </ac:spMkLst>
        </pc:spChg>
        <pc:spChg chg="mod">
          <ac:chgData name="Guest User" userId="" providerId="Windows Live" clId="Web-{E702AA08-6F14-44D8-815A-D2F278855F91}" dt="2022-04-05T23:37:50.206" v="1245" actId="20577"/>
          <ac:spMkLst>
            <pc:docMk/>
            <pc:sldMk cId="3788406372" sldId="270"/>
            <ac:spMk id="3" creationId="{A31C9CBF-05F1-4A5B-8A8E-667ABC7FFE35}"/>
          </ac:spMkLst>
        </pc:spChg>
        <pc:graphicFrameChg chg="mod modGraphic">
          <ac:chgData name="Guest User" userId="" providerId="Windows Live" clId="Web-{E702AA08-6F14-44D8-815A-D2F278855F91}" dt="2022-04-05T23:37:50.206" v="1247"/>
          <ac:graphicFrameMkLst>
            <pc:docMk/>
            <pc:sldMk cId="3788406372" sldId="270"/>
            <ac:graphicFrameMk id="4" creationId="{FCB8463B-B757-45E3-B9B9-A8A8FC405F1A}"/>
          </ac:graphicFrameMkLst>
        </pc:graphicFrameChg>
      </pc:sldChg>
      <pc:sldChg chg="delSp modSp add replId">
        <pc:chgData name="Guest User" userId="" providerId="Windows Live" clId="Web-{E702AA08-6F14-44D8-815A-D2F278855F91}" dt="2022-04-06T00:46:50.049" v="1536" actId="14100"/>
        <pc:sldMkLst>
          <pc:docMk/>
          <pc:sldMk cId="2317291135" sldId="271"/>
        </pc:sldMkLst>
        <pc:spChg chg="mod">
          <ac:chgData name="Guest User" userId="" providerId="Windows Live" clId="Web-{E702AA08-6F14-44D8-815A-D2F278855F91}" dt="2022-04-05T23:37:55.753" v="1248" actId="20577"/>
          <ac:spMkLst>
            <pc:docMk/>
            <pc:sldMk cId="2317291135" sldId="271"/>
            <ac:spMk id="2" creationId="{101EFA26-6EE1-4349-A6FE-E8F810CE9AD0}"/>
          </ac:spMkLst>
        </pc:spChg>
        <pc:spChg chg="mod">
          <ac:chgData name="Guest User" userId="" providerId="Windows Live" clId="Web-{E702AA08-6F14-44D8-815A-D2F278855F91}" dt="2022-04-06T00:46:50.049" v="1536" actId="14100"/>
          <ac:spMkLst>
            <pc:docMk/>
            <pc:sldMk cId="2317291135" sldId="271"/>
            <ac:spMk id="3" creationId="{A31C9CBF-05F1-4A5B-8A8E-667ABC7FFE35}"/>
          </ac:spMkLst>
        </pc:spChg>
        <pc:spChg chg="del">
          <ac:chgData name="Guest User" userId="" providerId="Windows Live" clId="Web-{E702AA08-6F14-44D8-815A-D2F278855F91}" dt="2022-04-06T00:37:50.111" v="1496"/>
          <ac:spMkLst>
            <pc:docMk/>
            <pc:sldMk cId="2317291135" sldId="271"/>
            <ac:spMk id="5" creationId="{BBA8D4D4-1BC1-BA01-F9E7-69DA72631B12}"/>
          </ac:spMkLst>
        </pc:spChg>
        <pc:graphicFrameChg chg="mod modGraphic">
          <ac:chgData name="Guest User" userId="" providerId="Windows Live" clId="Web-{E702AA08-6F14-44D8-815A-D2F278855F91}" dt="2022-04-05T23:37:55.769" v="1251"/>
          <ac:graphicFrameMkLst>
            <pc:docMk/>
            <pc:sldMk cId="2317291135" sldId="271"/>
            <ac:graphicFrameMk id="4" creationId="{FCB8463B-B757-45E3-B9B9-A8A8FC405F1A}"/>
          </ac:graphicFrameMkLst>
        </pc:graphicFrameChg>
      </pc:sldChg>
      <pc:sldChg chg="modSp add replId">
        <pc:chgData name="Guest User" userId="" providerId="Windows Live" clId="Web-{E702AA08-6F14-44D8-815A-D2F278855F91}" dt="2022-04-06T01:04:40.520" v="1550" actId="20577"/>
        <pc:sldMkLst>
          <pc:docMk/>
          <pc:sldMk cId="230621175" sldId="272"/>
        </pc:sldMkLst>
        <pc:spChg chg="mod">
          <ac:chgData name="Guest User" userId="" providerId="Windows Live" clId="Web-{E702AA08-6F14-44D8-815A-D2F278855F91}" dt="2022-04-06T01:04:40.520" v="1550" actId="20577"/>
          <ac:spMkLst>
            <pc:docMk/>
            <pc:sldMk cId="230621175" sldId="272"/>
            <ac:spMk id="3" creationId="{861B557B-0F0E-4F7A-92B5-707546DD26C4}"/>
          </ac:spMkLst>
        </pc:spChg>
      </pc:sldChg>
      <pc:sldChg chg="addSp delSp modSp add mod replId setBg">
        <pc:chgData name="Guest User" userId="" providerId="Windows Live" clId="Web-{E702AA08-6F14-44D8-815A-D2F278855F91}" dt="2022-04-06T00:40:10.412" v="1512" actId="1076"/>
        <pc:sldMkLst>
          <pc:docMk/>
          <pc:sldMk cId="2251732755" sldId="273"/>
        </pc:sldMkLst>
        <pc:spChg chg="mod">
          <ac:chgData name="Guest User" userId="" providerId="Windows Live" clId="Web-{E702AA08-6F14-44D8-815A-D2F278855F91}" dt="2022-04-06T00:39:23.645" v="1500"/>
          <ac:spMkLst>
            <pc:docMk/>
            <pc:sldMk cId="2251732755" sldId="273"/>
            <ac:spMk id="2" creationId="{024F719C-DD07-4C5D-B267-FFB9B49D0960}"/>
          </ac:spMkLst>
        </pc:spChg>
        <pc:spChg chg="mod ord">
          <ac:chgData name="Guest User" userId="" providerId="Windows Live" clId="Web-{E702AA08-6F14-44D8-815A-D2F278855F91}" dt="2022-04-06T00:39:23.645" v="1500"/>
          <ac:spMkLst>
            <pc:docMk/>
            <pc:sldMk cId="2251732755" sldId="273"/>
            <ac:spMk id="3" creationId="{861B557B-0F0E-4F7A-92B5-707546DD26C4}"/>
          </ac:spMkLst>
        </pc:spChg>
        <pc:spChg chg="add del">
          <ac:chgData name="Guest User" userId="" providerId="Windows Live" clId="Web-{E702AA08-6F14-44D8-815A-D2F278855F91}" dt="2022-04-06T00:39:23.645" v="1499"/>
          <ac:spMkLst>
            <pc:docMk/>
            <pc:sldMk cId="2251732755" sldId="273"/>
            <ac:spMk id="13" creationId="{3F088236-D655-4F88-B238-E16762358025}"/>
          </ac:spMkLst>
        </pc:spChg>
        <pc:spChg chg="add del">
          <ac:chgData name="Guest User" userId="" providerId="Windows Live" clId="Web-{E702AA08-6F14-44D8-815A-D2F278855F91}" dt="2022-04-06T00:39:23.645" v="1499"/>
          <ac:spMkLst>
            <pc:docMk/>
            <pc:sldMk cId="2251732755" sldId="273"/>
            <ac:spMk id="15" creationId="{3DAC0C92-199E-475C-9390-119A9B027276}"/>
          </ac:spMkLst>
        </pc:spChg>
        <pc:spChg chg="add del">
          <ac:chgData name="Guest User" userId="" providerId="Windows Live" clId="Web-{E702AA08-6F14-44D8-815A-D2F278855F91}" dt="2022-04-06T00:39:23.645" v="1499"/>
          <ac:spMkLst>
            <pc:docMk/>
            <pc:sldMk cId="2251732755" sldId="273"/>
            <ac:spMk id="17" creationId="{C4CFB339-0ED8-4FE2-9EF1-6D1375B8499B}"/>
          </ac:spMkLst>
        </pc:spChg>
        <pc:spChg chg="add del">
          <ac:chgData name="Guest User" userId="" providerId="Windows Live" clId="Web-{E702AA08-6F14-44D8-815A-D2F278855F91}" dt="2022-04-06T00:39:23.645" v="1499"/>
          <ac:spMkLst>
            <pc:docMk/>
            <pc:sldMk cId="2251732755" sldId="273"/>
            <ac:spMk id="19" creationId="{31896C80-2069-4431-9C19-83B913734490}"/>
          </ac:spMkLst>
        </pc:spChg>
        <pc:spChg chg="add del">
          <ac:chgData name="Guest User" userId="" providerId="Windows Live" clId="Web-{E702AA08-6F14-44D8-815A-D2F278855F91}" dt="2022-04-06T00:39:23.645" v="1499"/>
          <ac:spMkLst>
            <pc:docMk/>
            <pc:sldMk cId="2251732755" sldId="273"/>
            <ac:spMk id="21" creationId="{BF120A21-0841-4823-B0C4-28AEBCEF9B78}"/>
          </ac:spMkLst>
        </pc:spChg>
        <pc:spChg chg="add del">
          <ac:chgData name="Guest User" userId="" providerId="Windows Live" clId="Web-{E702AA08-6F14-44D8-815A-D2F278855F91}" dt="2022-04-06T00:39:23.645" v="1499"/>
          <ac:spMkLst>
            <pc:docMk/>
            <pc:sldMk cId="2251732755" sldId="273"/>
            <ac:spMk id="23" creationId="{DBB05BAE-BBD3-4289-899F-A6851503C6B0}"/>
          </ac:spMkLst>
        </pc:spChg>
        <pc:spChg chg="add del">
          <ac:chgData name="Guest User" userId="" providerId="Windows Live" clId="Web-{E702AA08-6F14-44D8-815A-D2F278855F91}" dt="2022-04-06T00:39:23.645" v="1499"/>
          <ac:spMkLst>
            <pc:docMk/>
            <pc:sldMk cId="2251732755" sldId="273"/>
            <ac:spMk id="25" creationId="{9874D11C-36F5-4BBE-A490-019A54E953B0}"/>
          </ac:spMkLst>
        </pc:spChg>
        <pc:picChg chg="add del mod ord">
          <ac:chgData name="Guest User" userId="" providerId="Windows Live" clId="Web-{E702AA08-6F14-44D8-815A-D2F278855F91}" dt="2022-04-06T00:39:36.255" v="1503"/>
          <ac:picMkLst>
            <pc:docMk/>
            <pc:sldMk cId="2251732755" sldId="273"/>
            <ac:picMk id="4" creationId="{5B68A28A-7E5E-D139-6E04-448739116687}"/>
          </ac:picMkLst>
        </pc:picChg>
        <pc:picChg chg="add mod">
          <ac:chgData name="Guest User" userId="" providerId="Windows Live" clId="Web-{E702AA08-6F14-44D8-815A-D2F278855F91}" dt="2022-04-06T00:40:10.412" v="1512" actId="1076"/>
          <ac:picMkLst>
            <pc:docMk/>
            <pc:sldMk cId="2251732755" sldId="273"/>
            <ac:picMk id="5" creationId="{0C42495B-E7C1-1DBA-B3C1-B5E5B4114031}"/>
          </ac:picMkLst>
        </pc:picChg>
        <pc:cxnChg chg="add del">
          <ac:chgData name="Guest User" userId="" providerId="Windows Live" clId="Web-{E702AA08-6F14-44D8-815A-D2F278855F91}" dt="2022-04-06T00:39:23.645" v="1499"/>
          <ac:cxnSpMkLst>
            <pc:docMk/>
            <pc:sldMk cId="2251732755" sldId="273"/>
            <ac:cxnSpMk id="9" creationId="{64FA5DFF-7FE6-4855-84E6-DFA78EE978BD}"/>
          </ac:cxnSpMkLst>
        </pc:cxnChg>
        <pc:cxnChg chg="add del">
          <ac:chgData name="Guest User" userId="" providerId="Windows Live" clId="Web-{E702AA08-6F14-44D8-815A-D2F278855F91}" dt="2022-04-06T00:39:23.645" v="1499"/>
          <ac:cxnSpMkLst>
            <pc:docMk/>
            <pc:sldMk cId="2251732755" sldId="273"/>
            <ac:cxnSpMk id="11" creationId="{2AFD8CBA-54A3-4363-991B-B9C631BBFA74}"/>
          </ac:cxnSpMkLst>
        </pc:cxnChg>
      </pc:sldChg>
      <pc:sldChg chg="add replId">
        <pc:chgData name="Guest User" userId="" providerId="Windows Live" clId="Web-{E702AA08-6F14-44D8-815A-D2F278855F91}" dt="2022-04-06T00:36:16.296" v="1472"/>
        <pc:sldMkLst>
          <pc:docMk/>
          <pc:sldMk cId="1839497039" sldId="274"/>
        </pc:sldMkLst>
      </pc:sldChg>
    </pc:docChg>
  </pc:docChgLst>
  <pc:docChgLst>
    <pc:chgData name="Guest User" providerId="Windows Live" clId="Web-{FB9174C1-2646-4626-A606-61C18EE085F1}"/>
    <pc:docChg chg="modSld">
      <pc:chgData name="Guest User" userId="" providerId="Windows Live" clId="Web-{FB9174C1-2646-4626-A606-61C18EE085F1}" dt="2022-04-06T01:24:18.770" v="1462" actId="20577"/>
      <pc:docMkLst>
        <pc:docMk/>
      </pc:docMkLst>
      <pc:sldChg chg="modSp">
        <pc:chgData name="Guest User" userId="" providerId="Windows Live" clId="Web-{FB9174C1-2646-4626-A606-61C18EE085F1}" dt="2022-04-06T00:40:51.669" v="1460" actId="20577"/>
        <pc:sldMkLst>
          <pc:docMk/>
          <pc:sldMk cId="2496548486" sldId="265"/>
        </pc:sldMkLst>
        <pc:spChg chg="mod">
          <ac:chgData name="Guest User" userId="" providerId="Windows Live" clId="Web-{FB9174C1-2646-4626-A606-61C18EE085F1}" dt="2022-04-06T00:40:51.669" v="1460" actId="20577"/>
          <ac:spMkLst>
            <pc:docMk/>
            <pc:sldMk cId="2496548486" sldId="265"/>
            <ac:spMk id="3" creationId="{A31C9CBF-05F1-4A5B-8A8E-667ABC7FFE35}"/>
          </ac:spMkLst>
        </pc:spChg>
      </pc:sldChg>
      <pc:sldChg chg="modSp">
        <pc:chgData name="Guest User" userId="" providerId="Windows Live" clId="Web-{FB9174C1-2646-4626-A606-61C18EE085F1}" dt="2022-04-05T23:00:44.326" v="1323" actId="20577"/>
        <pc:sldMkLst>
          <pc:docMk/>
          <pc:sldMk cId="1087622855" sldId="268"/>
        </pc:sldMkLst>
        <pc:spChg chg="mod">
          <ac:chgData name="Guest User" userId="" providerId="Windows Live" clId="Web-{FB9174C1-2646-4626-A606-61C18EE085F1}" dt="2022-04-05T23:00:44.326" v="1323" actId="20577"/>
          <ac:spMkLst>
            <pc:docMk/>
            <pc:sldMk cId="1087622855" sldId="268"/>
            <ac:spMk id="3" creationId="{A31C9CBF-05F1-4A5B-8A8E-667ABC7FFE35}"/>
          </ac:spMkLst>
        </pc:spChg>
      </pc:sldChg>
      <pc:sldChg chg="modSp">
        <pc:chgData name="Guest User" userId="" providerId="Windows Live" clId="Web-{FB9174C1-2646-4626-A606-61C18EE085F1}" dt="2022-04-05T22:50:54.824" v="1098" actId="20577"/>
        <pc:sldMkLst>
          <pc:docMk/>
          <pc:sldMk cId="3788406372" sldId="270"/>
        </pc:sldMkLst>
        <pc:spChg chg="mod">
          <ac:chgData name="Guest User" userId="" providerId="Windows Live" clId="Web-{FB9174C1-2646-4626-A606-61C18EE085F1}" dt="2022-04-05T22:50:54.824" v="1098" actId="20577"/>
          <ac:spMkLst>
            <pc:docMk/>
            <pc:sldMk cId="3788406372" sldId="270"/>
            <ac:spMk id="3" creationId="{A31C9CBF-05F1-4A5B-8A8E-667ABC7FFE35}"/>
          </ac:spMkLst>
        </pc:spChg>
      </pc:sldChg>
      <pc:sldChg chg="modSp">
        <pc:chgData name="Guest User" userId="" providerId="Windows Live" clId="Web-{FB9174C1-2646-4626-A606-61C18EE085F1}" dt="2022-04-06T01:24:18.770" v="1462" actId="20577"/>
        <pc:sldMkLst>
          <pc:docMk/>
          <pc:sldMk cId="1839497039" sldId="274"/>
        </pc:sldMkLst>
        <pc:spChg chg="mod">
          <ac:chgData name="Guest User" userId="" providerId="Windows Live" clId="Web-{FB9174C1-2646-4626-A606-61C18EE085F1}" dt="2022-04-06T01:24:18.770" v="1462" actId="20577"/>
          <ac:spMkLst>
            <pc:docMk/>
            <pc:sldMk cId="1839497039" sldId="274"/>
            <ac:spMk id="3" creationId="{861B557B-0F0E-4F7A-92B5-707546DD26C4}"/>
          </ac:spMkLst>
        </pc:spChg>
      </pc:sldChg>
    </pc:docChg>
  </pc:docChgLst>
  <pc:docChgLst>
    <pc:chgData name="Guest User" providerId="Windows Live" clId="Web-{6F9B81FA-51EF-4246-BB95-C13AE0AFEB16}"/>
    <pc:docChg chg="modSld">
      <pc:chgData name="Guest User" userId="" providerId="Windows Live" clId="Web-{6F9B81FA-51EF-4246-BB95-C13AE0AFEB16}" dt="2022-04-06T01:28:27.900" v="1088" actId="20577"/>
      <pc:docMkLst>
        <pc:docMk/>
      </pc:docMkLst>
      <pc:sldChg chg="modSp">
        <pc:chgData name="Guest User" userId="" providerId="Windows Live" clId="Web-{6F9B81FA-51EF-4246-BB95-C13AE0AFEB16}" dt="2022-04-06T01:28:27.900" v="1088" actId="20577"/>
        <pc:sldMkLst>
          <pc:docMk/>
          <pc:sldMk cId="3788406372" sldId="270"/>
        </pc:sldMkLst>
        <pc:spChg chg="mod">
          <ac:chgData name="Guest User" userId="" providerId="Windows Live" clId="Web-{6F9B81FA-51EF-4246-BB95-C13AE0AFEB16}" dt="2022-04-06T01:28:27.900" v="1088" actId="20577"/>
          <ac:spMkLst>
            <pc:docMk/>
            <pc:sldMk cId="3788406372" sldId="270"/>
            <ac:spMk id="2" creationId="{101EFA26-6EE1-4349-A6FE-E8F810CE9AD0}"/>
          </ac:spMkLst>
        </pc:spChg>
        <pc:spChg chg="mod">
          <ac:chgData name="Guest User" userId="" providerId="Windows Live" clId="Web-{6F9B81FA-51EF-4246-BB95-C13AE0AFEB16}" dt="2022-04-06T01:26:02.740" v="1075" actId="20577"/>
          <ac:spMkLst>
            <pc:docMk/>
            <pc:sldMk cId="3788406372" sldId="270"/>
            <ac:spMk id="3" creationId="{A31C9CBF-05F1-4A5B-8A8E-667ABC7FFE35}"/>
          </ac:spMkLst>
        </pc:spChg>
      </pc:sldChg>
    </pc:docChg>
  </pc:docChgLst>
  <pc:docChgLst>
    <pc:chgData name="Guest User" providerId="Windows Live" clId="Web-{2001F36F-C012-4D5C-9CFC-88D1A8AA32C1}"/>
    <pc:docChg chg="modSld">
      <pc:chgData name="Guest User" userId="" providerId="Windows Live" clId="Web-{2001F36F-C012-4D5C-9CFC-88D1A8AA32C1}" dt="2022-04-06T01:08:08.697" v="579" actId="20577"/>
      <pc:docMkLst>
        <pc:docMk/>
      </pc:docMkLst>
      <pc:sldChg chg="addSp modSp">
        <pc:chgData name="Guest User" userId="" providerId="Windows Live" clId="Web-{2001F36F-C012-4D5C-9CFC-88D1A8AA32C1}" dt="2022-04-06T01:08:08.697" v="579" actId="20577"/>
        <pc:sldMkLst>
          <pc:docMk/>
          <pc:sldMk cId="2317291135" sldId="271"/>
        </pc:sldMkLst>
        <pc:spChg chg="mod">
          <ac:chgData name="Guest User" userId="" providerId="Windows Live" clId="Web-{2001F36F-C012-4D5C-9CFC-88D1A8AA32C1}" dt="2022-04-06T00:02:45.444" v="10" actId="20577"/>
          <ac:spMkLst>
            <pc:docMk/>
            <pc:sldMk cId="2317291135" sldId="271"/>
            <ac:spMk id="2" creationId="{101EFA26-6EE1-4349-A6FE-E8F810CE9AD0}"/>
          </ac:spMkLst>
        </pc:spChg>
        <pc:spChg chg="mod">
          <ac:chgData name="Guest User" userId="" providerId="Windows Live" clId="Web-{2001F36F-C012-4D5C-9CFC-88D1A8AA32C1}" dt="2022-04-06T01:08:08.697" v="579" actId="20577"/>
          <ac:spMkLst>
            <pc:docMk/>
            <pc:sldMk cId="2317291135" sldId="271"/>
            <ac:spMk id="3" creationId="{A31C9CBF-05F1-4A5B-8A8E-667ABC7FFE35}"/>
          </ac:spMkLst>
        </pc:spChg>
        <pc:spChg chg="add">
          <ac:chgData name="Guest User" userId="" providerId="Windows Live" clId="Web-{2001F36F-C012-4D5C-9CFC-88D1A8AA32C1}" dt="2022-04-06T00:05:38.476" v="85"/>
          <ac:spMkLst>
            <pc:docMk/>
            <pc:sldMk cId="2317291135" sldId="271"/>
            <ac:spMk id="5" creationId="{BBA8D4D4-1BC1-BA01-F9E7-69DA72631B1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endParaRPr lang="en-US" cap="none">
            <a:latin typeface="Times New Roman"/>
            <a:cs typeface="Times New Roman"/>
          </a:endParaRPr>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endParaRPr lang="en-US" cap="none">
            <a:latin typeface="Times New Roman"/>
            <a:cs typeface="Times New Roman"/>
          </a:endParaRPr>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endParaRPr lang="en-US" cap="none">
            <a:latin typeface="Times New Roman"/>
            <a:cs typeface="Times New Roman"/>
          </a:endParaRPr>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custLinFactNeighborX="-25937" custLinFactNeighborY="-80207"/>
      <dgm:spPr/>
    </dgm:pt>
    <dgm:pt modelId="{8FF3ED10-1F7A-4228-8DBA-95ED52350852}" type="pres">
      <dgm:prSet presAssocID="{0C85100E-26AF-40B3-97DF-19C4EC3CCEC0}" presName="iconRect" presStyleLbl="node1" presStyleIdx="0" presStyleCnt="3" custLinFactY="-20771" custLinFactNeighborX="-43332"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custLinFactNeighborX="-7769" custLinFactNeighborY="-80207"/>
      <dgm:spPr/>
    </dgm:pt>
    <dgm:pt modelId="{D6853916-A787-4645-8300-F6B01D5465FD}" type="pres">
      <dgm:prSet presAssocID="{69653324-E1E3-437C-A9D5-28B1353F645A}" presName="iconRect" presStyleLbl="node1" presStyleIdx="1" presStyleCnt="3" custLinFactY="-20771" custLinFactNeighborX="-13541"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custLinFactNeighborX="5795" custLinFactNeighborY="-73033"/>
      <dgm:spPr/>
    </dgm:pt>
    <dgm:pt modelId="{F978FA78-402E-430D-BD6D-B50543BC1779}" type="pres">
      <dgm:prSet presAssocID="{7F8797D3-295D-45B0-9E28-F7696E313AE3}" presName="iconRect" presStyleLbl="node1" presStyleIdx="2" presStyleCnt="3" custLinFactY="-27286" custLinFactNeighborX="101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121293" y="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390133" y="295549"/>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cap="none">
            <a:latin typeface="Times New Roman"/>
            <a:cs typeface="Times New Roman"/>
          </a:endParaRPr>
        </a:p>
      </dsp:txBody>
      <dsp:txXfrm>
        <a:off x="48874" y="2446800"/>
        <a:ext cx="1968750" cy="720000"/>
      </dsp:txXfrm>
    </dsp:sp>
    <dsp:sp modelId="{CA2BB399-46B1-46DF-BB84-F602FEBB6E8F}">
      <dsp:nvSpPr>
        <dsp:cNvPr id="0" name=""/>
        <dsp:cNvSpPr/>
      </dsp:nvSpPr>
      <dsp:spPr>
        <a:xfrm>
          <a:off x="2652760" y="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2908693" y="295549"/>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cap="none">
            <a:latin typeface="Times New Roman"/>
            <a:cs typeface="Times New Roman"/>
          </a:endParaRPr>
        </a:p>
      </dsp:txBody>
      <dsp:txXfrm>
        <a:off x="2362155" y="2446800"/>
        <a:ext cx="1968750" cy="720000"/>
      </dsp:txXfrm>
    </dsp:sp>
    <dsp:sp modelId="{1FBD15DA-15EC-437E-AD24-BB3FBA44188E}">
      <dsp:nvSpPr>
        <dsp:cNvPr id="0" name=""/>
        <dsp:cNvSpPr/>
      </dsp:nvSpPr>
      <dsp:spPr>
        <a:xfrm>
          <a:off x="5128937" y="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84875" y="25065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cap="none">
            <a:latin typeface="Times New Roman"/>
            <a:cs typeface="Times New Roman"/>
          </a:endParaRPr>
        </a:p>
      </dsp:txBody>
      <dsp:txXfrm>
        <a:off x="4675436" y="2446800"/>
        <a:ext cx="19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4/5/2022</a:t>
            </a:fld>
            <a:endParaRPr lang="en-US"/>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a:p>
        </p:txBody>
      </p:sp>
    </p:spTree>
    <p:extLst>
      <p:ext uri="{BB962C8B-B14F-4D97-AF65-F5344CB8AC3E}">
        <p14:creationId xmlns:p14="http://schemas.microsoft.com/office/powerpoint/2010/main" val="127208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4/5/2022</a:t>
            </a:fld>
            <a:endParaRPr lang="en-US" noProof="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4/5/2022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4/5/2022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4/5/2022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4/5/2022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4/5/2022</a:t>
            </a:fld>
            <a:endParaRPr lang="en-US" noProof="0"/>
          </a:p>
        </p:txBody>
      </p:sp>
      <p:sp>
        <p:nvSpPr>
          <p:cNvPr id="6" name="Footer Placeholder 5"/>
          <p:cNvSpPr>
            <a:spLocks noGrp="1"/>
          </p:cNvSpPr>
          <p:nvPr>
            <p:ph type="ftr" sz="quarter" idx="11"/>
          </p:nvPr>
        </p:nvSpPr>
        <p:spPr/>
        <p:txBody>
          <a:bodyPr/>
          <a:lstStyle/>
          <a:p>
            <a:r>
              <a:rPr lang="en-US" noProof="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4/5/2022</a:t>
            </a:fld>
            <a:endParaRPr lang="en-US" noProof="0"/>
          </a:p>
        </p:txBody>
      </p:sp>
      <p:sp>
        <p:nvSpPr>
          <p:cNvPr id="8" name="Footer Placeholder 7"/>
          <p:cNvSpPr>
            <a:spLocks noGrp="1"/>
          </p:cNvSpPr>
          <p:nvPr>
            <p:ph type="ftr" sz="quarter" idx="11"/>
          </p:nvPr>
        </p:nvSpPr>
        <p:spPr/>
        <p:txBody>
          <a:bodyPr/>
          <a:lstStyle/>
          <a:p>
            <a:r>
              <a:rPr lang="en-US" noProof="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4/5/2022</a:t>
            </a:fld>
            <a:endParaRPr lang="en-US" noProof="0"/>
          </a:p>
        </p:txBody>
      </p:sp>
      <p:sp>
        <p:nvSpPr>
          <p:cNvPr id="4" name="Footer Placeholder 3"/>
          <p:cNvSpPr>
            <a:spLocks noGrp="1"/>
          </p:cNvSpPr>
          <p:nvPr>
            <p:ph type="ftr" sz="quarter" idx="11"/>
          </p:nvPr>
        </p:nvSpPr>
        <p:spPr/>
        <p:txBody>
          <a:bodyPr/>
          <a:lstStyle/>
          <a:p>
            <a:r>
              <a:rPr lang="en-US" noProof="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4/5/2022</a:t>
            </a:fld>
            <a:endParaRPr lang="en-US" noProof="0"/>
          </a:p>
        </p:txBody>
      </p:sp>
      <p:sp>
        <p:nvSpPr>
          <p:cNvPr id="3" name="Footer Placeholder 2"/>
          <p:cNvSpPr>
            <a:spLocks noGrp="1"/>
          </p:cNvSpPr>
          <p:nvPr>
            <p:ph type="ftr" sz="quarter" idx="11"/>
          </p:nvPr>
        </p:nvSpPr>
        <p:spPr/>
        <p:txBody>
          <a:bodyPr/>
          <a:lstStyle/>
          <a:p>
            <a:r>
              <a:rPr lang="en-US" noProof="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4/5/2022</a:t>
            </a:fld>
            <a:endParaRPr lang="en-US" noProof="0"/>
          </a:p>
        </p:txBody>
      </p:sp>
      <p:sp>
        <p:nvSpPr>
          <p:cNvPr id="6" name="Footer Placeholder 5"/>
          <p:cNvSpPr>
            <a:spLocks noGrp="1"/>
          </p:cNvSpPr>
          <p:nvPr>
            <p:ph type="ftr" sz="quarter" idx="11"/>
          </p:nvPr>
        </p:nvSpPr>
        <p:spPr/>
        <p:txBody>
          <a:bodyPr/>
          <a:lstStyle/>
          <a:p>
            <a:r>
              <a:rPr lang="en-US" noProof="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4/5/2022</a:t>
            </a:fld>
            <a:endParaRPr lang="en-US" noProof="0"/>
          </a:p>
        </p:txBody>
      </p:sp>
      <p:sp>
        <p:nvSpPr>
          <p:cNvPr id="6" name="Footer Placeholder 5"/>
          <p:cNvSpPr>
            <a:spLocks noGrp="1"/>
          </p:cNvSpPr>
          <p:nvPr>
            <p:ph type="ftr" sz="quarter" idx="11"/>
          </p:nvPr>
        </p:nvSpPr>
        <p:spPr/>
        <p:txBody>
          <a:bodyPr/>
          <a:lstStyle/>
          <a:p>
            <a:r>
              <a:rPr lang="en-US" noProof="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4/5/2022</a:t>
            </a:fld>
            <a:endParaRPr lang="en-US" noProof="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anderer-live.herokuapp.com/log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109980" y="4206240"/>
            <a:ext cx="9966960" cy="1325880"/>
          </a:xfrm>
        </p:spPr>
        <p:txBody>
          <a:bodyPr>
            <a:normAutofit/>
          </a:bodyPr>
          <a:lstStyle/>
          <a:p>
            <a:r>
              <a:rPr lang="en-US" sz="6600" cap="none"/>
              <a:t>Wanderer</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598293"/>
            <a:ext cx="8767860" cy="553690"/>
          </a:xfrm>
        </p:spPr>
        <p:txBody>
          <a:bodyPr vert="horz" lIns="91440" tIns="45720" rIns="91440" bIns="45720" rtlCol="0" anchor="t">
            <a:normAutofit fontScale="92500" lnSpcReduction="20000"/>
          </a:bodyPr>
          <a:lstStyle/>
          <a:p>
            <a:r>
              <a:rPr lang="en-US" sz="2000"/>
              <a:t>Travel Companion:</a:t>
            </a:r>
            <a:br>
              <a:rPr lang="en-US" sz="2000"/>
            </a:br>
            <a:r>
              <a:rPr lang="en-US" sz="2000"/>
              <a:t>The better way to enjoy your world travel adventure</a:t>
            </a:r>
          </a:p>
        </p:txBody>
      </p:sp>
      <p:pic>
        <p:nvPicPr>
          <p:cNvPr id="7" name="Picture 6" descr="Man looking at landscape">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3840" y="228549"/>
            <a:ext cx="11704320" cy="3764276"/>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5305-8809-4062-92E0-57A20C1D31DB}"/>
              </a:ext>
            </a:extLst>
          </p:cNvPr>
          <p:cNvSpPr>
            <a:spLocks noGrp="1"/>
          </p:cNvSpPr>
          <p:nvPr>
            <p:ph type="title"/>
          </p:nvPr>
        </p:nvSpPr>
        <p:spPr/>
        <p:txBody>
          <a:bodyPr/>
          <a:lstStyle/>
          <a:p>
            <a:r>
              <a:rPr lang="en-CA">
                <a:latin typeface="Times New Roman"/>
                <a:cs typeface="Times New Roman"/>
              </a:rPr>
              <a:t>Project Status</a:t>
            </a:r>
          </a:p>
        </p:txBody>
      </p:sp>
      <p:graphicFrame>
        <p:nvGraphicFramePr>
          <p:cNvPr id="4" name="Table 4">
            <a:extLst>
              <a:ext uri="{FF2B5EF4-FFF2-40B4-BE49-F238E27FC236}">
                <a16:creationId xmlns:a16="http://schemas.microsoft.com/office/drawing/2014/main" id="{EA821B1C-C2C1-44F2-AF37-5C7ACD084CF5}"/>
              </a:ext>
            </a:extLst>
          </p:cNvPr>
          <p:cNvGraphicFramePr>
            <a:graphicFrameLocks noGrp="1"/>
          </p:cNvGraphicFramePr>
          <p:nvPr>
            <p:ph idx="1"/>
            <p:extLst>
              <p:ext uri="{D42A27DB-BD31-4B8C-83A1-F6EECF244321}">
                <p14:modId xmlns:p14="http://schemas.microsoft.com/office/powerpoint/2010/main" val="2162423479"/>
              </p:ext>
            </p:extLst>
          </p:nvPr>
        </p:nvGraphicFramePr>
        <p:xfrm>
          <a:off x="1166327" y="2034073"/>
          <a:ext cx="9849333" cy="4088466"/>
        </p:xfrm>
        <a:graphic>
          <a:graphicData uri="http://schemas.openxmlformats.org/drawingml/2006/table">
            <a:tbl>
              <a:tblPr firstRow="1" bandRow="1">
                <a:tableStyleId>{5C22544A-7EE6-4342-B048-85BDC9FD1C3A}</a:tableStyleId>
              </a:tblPr>
              <a:tblGrid>
                <a:gridCol w="3283111">
                  <a:extLst>
                    <a:ext uri="{9D8B030D-6E8A-4147-A177-3AD203B41FA5}">
                      <a16:colId xmlns:a16="http://schemas.microsoft.com/office/drawing/2014/main" val="708244883"/>
                    </a:ext>
                  </a:extLst>
                </a:gridCol>
                <a:gridCol w="3283111">
                  <a:extLst>
                    <a:ext uri="{9D8B030D-6E8A-4147-A177-3AD203B41FA5}">
                      <a16:colId xmlns:a16="http://schemas.microsoft.com/office/drawing/2014/main" val="1433267411"/>
                    </a:ext>
                  </a:extLst>
                </a:gridCol>
                <a:gridCol w="3283111">
                  <a:extLst>
                    <a:ext uri="{9D8B030D-6E8A-4147-A177-3AD203B41FA5}">
                      <a16:colId xmlns:a16="http://schemas.microsoft.com/office/drawing/2014/main" val="1376977916"/>
                    </a:ext>
                  </a:extLst>
                </a:gridCol>
              </a:tblGrid>
              <a:tr h="374880">
                <a:tc>
                  <a:txBody>
                    <a:bodyPr/>
                    <a:lstStyle/>
                    <a:p>
                      <a:r>
                        <a:rPr lang="en-CA">
                          <a:latin typeface="Times New Roman"/>
                        </a:rPr>
                        <a:t>Final-Term Goals</a:t>
                      </a:r>
                    </a:p>
                  </a:txBody>
                  <a:tcPr/>
                </a:tc>
                <a:tc>
                  <a:txBody>
                    <a:bodyPr/>
                    <a:lstStyle/>
                    <a:p>
                      <a:r>
                        <a:rPr lang="en-CA">
                          <a:latin typeface="Times New Roman"/>
                        </a:rPr>
                        <a:t>Achieved</a:t>
                      </a:r>
                    </a:p>
                  </a:txBody>
                  <a:tcPr/>
                </a:tc>
                <a:tc>
                  <a:txBody>
                    <a:bodyPr/>
                    <a:lstStyle/>
                    <a:p>
                      <a:r>
                        <a:rPr lang="en-CA">
                          <a:latin typeface="Times New Roman"/>
                        </a:rPr>
                        <a:t>Not-Achieved</a:t>
                      </a:r>
                    </a:p>
                  </a:txBody>
                  <a:tcPr/>
                </a:tc>
                <a:extLst>
                  <a:ext uri="{0D108BD9-81ED-4DB2-BD59-A6C34878D82A}">
                    <a16:rowId xmlns:a16="http://schemas.microsoft.com/office/drawing/2014/main" val="1199265369"/>
                  </a:ext>
                </a:extLst>
              </a:tr>
              <a:tr h="924360">
                <a:tc>
                  <a:txBody>
                    <a:bodyPr/>
                    <a:lstStyle/>
                    <a:p>
                      <a:r>
                        <a:rPr lang="en-US">
                          <a:latin typeface="Times New Roman"/>
                        </a:rPr>
                        <a:t>1. CI/CD Pipeline for build and test stage.</a:t>
                      </a:r>
                    </a:p>
                    <a:p>
                      <a:endParaRPr lang="en-CA">
                        <a:latin typeface="Times New Roman"/>
                      </a:endParaRP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2205656159"/>
                  </a:ext>
                </a:extLst>
              </a:tr>
              <a:tr h="647052">
                <a:tc>
                  <a:txBody>
                    <a:bodyPr/>
                    <a:lstStyle/>
                    <a:p>
                      <a:r>
                        <a:rPr lang="en-US">
                          <a:latin typeface="Times New Roman"/>
                        </a:rPr>
                        <a:t>2. Authentication and Authorization</a:t>
                      </a:r>
                      <a:endParaRPr lang="en-CA">
                        <a:latin typeface="Times New Roman"/>
                      </a:endParaRP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3716703649"/>
                  </a:ext>
                </a:extLst>
              </a:tr>
              <a:tr h="642654">
                <a:tc>
                  <a:txBody>
                    <a:bodyPr/>
                    <a:lstStyle/>
                    <a:p>
                      <a:r>
                        <a:rPr lang="en-CA">
                          <a:latin typeface="Times New Roman"/>
                        </a:rPr>
                        <a:t>3. Map Integration with real-time updates</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4168773480"/>
                  </a:ext>
                </a:extLst>
              </a:tr>
              <a:tr h="374880">
                <a:tc>
                  <a:txBody>
                    <a:bodyPr/>
                    <a:lstStyle/>
                    <a:p>
                      <a:r>
                        <a:rPr lang="en-CA">
                          <a:latin typeface="Times New Roman"/>
                        </a:rPr>
                        <a:t>4. Future Trips</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181078112"/>
                  </a:ext>
                </a:extLst>
              </a:tr>
              <a:tr h="374880">
                <a:tc>
                  <a:txBody>
                    <a:bodyPr/>
                    <a:lstStyle/>
                    <a:p>
                      <a:r>
                        <a:rPr lang="en-CA">
                          <a:latin typeface="Times New Roman"/>
                        </a:rPr>
                        <a:t>5. Blog</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983257947"/>
                  </a:ext>
                </a:extLst>
              </a:tr>
              <a:tr h="374880">
                <a:tc>
                  <a:txBody>
                    <a:bodyPr/>
                    <a:lstStyle/>
                    <a:p>
                      <a:r>
                        <a:rPr lang="en-CA">
                          <a:latin typeface="Times New Roman"/>
                        </a:rPr>
                        <a:t>6. Bucket List</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583182631"/>
                  </a:ext>
                </a:extLst>
              </a:tr>
              <a:tr h="374880">
                <a:tc>
                  <a:txBody>
                    <a:bodyPr/>
                    <a:lstStyle/>
                    <a:p>
                      <a:r>
                        <a:rPr lang="en-CA">
                          <a:latin typeface="Times New Roman"/>
                        </a:rPr>
                        <a:t>7. User Profile</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3091116075"/>
                  </a:ext>
                </a:extLst>
              </a:tr>
            </a:tbl>
          </a:graphicData>
        </a:graphic>
      </p:graphicFrame>
    </p:spTree>
    <p:extLst>
      <p:ext uri="{BB962C8B-B14F-4D97-AF65-F5344CB8AC3E}">
        <p14:creationId xmlns:p14="http://schemas.microsoft.com/office/powerpoint/2010/main" val="358456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lstStyle/>
          <a:p>
            <a:r>
              <a:rPr lang="en-CA">
                <a:latin typeface="Times New Roman"/>
                <a:cs typeface="Times New Roman"/>
              </a:rPr>
              <a:t>Learning Outcome</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CA" sz="1800">
                <a:latin typeface="Times New Roman"/>
                <a:cs typeface="Times New Roman"/>
              </a:rPr>
              <a:t> We can follow the design pattern techniques for enhancing the code quality of our project.</a:t>
            </a:r>
          </a:p>
          <a:p>
            <a:pPr>
              <a:buFont typeface="Wingdings" panose="05000000000000000000" pitchFamily="2" charset="2"/>
              <a:buChar char="q"/>
            </a:pPr>
            <a:r>
              <a:rPr lang="en-CA" sz="1800">
                <a:latin typeface="Times New Roman"/>
                <a:cs typeface="Times New Roman"/>
              </a:rPr>
              <a:t>We can also enhance the bucket list feature by adding the functionality to share with other users.</a:t>
            </a:r>
          </a:p>
          <a:p>
            <a:pPr>
              <a:buFont typeface="Wingdings" panose="05000000000000000000" pitchFamily="2" charset="2"/>
              <a:buChar char="q"/>
            </a:pPr>
            <a:r>
              <a:rPr lang="en-CA" sz="1800">
                <a:latin typeface="Times New Roman"/>
                <a:cs typeface="Times New Roman"/>
              </a:rPr>
              <a:t>We can also ameliorate the future trip feature by adding the functionality to generate the request to join the trip with other travelers.</a:t>
            </a:r>
          </a:p>
          <a:p>
            <a:pPr>
              <a:buFont typeface="Wingdings" panose="05000000000000000000" pitchFamily="2" charset="2"/>
              <a:buChar char="q"/>
            </a:pPr>
            <a:r>
              <a:rPr lang="en-CA" sz="1800">
                <a:latin typeface="Times New Roman"/>
                <a:cs typeface="Times New Roman"/>
              </a:rPr>
              <a:t>We can enhance the pin creation functionality by creating the cluster.</a:t>
            </a:r>
          </a:p>
          <a:p>
            <a:pPr>
              <a:buFont typeface="Wingdings" panose="05000000000000000000" pitchFamily="2" charset="2"/>
              <a:buChar char="q"/>
            </a:pPr>
            <a:endParaRPr lang="en-CA" sz="1800">
              <a:latin typeface="Times New Roman"/>
              <a:cs typeface="Times New Roman"/>
            </a:endParaRPr>
          </a:p>
          <a:p>
            <a:pPr>
              <a:buFont typeface="Wingdings" panose="05000000000000000000" pitchFamily="2" charset="2"/>
              <a:buChar char="q"/>
            </a:pPr>
            <a:endParaRPr lang="en-CA" sz="1800">
              <a:latin typeface="Times New Roman"/>
              <a:cs typeface="Times New Roman"/>
            </a:endParaRPr>
          </a:p>
        </p:txBody>
      </p:sp>
    </p:spTree>
    <p:extLst>
      <p:ext uri="{BB962C8B-B14F-4D97-AF65-F5344CB8AC3E}">
        <p14:creationId xmlns:p14="http://schemas.microsoft.com/office/powerpoint/2010/main" val="60358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p:txBody>
          <a:bodyPr>
            <a:normAutofit/>
          </a:bodyPr>
          <a:lstStyle/>
          <a:p>
            <a:r>
              <a:rPr lang="en-CA" sz="3600">
                <a:latin typeface="Times New Roman"/>
                <a:cs typeface="Times New Roman"/>
              </a:rPr>
              <a:t>Extra Functionalities Achieved for Each Feature</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1143000" y="1764916"/>
            <a:ext cx="9997751" cy="4663876"/>
          </a:xfrm>
        </p:spPr>
        <p:txBody>
          <a:bodyPr vert="horz" lIns="91440" tIns="45720" rIns="91440" bIns="45720" rtlCol="0" anchor="t">
            <a:normAutofit lnSpcReduction="10000"/>
          </a:bodyPr>
          <a:lstStyle/>
          <a:p>
            <a:pPr marL="45720" indent="0">
              <a:buNone/>
            </a:pPr>
            <a:r>
              <a:rPr lang="en-CA" sz="2400">
                <a:latin typeface="Times New Roman"/>
                <a:cs typeface="Times New Roman"/>
              </a:rPr>
              <a:t>1. Map Integration</a:t>
            </a:r>
            <a:endParaRPr lang="en-US">
              <a:latin typeface="Times New Roman"/>
              <a:cs typeface="Times New Roman"/>
            </a:endParaRPr>
          </a:p>
          <a:p>
            <a:pPr>
              <a:buFont typeface="Wingdings" panose="05000000000000000000" pitchFamily="2" charset="2"/>
              <a:buChar char="§"/>
            </a:pPr>
            <a:r>
              <a:rPr lang="en-CA" sz="1800">
                <a:latin typeface="Times New Roman"/>
                <a:cs typeface="Times New Roman"/>
              </a:rPr>
              <a:t>Implemented the map interface in such a way that it can be controlled using the mouse or the keyboard.</a:t>
            </a:r>
          </a:p>
          <a:p>
            <a:pPr>
              <a:buFont typeface="Wingdings" panose="05000000000000000000" pitchFamily="2" charset="2"/>
              <a:buChar char="§"/>
            </a:pPr>
            <a:r>
              <a:rPr lang="en-CA" sz="1800">
                <a:latin typeface="Times New Roman"/>
                <a:cs typeface="Times New Roman"/>
              </a:rPr>
              <a:t>The controls for the map are bound using two-way binding, so any changes made using the mouse will also be reflected on the keyboard input controls and vice-versa.</a:t>
            </a:r>
          </a:p>
          <a:p>
            <a:pPr>
              <a:buFont typeface="Wingdings" panose="05000000000000000000" pitchFamily="2" charset="2"/>
              <a:buChar char="§"/>
            </a:pPr>
            <a:r>
              <a:rPr lang="en-CA" sz="1800">
                <a:latin typeface="Times New Roman"/>
                <a:cs typeface="Times New Roman"/>
              </a:rPr>
              <a:t>The state of the pin will be shown using different colours for a better user experience.</a:t>
            </a:r>
            <a:endParaRPr lang="en-CA" sz="2400">
              <a:latin typeface="Times New Roman"/>
              <a:cs typeface="Times New Roman"/>
            </a:endParaRPr>
          </a:p>
          <a:p>
            <a:pPr marL="45720" indent="0">
              <a:buNone/>
            </a:pPr>
            <a:r>
              <a:rPr lang="en-CA" sz="2400">
                <a:latin typeface="Times New Roman"/>
                <a:cs typeface="Times New Roman"/>
              </a:rPr>
              <a:t>2. Future Trip</a:t>
            </a:r>
          </a:p>
          <a:p>
            <a:pPr>
              <a:buFont typeface="Wingdings" panose="05000000000000000000" pitchFamily="2" charset="2"/>
              <a:buChar char="§"/>
            </a:pPr>
            <a:r>
              <a:rPr lang="en-CA" sz="1800">
                <a:latin typeface="Times New Roman"/>
                <a:cs typeface="Times New Roman"/>
              </a:rPr>
              <a:t>Achieved all CRUD operations for the future trip module even though we were required to achieve only display the future trips to the users.</a:t>
            </a:r>
          </a:p>
          <a:p>
            <a:pPr>
              <a:buFont typeface="Wingdings" panose="05000000000000000000" pitchFamily="2" charset="2"/>
              <a:buChar char="§"/>
            </a:pPr>
            <a:r>
              <a:rPr lang="en-CA" sz="1800">
                <a:latin typeface="Times New Roman"/>
                <a:cs typeface="Times New Roman"/>
              </a:rPr>
              <a:t>Integrated a WYSIWYG editor for the future trip description instead of plain text and also supported the image uploading functionality.</a:t>
            </a:r>
          </a:p>
          <a:p>
            <a:pPr marL="45720" indent="0">
              <a:buNone/>
            </a:pPr>
            <a:r>
              <a:rPr lang="en-CA" sz="2400">
                <a:latin typeface="Times New Roman"/>
                <a:cs typeface="Times New Roman"/>
              </a:rPr>
              <a:t>3</a:t>
            </a:r>
            <a:r>
              <a:rPr lang="en-CA" sz="1800">
                <a:latin typeface="Times New Roman"/>
                <a:cs typeface="Times New Roman"/>
              </a:rPr>
              <a:t>. </a:t>
            </a:r>
            <a:r>
              <a:rPr lang="en-CA" sz="2400">
                <a:latin typeface="Times New Roman"/>
                <a:cs typeface="Times New Roman"/>
              </a:rPr>
              <a:t>Blog</a:t>
            </a:r>
            <a:endParaRPr lang="en-CA"/>
          </a:p>
          <a:p>
            <a:pPr>
              <a:buFont typeface="Wingdings" panose="05000000000000000000" pitchFamily="2" charset="2"/>
              <a:buChar char="§"/>
            </a:pPr>
            <a:r>
              <a:rPr lang="en-CA" sz="1800">
                <a:latin typeface="Times New Roman"/>
                <a:cs typeface="Times New Roman"/>
              </a:rPr>
              <a:t>Integrated a WYSIWYG editor for the blog description instead of plain text.</a:t>
            </a:r>
          </a:p>
          <a:p>
            <a:pPr>
              <a:buFont typeface="Wingdings" panose="05000000000000000000" pitchFamily="2" charset="2"/>
              <a:buChar char="§"/>
            </a:pPr>
            <a:endParaRPr lang="en-CA" sz="1800">
              <a:latin typeface="Times New Roman"/>
              <a:cs typeface="Times New Roman"/>
            </a:endParaRPr>
          </a:p>
          <a:p>
            <a:pPr>
              <a:buFont typeface="Wingdings" panose="05000000000000000000" pitchFamily="2" charset="2"/>
              <a:buChar char="§"/>
            </a:pPr>
            <a:endParaRPr lang="en-CA" sz="1800">
              <a:latin typeface="Times New Roman"/>
              <a:cs typeface="Times New Roman"/>
            </a:endParaRPr>
          </a:p>
        </p:txBody>
      </p:sp>
    </p:spTree>
    <p:extLst>
      <p:ext uri="{BB962C8B-B14F-4D97-AF65-F5344CB8AC3E}">
        <p14:creationId xmlns:p14="http://schemas.microsoft.com/office/powerpoint/2010/main" val="275919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p:txBody>
          <a:bodyPr>
            <a:normAutofit/>
          </a:bodyPr>
          <a:lstStyle/>
          <a:p>
            <a:r>
              <a:rPr lang="en-CA" sz="3600">
                <a:latin typeface="Times New Roman"/>
                <a:cs typeface="Times New Roman"/>
              </a:rPr>
              <a:t>Extra Functionalities Achieved for Each Feature</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1143000" y="1534007"/>
            <a:ext cx="9997751" cy="5094906"/>
          </a:xfrm>
        </p:spPr>
        <p:txBody>
          <a:bodyPr vert="horz" lIns="91440" tIns="45720" rIns="91440" bIns="45720" rtlCol="0" anchor="t">
            <a:normAutofit/>
          </a:bodyPr>
          <a:lstStyle/>
          <a:p>
            <a:pPr marL="45720" indent="0">
              <a:buNone/>
            </a:pPr>
            <a:r>
              <a:rPr lang="en-CA" sz="2400">
                <a:latin typeface="Times New Roman"/>
                <a:cs typeface="Times New Roman"/>
              </a:rPr>
              <a:t>1. Map Integration</a:t>
            </a:r>
            <a:endParaRPr lang="en-US">
              <a:latin typeface="Times New Roman"/>
              <a:cs typeface="Times New Roman"/>
            </a:endParaRPr>
          </a:p>
          <a:p>
            <a:pPr>
              <a:buFont typeface="Wingdings" panose="05000000000000000000" pitchFamily="2" charset="2"/>
              <a:buChar char="§"/>
            </a:pPr>
            <a:r>
              <a:rPr lang="en-CA" sz="1800">
                <a:latin typeface="Times New Roman"/>
                <a:cs typeface="Times New Roman"/>
              </a:rPr>
              <a:t>Implemented the map interface in such a way that it can be controlled using the mouse or the keyboard.</a:t>
            </a:r>
          </a:p>
          <a:p>
            <a:pPr>
              <a:buFont typeface="Wingdings" panose="05000000000000000000" pitchFamily="2" charset="2"/>
              <a:buChar char="§"/>
            </a:pPr>
            <a:r>
              <a:rPr lang="en-CA" sz="1800">
                <a:latin typeface="Times New Roman"/>
                <a:cs typeface="Times New Roman"/>
              </a:rPr>
              <a:t>The controls for the map are bound using two-way binding, so any changes made using the mouse will also be reflected on the keyboard input controls and vice-versa.</a:t>
            </a:r>
          </a:p>
          <a:p>
            <a:pPr>
              <a:buFont typeface="Wingdings" panose="05000000000000000000" pitchFamily="2" charset="2"/>
              <a:buChar char="§"/>
            </a:pPr>
            <a:r>
              <a:rPr lang="en-CA" sz="1800">
                <a:latin typeface="Times New Roman"/>
                <a:cs typeface="Times New Roman"/>
              </a:rPr>
              <a:t>The state of the pin will be shown using different colours for a better user experience.</a:t>
            </a:r>
          </a:p>
          <a:p>
            <a:pPr marL="45720" indent="0">
              <a:buNone/>
            </a:pPr>
            <a:r>
              <a:rPr lang="en-CA" sz="2400">
                <a:latin typeface="Times New Roman"/>
                <a:cs typeface="Times New Roman"/>
              </a:rPr>
              <a:t>2. Future Trip</a:t>
            </a:r>
          </a:p>
          <a:p>
            <a:pPr>
              <a:buFont typeface="Wingdings" panose="05000000000000000000" pitchFamily="2" charset="2"/>
              <a:buChar char="§"/>
            </a:pPr>
            <a:r>
              <a:rPr lang="en-CA" sz="1800">
                <a:latin typeface="Times New Roman"/>
                <a:cs typeface="Times New Roman"/>
              </a:rPr>
              <a:t>Achieved all CRUD operations for the future trip module even though we were required to achieve only display the future trips to the users.</a:t>
            </a:r>
          </a:p>
          <a:p>
            <a:pPr>
              <a:buFont typeface="Wingdings" panose="05000000000000000000" pitchFamily="2" charset="2"/>
              <a:buChar char="§"/>
            </a:pPr>
            <a:r>
              <a:rPr lang="en-CA" sz="1800">
                <a:latin typeface="Times New Roman"/>
                <a:cs typeface="Times New Roman"/>
              </a:rPr>
              <a:t>Integrated a WYSIWYG editor for the future trip description instead of plain text and also supported the image uploading functionality.</a:t>
            </a:r>
          </a:p>
          <a:p>
            <a:pPr marL="45720" indent="0">
              <a:buNone/>
            </a:pPr>
            <a:r>
              <a:rPr lang="en-CA" sz="1800">
                <a:latin typeface="Times New Roman"/>
                <a:cs typeface="Times New Roman"/>
              </a:rPr>
              <a:t>3. </a:t>
            </a:r>
            <a:r>
              <a:rPr lang="en-CA" sz="2000">
                <a:latin typeface="Times New Roman"/>
                <a:cs typeface="Times New Roman"/>
              </a:rPr>
              <a:t> </a:t>
            </a:r>
            <a:r>
              <a:rPr lang="en-CA" sz="2400">
                <a:latin typeface="Times New Roman"/>
                <a:cs typeface="Times New Roman"/>
              </a:rPr>
              <a:t>Blog</a:t>
            </a:r>
          </a:p>
          <a:p>
            <a:pPr>
              <a:buFont typeface="Wingdings" panose="05000000000000000000" pitchFamily="2" charset="2"/>
              <a:buChar char="§"/>
            </a:pPr>
            <a:r>
              <a:rPr lang="en-CA" sz="1800">
                <a:latin typeface="Times New Roman"/>
                <a:cs typeface="Times New Roman"/>
              </a:rPr>
              <a:t>Integrated a WYSIWYG editor for the blog description instead of plain text.</a:t>
            </a:r>
          </a:p>
          <a:p>
            <a:pPr>
              <a:buFont typeface="Wingdings" panose="05000000000000000000" pitchFamily="2" charset="2"/>
              <a:buChar char="§"/>
            </a:pPr>
            <a:endParaRPr lang="en-CA" sz="1800">
              <a:latin typeface="Times New Roman"/>
              <a:cs typeface="Times New Roman"/>
            </a:endParaRPr>
          </a:p>
          <a:p>
            <a:pPr>
              <a:buFont typeface="Wingdings" panose="05000000000000000000" pitchFamily="2" charset="2"/>
              <a:buChar char="§"/>
            </a:pPr>
            <a:endParaRPr lang="en-CA" sz="1800">
              <a:latin typeface="Times New Roman"/>
              <a:cs typeface="Times New Roman"/>
            </a:endParaRPr>
          </a:p>
        </p:txBody>
      </p:sp>
    </p:spTree>
    <p:extLst>
      <p:ext uri="{BB962C8B-B14F-4D97-AF65-F5344CB8AC3E}">
        <p14:creationId xmlns:p14="http://schemas.microsoft.com/office/powerpoint/2010/main" val="23062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a:xfrm>
            <a:off x="677334" y="609600"/>
            <a:ext cx="8596668" cy="1320800"/>
          </a:xfrm>
        </p:spPr>
        <p:txBody>
          <a:bodyPr anchor="t">
            <a:normAutofit/>
          </a:bodyPr>
          <a:lstStyle/>
          <a:p>
            <a:r>
              <a:rPr lang="en-CA">
                <a:latin typeface="Times New Roman"/>
                <a:cs typeface="Times New Roman"/>
              </a:rPr>
              <a:t>Project Test Coverage</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6416039" y="2160589"/>
            <a:ext cx="2927185" cy="3880773"/>
          </a:xfrm>
        </p:spPr>
        <p:txBody>
          <a:bodyPr vert="horz" lIns="91440" tIns="45720" rIns="91440" bIns="45720" rtlCol="0">
            <a:normAutofit/>
          </a:bodyPr>
          <a:lstStyle/>
          <a:p>
            <a:pPr marL="45720" indent="0">
              <a:buNone/>
            </a:pPr>
            <a:endParaRPr lang="en-CA" sz="1500">
              <a:latin typeface="Times New Roman"/>
              <a:ea typeface="+mn-lt"/>
              <a:cs typeface="Times New Roman"/>
            </a:endParaRPr>
          </a:p>
          <a:p>
            <a:pPr marL="45720" indent="0">
              <a:buNone/>
            </a:pPr>
            <a:endParaRPr lang="en-CA" sz="1500">
              <a:latin typeface="Corbel"/>
              <a:cs typeface="Times New Roman"/>
            </a:endParaRPr>
          </a:p>
          <a:p>
            <a:pPr>
              <a:buFont typeface="Wingdings" panose="05000000000000000000" pitchFamily="2" charset="2"/>
              <a:buChar char="§"/>
            </a:pPr>
            <a:endParaRPr lang="en-CA" sz="1500">
              <a:latin typeface="Times New Roman"/>
              <a:cs typeface="Times New Roman"/>
            </a:endParaRPr>
          </a:p>
          <a:p>
            <a:pPr>
              <a:buFont typeface="Wingdings" panose="05000000000000000000" pitchFamily="2" charset="2"/>
              <a:buChar char="§"/>
            </a:pPr>
            <a:endParaRPr lang="en-CA" sz="1500">
              <a:latin typeface="Times New Roman"/>
              <a:cs typeface="Times New Roman"/>
            </a:endParaRPr>
          </a:p>
        </p:txBody>
      </p:sp>
      <p:pic>
        <p:nvPicPr>
          <p:cNvPr id="5" name="Picture 5">
            <a:extLst>
              <a:ext uri="{FF2B5EF4-FFF2-40B4-BE49-F238E27FC236}">
                <a16:creationId xmlns:a16="http://schemas.microsoft.com/office/drawing/2014/main" id="{0C42495B-E7C1-1DBA-B3C1-B5E5B4114031}"/>
              </a:ext>
            </a:extLst>
          </p:cNvPr>
          <p:cNvPicPr>
            <a:picLocks noChangeAspect="1"/>
          </p:cNvPicPr>
          <p:nvPr/>
        </p:nvPicPr>
        <p:blipFill>
          <a:blip r:embed="rId2"/>
          <a:stretch>
            <a:fillRect/>
          </a:stretch>
        </p:blipFill>
        <p:spPr>
          <a:xfrm>
            <a:off x="304801" y="1601367"/>
            <a:ext cx="11575142" cy="5005094"/>
          </a:xfrm>
          <a:prstGeom prst="rect">
            <a:avLst/>
          </a:prstGeom>
        </p:spPr>
      </p:pic>
    </p:spTree>
    <p:extLst>
      <p:ext uri="{BB962C8B-B14F-4D97-AF65-F5344CB8AC3E}">
        <p14:creationId xmlns:p14="http://schemas.microsoft.com/office/powerpoint/2010/main" val="22517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p:txBody>
          <a:bodyPr>
            <a:normAutofit/>
          </a:bodyPr>
          <a:lstStyle/>
          <a:p>
            <a:r>
              <a:rPr lang="en-CA" sz="3600">
                <a:latin typeface="Times New Roman"/>
                <a:cs typeface="Times New Roman"/>
              </a:rPr>
              <a:t>Project wanderer can be accessed on </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1143000" y="2057400"/>
            <a:ext cx="9997751" cy="4371392"/>
          </a:xfrm>
        </p:spPr>
        <p:txBody>
          <a:bodyPr vert="horz" lIns="91440" tIns="45720" rIns="91440" bIns="45720" rtlCol="0" anchor="t">
            <a:normAutofit/>
          </a:bodyPr>
          <a:lstStyle/>
          <a:p>
            <a:pPr marL="45720" indent="0">
              <a:buNone/>
            </a:pPr>
            <a:r>
              <a:rPr lang="en-CA" sz="2400" b="1">
                <a:latin typeface="Times New Roman"/>
                <a:cs typeface="Times New Roman"/>
              </a:rPr>
              <a:t>Production environment:</a:t>
            </a:r>
            <a:endParaRPr lang="en-US" b="1">
              <a:latin typeface="Times New Roman"/>
              <a:cs typeface="Times New Roman"/>
            </a:endParaRPr>
          </a:p>
          <a:p>
            <a:pPr marL="45720" indent="0">
              <a:buNone/>
            </a:pPr>
            <a:r>
              <a:rPr lang="en-CA" sz="1800">
                <a:ea typeface="+mn-lt"/>
                <a:cs typeface="+mn-lt"/>
                <a:hlinkClick r:id="rId2"/>
              </a:rPr>
              <a:t>https://wanderer-live.herokuapp.com/login</a:t>
            </a:r>
          </a:p>
          <a:p>
            <a:pPr marL="45720" indent="0">
              <a:buNone/>
            </a:pPr>
            <a:endParaRPr lang="en-CA" sz="1800">
              <a:latin typeface="Corbel"/>
              <a:cs typeface="Times New Roman"/>
            </a:endParaRPr>
          </a:p>
          <a:p>
            <a:pPr algn="ctr">
              <a:buFont typeface="Wingdings" panose="05000000000000000000" pitchFamily="2" charset="2"/>
              <a:buChar char="§"/>
            </a:pPr>
            <a:endParaRPr lang="en-CA" sz="1800">
              <a:latin typeface="Times New Roman"/>
              <a:cs typeface="Times New Roman"/>
            </a:endParaRPr>
          </a:p>
          <a:p>
            <a:pPr algn="ctr">
              <a:buFont typeface="Wingdings" panose="05000000000000000000" pitchFamily="2" charset="2"/>
              <a:buChar char="§"/>
            </a:pPr>
            <a:endParaRPr lang="en-CA" sz="1800">
              <a:latin typeface="Times New Roman"/>
              <a:cs typeface="Times New Roman"/>
            </a:endParaRPr>
          </a:p>
        </p:txBody>
      </p:sp>
    </p:spTree>
    <p:extLst>
      <p:ext uri="{BB962C8B-B14F-4D97-AF65-F5344CB8AC3E}">
        <p14:creationId xmlns:p14="http://schemas.microsoft.com/office/powerpoint/2010/main" val="1839497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9"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6" descr="A picture containing text, envelope&#10;&#10;Description automatically generated">
            <a:extLst>
              <a:ext uri="{FF2B5EF4-FFF2-40B4-BE49-F238E27FC236}">
                <a16:creationId xmlns:a16="http://schemas.microsoft.com/office/drawing/2014/main" id="{CCBC693A-3E38-4175-B26B-C47E54B4E8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24" r="1769" b="2"/>
          <a:stretch/>
        </p:blipFill>
        <p:spPr>
          <a:xfrm>
            <a:off x="2601233" y="1131994"/>
            <a:ext cx="4053715" cy="4590386"/>
          </a:xfrm>
          <a:prstGeom prst="rect">
            <a:avLst/>
          </a:prstGeom>
          <a:noFill/>
        </p:spPr>
      </p:pic>
    </p:spTree>
    <p:extLst>
      <p:ext uri="{BB962C8B-B14F-4D97-AF65-F5344CB8AC3E}">
        <p14:creationId xmlns:p14="http://schemas.microsoft.com/office/powerpoint/2010/main" val="424913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4299-8B7C-4A23-99AA-9C6CA8905A13}"/>
              </a:ext>
            </a:extLst>
          </p:cNvPr>
          <p:cNvSpPr>
            <a:spLocks noGrp="1"/>
          </p:cNvSpPr>
          <p:nvPr>
            <p:ph type="title"/>
          </p:nvPr>
        </p:nvSpPr>
        <p:spPr/>
        <p:txBody>
          <a:bodyPr/>
          <a:lstStyle/>
          <a:p>
            <a:r>
              <a:rPr lang="en-CA">
                <a:latin typeface="Times New Roman"/>
                <a:cs typeface="Times New Roman"/>
              </a:rPr>
              <a:t>Basic Info</a:t>
            </a:r>
          </a:p>
        </p:txBody>
      </p:sp>
      <p:sp>
        <p:nvSpPr>
          <p:cNvPr id="3" name="Content Placeholder 2">
            <a:extLst>
              <a:ext uri="{FF2B5EF4-FFF2-40B4-BE49-F238E27FC236}">
                <a16:creationId xmlns:a16="http://schemas.microsoft.com/office/drawing/2014/main" id="{9E8AA72B-C77D-4FFC-9F8D-2C29CD5B336A}"/>
              </a:ext>
            </a:extLst>
          </p:cNvPr>
          <p:cNvSpPr>
            <a:spLocks noGrp="1"/>
          </p:cNvSpPr>
          <p:nvPr>
            <p:ph idx="1"/>
          </p:nvPr>
        </p:nvSpPr>
        <p:spPr>
          <a:xfrm>
            <a:off x="1143000" y="1656184"/>
            <a:ext cx="9872871" cy="4038600"/>
          </a:xfrm>
        </p:spPr>
        <p:txBody>
          <a:bodyPr vert="horz" lIns="91440" tIns="45720" rIns="91440" bIns="45720" rtlCol="0" anchor="t">
            <a:normAutofit/>
          </a:bodyPr>
          <a:lstStyle/>
          <a:p>
            <a:r>
              <a:rPr lang="en-CA">
                <a:latin typeface="Times New Roman"/>
                <a:cs typeface="Times New Roman"/>
              </a:rPr>
              <a:t>Our Team - Group 21</a:t>
            </a:r>
          </a:p>
          <a:p>
            <a:r>
              <a:rPr lang="en-CA">
                <a:latin typeface="Times New Roman"/>
                <a:cs typeface="Times New Roman"/>
              </a:rPr>
              <a:t>Professor - Tushar Sharma</a:t>
            </a:r>
          </a:p>
          <a:p>
            <a:r>
              <a:rPr lang="en-CA">
                <a:latin typeface="Times New Roman"/>
                <a:cs typeface="Times New Roman"/>
              </a:rPr>
              <a:t>TA - Manjinder Singh</a:t>
            </a:r>
          </a:p>
          <a:p>
            <a:r>
              <a:rPr lang="en-CA">
                <a:latin typeface="Times New Roman"/>
                <a:cs typeface="Times New Roman"/>
              </a:rPr>
              <a:t>Our Client Team - Group 6</a:t>
            </a:r>
          </a:p>
          <a:p>
            <a:endParaRPr lang="en-CA">
              <a:latin typeface="Times New Roman"/>
              <a:cs typeface="Times New Roman"/>
            </a:endParaRPr>
          </a:p>
          <a:p>
            <a:pPr marL="45720" indent="0">
              <a:buNone/>
            </a:pPr>
            <a:endParaRPr lang="en-CA">
              <a:latin typeface="Times New Roman"/>
              <a:cs typeface="Times New Roman"/>
            </a:endParaRPr>
          </a:p>
          <a:p>
            <a:endParaRPr lang="en-CA">
              <a:latin typeface="Times New Roman"/>
              <a:cs typeface="Times New Roman"/>
            </a:endParaRPr>
          </a:p>
        </p:txBody>
      </p:sp>
      <p:graphicFrame>
        <p:nvGraphicFramePr>
          <p:cNvPr id="4" name="Table 4">
            <a:extLst>
              <a:ext uri="{FF2B5EF4-FFF2-40B4-BE49-F238E27FC236}">
                <a16:creationId xmlns:a16="http://schemas.microsoft.com/office/drawing/2014/main" id="{FD303E87-00A1-41E7-9617-0EC9D75CDED8}"/>
              </a:ext>
            </a:extLst>
          </p:cNvPr>
          <p:cNvGraphicFramePr>
            <a:graphicFrameLocks noGrp="1"/>
          </p:cNvGraphicFramePr>
          <p:nvPr>
            <p:extLst>
              <p:ext uri="{D42A27DB-BD31-4B8C-83A1-F6EECF244321}">
                <p14:modId xmlns:p14="http://schemas.microsoft.com/office/powerpoint/2010/main" val="340198135"/>
              </p:ext>
            </p:extLst>
          </p:nvPr>
        </p:nvGraphicFramePr>
        <p:xfrm>
          <a:off x="1490825" y="3675484"/>
          <a:ext cx="8128000" cy="1854200"/>
        </p:xfrm>
        <a:graphic>
          <a:graphicData uri="http://schemas.openxmlformats.org/drawingml/2006/table">
            <a:tbl>
              <a:tblPr firstRow="1" bandRow="1">
                <a:tableStyleId>{69CF1AB2-1976-4502-BF36-3FF5EA218861}</a:tableStyleId>
              </a:tblPr>
              <a:tblGrid>
                <a:gridCol w="4064000">
                  <a:extLst>
                    <a:ext uri="{9D8B030D-6E8A-4147-A177-3AD203B41FA5}">
                      <a16:colId xmlns:a16="http://schemas.microsoft.com/office/drawing/2014/main" val="2555270751"/>
                    </a:ext>
                  </a:extLst>
                </a:gridCol>
                <a:gridCol w="4064000">
                  <a:extLst>
                    <a:ext uri="{9D8B030D-6E8A-4147-A177-3AD203B41FA5}">
                      <a16:colId xmlns:a16="http://schemas.microsoft.com/office/drawing/2014/main" val="2149876671"/>
                    </a:ext>
                  </a:extLst>
                </a:gridCol>
              </a:tblGrid>
              <a:tr h="370840">
                <a:tc>
                  <a:txBody>
                    <a:bodyPr/>
                    <a:lstStyle/>
                    <a:p>
                      <a:r>
                        <a:rPr lang="en-CA" b="0">
                          <a:solidFill>
                            <a:schemeClr val="tx1"/>
                          </a:solidFill>
                          <a:latin typeface="Times New Roman"/>
                        </a:rPr>
                        <a:t>Indu</a:t>
                      </a:r>
                      <a:r>
                        <a:rPr lang="en-CA" b="0">
                          <a:latin typeface="Times New Roman"/>
                        </a:rPr>
                        <a:t> </a:t>
                      </a:r>
                      <a:r>
                        <a:rPr lang="en-CA" b="0" err="1">
                          <a:solidFill>
                            <a:schemeClr val="tx1"/>
                          </a:solidFill>
                          <a:latin typeface="Times New Roman"/>
                        </a:rPr>
                        <a:t>Munagapati</a:t>
                      </a:r>
                    </a:p>
                  </a:txBody>
                  <a:tcPr/>
                </a:tc>
                <a:tc>
                  <a:txBody>
                    <a:bodyPr/>
                    <a:lstStyle/>
                    <a:p>
                      <a:r>
                        <a:rPr lang="en-CA" b="0">
                          <a:solidFill>
                            <a:schemeClr val="tx1"/>
                          </a:solidFill>
                          <a:latin typeface="Times New Roman"/>
                        </a:rPr>
                        <a:t>B00903180</a:t>
                      </a:r>
                    </a:p>
                  </a:txBody>
                  <a:tcPr/>
                </a:tc>
                <a:extLst>
                  <a:ext uri="{0D108BD9-81ED-4DB2-BD59-A6C34878D82A}">
                    <a16:rowId xmlns:a16="http://schemas.microsoft.com/office/drawing/2014/main" val="3987072276"/>
                  </a:ext>
                </a:extLst>
              </a:tr>
              <a:tr h="370840">
                <a:tc>
                  <a:txBody>
                    <a:bodyPr/>
                    <a:lstStyle/>
                    <a:p>
                      <a:r>
                        <a:rPr lang="en-CA" err="1">
                          <a:latin typeface="Times New Roman"/>
                        </a:rPr>
                        <a:t>Meghdoot</a:t>
                      </a:r>
                      <a:r>
                        <a:rPr lang="en-CA">
                          <a:latin typeface="Times New Roman"/>
                        </a:rPr>
                        <a:t> Ojha</a:t>
                      </a:r>
                    </a:p>
                  </a:txBody>
                  <a:tcPr/>
                </a:tc>
                <a:tc>
                  <a:txBody>
                    <a:bodyPr/>
                    <a:lstStyle/>
                    <a:p>
                      <a:r>
                        <a:rPr lang="en-CA">
                          <a:latin typeface="Times New Roman"/>
                        </a:rPr>
                        <a:t>B00854209</a:t>
                      </a:r>
                    </a:p>
                  </a:txBody>
                  <a:tcPr/>
                </a:tc>
                <a:extLst>
                  <a:ext uri="{0D108BD9-81ED-4DB2-BD59-A6C34878D82A}">
                    <a16:rowId xmlns:a16="http://schemas.microsoft.com/office/drawing/2014/main" val="2454543488"/>
                  </a:ext>
                </a:extLst>
              </a:tr>
              <a:tr h="370840">
                <a:tc>
                  <a:txBody>
                    <a:bodyPr/>
                    <a:lstStyle/>
                    <a:p>
                      <a:r>
                        <a:rPr lang="en-CA">
                          <a:latin typeface="Times New Roman"/>
                        </a:rPr>
                        <a:t>Adil Otha</a:t>
                      </a:r>
                    </a:p>
                  </a:txBody>
                  <a:tcPr/>
                </a:tc>
                <a:tc>
                  <a:txBody>
                    <a:bodyPr/>
                    <a:lstStyle/>
                    <a:p>
                      <a:r>
                        <a:rPr lang="en-CA">
                          <a:latin typeface="Times New Roman"/>
                        </a:rPr>
                        <a:t>B00900955</a:t>
                      </a:r>
                    </a:p>
                  </a:txBody>
                  <a:tcPr/>
                </a:tc>
                <a:extLst>
                  <a:ext uri="{0D108BD9-81ED-4DB2-BD59-A6C34878D82A}">
                    <a16:rowId xmlns:a16="http://schemas.microsoft.com/office/drawing/2014/main" val="857523192"/>
                  </a:ext>
                </a:extLst>
              </a:tr>
              <a:tr h="370840">
                <a:tc>
                  <a:txBody>
                    <a:bodyPr/>
                    <a:lstStyle/>
                    <a:p>
                      <a:r>
                        <a:rPr lang="en-CA">
                          <a:latin typeface="Times New Roman"/>
                        </a:rPr>
                        <a:t>Janvi Patel</a:t>
                      </a:r>
                    </a:p>
                  </a:txBody>
                  <a:tcPr/>
                </a:tc>
                <a:tc>
                  <a:txBody>
                    <a:bodyPr/>
                    <a:lstStyle/>
                    <a:p>
                      <a:r>
                        <a:rPr lang="en-CA">
                          <a:latin typeface="Times New Roman"/>
                        </a:rPr>
                        <a:t>B00896196</a:t>
                      </a:r>
                    </a:p>
                  </a:txBody>
                  <a:tcPr/>
                </a:tc>
                <a:extLst>
                  <a:ext uri="{0D108BD9-81ED-4DB2-BD59-A6C34878D82A}">
                    <a16:rowId xmlns:a16="http://schemas.microsoft.com/office/drawing/2014/main" val="3254827790"/>
                  </a:ext>
                </a:extLst>
              </a:tr>
              <a:tr h="370840">
                <a:tc>
                  <a:txBody>
                    <a:bodyPr/>
                    <a:lstStyle/>
                    <a:p>
                      <a:r>
                        <a:rPr lang="en-CA">
                          <a:latin typeface="Times New Roman"/>
                        </a:rPr>
                        <a:t>Janvi </a:t>
                      </a:r>
                      <a:r>
                        <a:rPr lang="en-CA" err="1">
                          <a:latin typeface="Times New Roman"/>
                        </a:rPr>
                        <a:t>Nayanbhai</a:t>
                      </a:r>
                      <a:r>
                        <a:rPr lang="en-CA">
                          <a:latin typeface="Times New Roman"/>
                        </a:rPr>
                        <a:t> Patel</a:t>
                      </a:r>
                    </a:p>
                  </a:txBody>
                  <a:tcPr/>
                </a:tc>
                <a:tc>
                  <a:txBody>
                    <a:bodyPr/>
                    <a:lstStyle/>
                    <a:p>
                      <a:r>
                        <a:rPr lang="en-CA">
                          <a:latin typeface="Times New Roman"/>
                        </a:rPr>
                        <a:t>B00893747</a:t>
                      </a:r>
                    </a:p>
                  </a:txBody>
                  <a:tcPr/>
                </a:tc>
                <a:extLst>
                  <a:ext uri="{0D108BD9-81ED-4DB2-BD59-A6C34878D82A}">
                    <a16:rowId xmlns:a16="http://schemas.microsoft.com/office/drawing/2014/main" val="1647204533"/>
                  </a:ext>
                </a:extLst>
              </a:tr>
            </a:tbl>
          </a:graphicData>
        </a:graphic>
      </p:graphicFrame>
    </p:spTree>
    <p:extLst>
      <p:ext uri="{BB962C8B-B14F-4D97-AF65-F5344CB8AC3E}">
        <p14:creationId xmlns:p14="http://schemas.microsoft.com/office/powerpoint/2010/main" val="31245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a:latin typeface="Times New Roman"/>
                <a:cs typeface="Times New Roman"/>
              </a:rPr>
              <a:t>Project Objective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4238480473"/>
              </p:ext>
            </p:extLst>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4A550BB-5BC9-43E6-AAB0-063504F3A716}"/>
              </a:ext>
            </a:extLst>
          </p:cNvPr>
          <p:cNvSpPr txBox="1"/>
          <p:nvPr/>
        </p:nvSpPr>
        <p:spPr>
          <a:xfrm>
            <a:off x="1060737" y="3429000"/>
            <a:ext cx="7175240" cy="3323987"/>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1600">
                <a:latin typeface="Times New Roman"/>
                <a:cs typeface="Times New Roman"/>
              </a:rPr>
              <a:t>Travel companion app which helps tourists to find famous places of attraction in the nearby locality with real-time map location.</a:t>
            </a:r>
          </a:p>
          <a:p>
            <a:pPr algn="just"/>
            <a:endParaRPr lang="en-US" sz="1600">
              <a:latin typeface="Times New Roman"/>
              <a:cs typeface="Times New Roman"/>
            </a:endParaRPr>
          </a:p>
          <a:p>
            <a:pPr marL="285750" indent="-285750" algn="just">
              <a:buFont typeface="Arial" panose="020B0604020202020204" pitchFamily="34" charset="0"/>
              <a:buChar char="•"/>
            </a:pPr>
            <a:r>
              <a:rPr lang="en-US" sz="1600">
                <a:latin typeface="Times New Roman"/>
                <a:cs typeface="Times New Roman"/>
              </a:rPr>
              <a:t>This app is built by a community of tourists and their preferences. The information in this app is crowdsourced by peer travelers who give reviews of places they have visited.</a:t>
            </a:r>
          </a:p>
          <a:p>
            <a:pPr algn="just"/>
            <a:endParaRPr lang="en-US" sz="1600">
              <a:latin typeface="Times New Roman"/>
              <a:cs typeface="Times New Roman"/>
            </a:endParaRPr>
          </a:p>
          <a:p>
            <a:pPr marL="285750" indent="-285750" algn="just">
              <a:buFont typeface="Arial" panose="020B0604020202020204" pitchFamily="34" charset="0"/>
              <a:buChar char="•"/>
            </a:pPr>
            <a:r>
              <a:rPr lang="en-US" sz="1600">
                <a:latin typeface="Times New Roman"/>
                <a:cs typeface="Times New Roman"/>
              </a:rPr>
              <a:t>The blend of groups of passionate travelers will make this app a USP(Unique Selling Point) by creating a community.</a:t>
            </a:r>
          </a:p>
          <a:p>
            <a:pPr algn="just"/>
            <a:endParaRPr lang="en-US" sz="1600">
              <a:latin typeface="Times New Roman"/>
              <a:cs typeface="Times New Roman"/>
            </a:endParaRPr>
          </a:p>
          <a:p>
            <a:pPr marL="285750" indent="-285750" algn="just">
              <a:buFont typeface="Arial" panose="020B0604020202020204" pitchFamily="34" charset="0"/>
              <a:buChar char="•"/>
            </a:pPr>
            <a:r>
              <a:rPr lang="en-US" sz="1600">
                <a:latin typeface="Times New Roman"/>
                <a:cs typeface="Times New Roman"/>
              </a:rPr>
              <a:t>The idea of this app is to give </a:t>
            </a:r>
            <a:r>
              <a:rPr lang="en-US" sz="1600" err="1">
                <a:latin typeface="Times New Roman"/>
                <a:cs typeface="Times New Roman"/>
              </a:rPr>
              <a:t>travellers</a:t>
            </a:r>
            <a:r>
              <a:rPr lang="en-US" sz="1600">
                <a:latin typeface="Times New Roman"/>
                <a:cs typeface="Times New Roman"/>
              </a:rPr>
              <a:t> an opportunity to explore uncharted locations.</a:t>
            </a:r>
          </a:p>
          <a:p>
            <a:endParaRPr lang="en-CA">
              <a:latin typeface="Times New Roman"/>
              <a:cs typeface="Times New Roman"/>
            </a:endParaRPr>
          </a:p>
        </p:txBody>
      </p:sp>
    </p:spTree>
    <p:extLst>
      <p:ext uri="{BB962C8B-B14F-4D97-AF65-F5344CB8AC3E}">
        <p14:creationId xmlns:p14="http://schemas.microsoft.com/office/powerpoint/2010/main" val="92847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lstStyle/>
          <a:p>
            <a:r>
              <a:rPr lang="en-CA">
                <a:latin typeface="Times New Roman"/>
                <a:cs typeface="Times New Roman"/>
              </a:rPr>
              <a:t>Project Dashboard Status</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p:txBody>
          <a:bodyPr vert="horz" lIns="91440" tIns="45720" rIns="91440" bIns="45720" rtlCol="0" anchor="t">
            <a:normAutofit/>
          </a:bodyPr>
          <a:lstStyle/>
          <a:p>
            <a:pPr marL="45720" indent="0">
              <a:buNone/>
            </a:pPr>
            <a:endParaRPr lang="en-CA" sz="1800">
              <a:latin typeface="Times New Roman"/>
              <a:cs typeface="Times New Roman"/>
            </a:endParaRPr>
          </a:p>
          <a:p>
            <a:pPr>
              <a:buFont typeface="Wingdings" panose="05000000000000000000" pitchFamily="2" charset="2"/>
              <a:buChar char="q"/>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B5E31D3A-CA58-4960-975D-E6441618592A}"/>
              </a:ext>
            </a:extLst>
          </p:cNvPr>
          <p:cNvGraphicFramePr>
            <a:graphicFrameLocks noGrp="1"/>
          </p:cNvGraphicFramePr>
          <p:nvPr>
            <p:extLst>
              <p:ext uri="{D42A27DB-BD31-4B8C-83A1-F6EECF244321}">
                <p14:modId xmlns:p14="http://schemas.microsoft.com/office/powerpoint/2010/main" val="4123035182"/>
              </p:ext>
            </p:extLst>
          </p:nvPr>
        </p:nvGraphicFramePr>
        <p:xfrm>
          <a:off x="1915297" y="2395837"/>
          <a:ext cx="6626912" cy="2584097"/>
        </p:xfrm>
        <a:graphic>
          <a:graphicData uri="http://schemas.openxmlformats.org/drawingml/2006/table">
            <a:tbl>
              <a:tblPr firstRow="1" bandRow="1">
                <a:tableStyleId>{5C22544A-7EE6-4342-B048-85BDC9FD1C3A}</a:tableStyleId>
              </a:tblPr>
              <a:tblGrid>
                <a:gridCol w="3313456">
                  <a:extLst>
                    <a:ext uri="{9D8B030D-6E8A-4147-A177-3AD203B41FA5}">
                      <a16:colId xmlns:a16="http://schemas.microsoft.com/office/drawing/2014/main" val="1984723619"/>
                    </a:ext>
                  </a:extLst>
                </a:gridCol>
                <a:gridCol w="3313456">
                  <a:extLst>
                    <a:ext uri="{9D8B030D-6E8A-4147-A177-3AD203B41FA5}">
                      <a16:colId xmlns:a16="http://schemas.microsoft.com/office/drawing/2014/main" val="3379615106"/>
                    </a:ext>
                  </a:extLst>
                </a:gridCol>
              </a:tblGrid>
              <a:tr h="398162">
                <a:tc>
                  <a:txBody>
                    <a:bodyPr/>
                    <a:lstStyle/>
                    <a:p>
                      <a:r>
                        <a:rPr lang="en-CA">
                          <a:latin typeface="Times New Roman"/>
                        </a:rPr>
                        <a:t>Name</a:t>
                      </a:r>
                    </a:p>
                  </a:txBody>
                  <a:tcPr/>
                </a:tc>
                <a:tc>
                  <a:txBody>
                    <a:bodyPr/>
                    <a:lstStyle/>
                    <a:p>
                      <a:r>
                        <a:rPr lang="en-CA">
                          <a:latin typeface="Times New Roman"/>
                        </a:rPr>
                        <a:t>Task Completed</a:t>
                      </a:r>
                    </a:p>
                  </a:txBody>
                  <a:tcPr/>
                </a:tc>
                <a:extLst>
                  <a:ext uri="{0D108BD9-81ED-4DB2-BD59-A6C34878D82A}">
                    <a16:rowId xmlns:a16="http://schemas.microsoft.com/office/drawing/2014/main" val="764813452"/>
                  </a:ext>
                </a:extLst>
              </a:tr>
              <a:tr h="437187">
                <a:tc>
                  <a:txBody>
                    <a:bodyPr/>
                    <a:lstStyle/>
                    <a:p>
                      <a:r>
                        <a:rPr lang="en-CA">
                          <a:latin typeface="Times New Roman"/>
                        </a:rPr>
                        <a:t>Adil Otha</a:t>
                      </a:r>
                    </a:p>
                  </a:txBody>
                  <a:tcPr/>
                </a:tc>
                <a:tc>
                  <a:txBody>
                    <a:bodyPr/>
                    <a:lstStyle/>
                    <a:p>
                      <a:r>
                        <a:rPr lang="en-CA">
                          <a:latin typeface="Times New Roman"/>
                        </a:rPr>
                        <a:t>15</a:t>
                      </a:r>
                    </a:p>
                  </a:txBody>
                  <a:tcPr/>
                </a:tc>
                <a:extLst>
                  <a:ext uri="{0D108BD9-81ED-4DB2-BD59-A6C34878D82A}">
                    <a16:rowId xmlns:a16="http://schemas.microsoft.com/office/drawing/2014/main" val="1084345309"/>
                  </a:ext>
                </a:extLst>
              </a:tr>
              <a:tr h="437187">
                <a:tc>
                  <a:txBody>
                    <a:bodyPr/>
                    <a:lstStyle/>
                    <a:p>
                      <a:r>
                        <a:rPr lang="en-CA">
                          <a:latin typeface="Times New Roman"/>
                        </a:rPr>
                        <a:t>Indu </a:t>
                      </a:r>
                      <a:r>
                        <a:rPr lang="en-CA" err="1">
                          <a:latin typeface="Times New Roman"/>
                        </a:rPr>
                        <a:t>Munagapati</a:t>
                      </a:r>
                    </a:p>
                  </a:txBody>
                  <a:tcPr/>
                </a:tc>
                <a:tc>
                  <a:txBody>
                    <a:bodyPr/>
                    <a:lstStyle/>
                    <a:p>
                      <a:r>
                        <a:rPr lang="en-CA">
                          <a:latin typeface="Times New Roman"/>
                        </a:rPr>
                        <a:t>15</a:t>
                      </a:r>
                    </a:p>
                  </a:txBody>
                  <a:tcPr/>
                </a:tc>
                <a:extLst>
                  <a:ext uri="{0D108BD9-81ED-4DB2-BD59-A6C34878D82A}">
                    <a16:rowId xmlns:a16="http://schemas.microsoft.com/office/drawing/2014/main" val="523252128"/>
                  </a:ext>
                </a:extLst>
              </a:tr>
              <a:tr h="437187">
                <a:tc>
                  <a:txBody>
                    <a:bodyPr/>
                    <a:lstStyle/>
                    <a:p>
                      <a:r>
                        <a:rPr lang="en-CA">
                          <a:latin typeface="Times New Roman"/>
                        </a:rPr>
                        <a:t>Janvi Patel</a:t>
                      </a:r>
                    </a:p>
                  </a:txBody>
                  <a:tcPr/>
                </a:tc>
                <a:tc>
                  <a:txBody>
                    <a:bodyPr/>
                    <a:lstStyle/>
                    <a:p>
                      <a:r>
                        <a:rPr lang="en-CA">
                          <a:latin typeface="Times New Roman"/>
                        </a:rPr>
                        <a:t>15</a:t>
                      </a:r>
                    </a:p>
                  </a:txBody>
                  <a:tcPr/>
                </a:tc>
                <a:extLst>
                  <a:ext uri="{0D108BD9-81ED-4DB2-BD59-A6C34878D82A}">
                    <a16:rowId xmlns:a16="http://schemas.microsoft.com/office/drawing/2014/main" val="3818611175"/>
                  </a:ext>
                </a:extLst>
              </a:tr>
              <a:tr h="437187">
                <a:tc>
                  <a:txBody>
                    <a:bodyPr/>
                    <a:lstStyle/>
                    <a:p>
                      <a:r>
                        <a:rPr lang="en-CA" err="1">
                          <a:latin typeface="Times New Roman"/>
                        </a:rPr>
                        <a:t>Meghdoot</a:t>
                      </a:r>
                      <a:r>
                        <a:rPr lang="en-CA">
                          <a:latin typeface="Times New Roman"/>
                        </a:rPr>
                        <a:t> Ojha</a:t>
                      </a:r>
                    </a:p>
                  </a:txBody>
                  <a:tcPr/>
                </a:tc>
                <a:tc>
                  <a:txBody>
                    <a:bodyPr/>
                    <a:lstStyle/>
                    <a:p>
                      <a:r>
                        <a:rPr lang="en-CA">
                          <a:latin typeface="Times New Roman"/>
                        </a:rPr>
                        <a:t>15</a:t>
                      </a:r>
                    </a:p>
                  </a:txBody>
                  <a:tcPr/>
                </a:tc>
                <a:extLst>
                  <a:ext uri="{0D108BD9-81ED-4DB2-BD59-A6C34878D82A}">
                    <a16:rowId xmlns:a16="http://schemas.microsoft.com/office/drawing/2014/main" val="2412253974"/>
                  </a:ext>
                </a:extLst>
              </a:tr>
              <a:tr h="437187">
                <a:tc>
                  <a:txBody>
                    <a:bodyPr/>
                    <a:lstStyle/>
                    <a:p>
                      <a:r>
                        <a:rPr lang="en-CA">
                          <a:latin typeface="Times New Roman"/>
                        </a:rPr>
                        <a:t>Janvi </a:t>
                      </a:r>
                      <a:r>
                        <a:rPr lang="en-CA" err="1">
                          <a:latin typeface="Times New Roman"/>
                        </a:rPr>
                        <a:t>Nayanbhai</a:t>
                      </a:r>
                      <a:r>
                        <a:rPr lang="en-CA">
                          <a:latin typeface="Times New Roman"/>
                        </a:rPr>
                        <a:t> Patel</a:t>
                      </a:r>
                    </a:p>
                  </a:txBody>
                  <a:tcPr/>
                </a:tc>
                <a:tc>
                  <a:txBody>
                    <a:bodyPr/>
                    <a:lstStyle/>
                    <a:p>
                      <a:r>
                        <a:rPr lang="en-CA">
                          <a:latin typeface="Times New Roman"/>
                        </a:rPr>
                        <a:t>5</a:t>
                      </a:r>
                    </a:p>
                  </a:txBody>
                  <a:tcPr/>
                </a:tc>
                <a:extLst>
                  <a:ext uri="{0D108BD9-81ED-4DB2-BD59-A6C34878D82A}">
                    <a16:rowId xmlns:a16="http://schemas.microsoft.com/office/drawing/2014/main" val="1128134867"/>
                  </a:ext>
                </a:extLst>
              </a:tr>
            </a:tbl>
          </a:graphicData>
        </a:graphic>
      </p:graphicFrame>
      <p:graphicFrame>
        <p:nvGraphicFramePr>
          <p:cNvPr id="5" name="Table 5">
            <a:extLst>
              <a:ext uri="{FF2B5EF4-FFF2-40B4-BE49-F238E27FC236}">
                <a16:creationId xmlns:a16="http://schemas.microsoft.com/office/drawing/2014/main" id="{73707F19-6621-4C09-A552-BD864A882162}"/>
              </a:ext>
            </a:extLst>
          </p:cNvPr>
          <p:cNvGraphicFramePr>
            <a:graphicFrameLocks noGrp="1"/>
          </p:cNvGraphicFramePr>
          <p:nvPr>
            <p:extLst>
              <p:ext uri="{D42A27DB-BD31-4B8C-83A1-F6EECF244321}">
                <p14:modId xmlns:p14="http://schemas.microsoft.com/office/powerpoint/2010/main" val="3430067657"/>
              </p:ext>
            </p:extLst>
          </p:nvPr>
        </p:nvGraphicFramePr>
        <p:xfrm>
          <a:off x="1173480" y="1780540"/>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53316829"/>
                    </a:ext>
                  </a:extLst>
                </a:gridCol>
                <a:gridCol w="4064000">
                  <a:extLst>
                    <a:ext uri="{9D8B030D-6E8A-4147-A177-3AD203B41FA5}">
                      <a16:colId xmlns:a16="http://schemas.microsoft.com/office/drawing/2014/main" val="3731752005"/>
                    </a:ext>
                  </a:extLst>
                </a:gridCol>
              </a:tblGrid>
              <a:tr h="370840">
                <a:tc>
                  <a:txBody>
                    <a:bodyPr/>
                    <a:lstStyle/>
                    <a:p>
                      <a:r>
                        <a:rPr lang="en-CA">
                          <a:latin typeface="Times New Roman"/>
                        </a:rPr>
                        <a:t>Total Number of Tasks</a:t>
                      </a:r>
                    </a:p>
                  </a:txBody>
                  <a:tcPr/>
                </a:tc>
                <a:tc>
                  <a:txBody>
                    <a:bodyPr/>
                    <a:lstStyle/>
                    <a:p>
                      <a:r>
                        <a:rPr lang="en-CA">
                          <a:latin typeface="Times New Roman"/>
                        </a:rPr>
                        <a:t>65</a:t>
                      </a:r>
                    </a:p>
                  </a:txBody>
                  <a:tcPr/>
                </a:tc>
                <a:extLst>
                  <a:ext uri="{0D108BD9-81ED-4DB2-BD59-A6C34878D82A}">
                    <a16:rowId xmlns:a16="http://schemas.microsoft.com/office/drawing/2014/main" val="1405123014"/>
                  </a:ext>
                </a:extLst>
              </a:tr>
            </a:tbl>
          </a:graphicData>
        </a:graphic>
      </p:graphicFrame>
    </p:spTree>
    <p:extLst>
      <p:ext uri="{BB962C8B-B14F-4D97-AF65-F5344CB8AC3E}">
        <p14:creationId xmlns:p14="http://schemas.microsoft.com/office/powerpoint/2010/main" val="253364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Janvi Patel</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143000" y="2057400"/>
            <a:ext cx="10076071" cy="4505960"/>
          </a:xfrm>
        </p:spPr>
        <p:txBody>
          <a:bodyPr vert="horz" lIns="91440" tIns="45720" rIns="91440" bIns="45720" rtlCol="0" anchor="t">
            <a:noAutofit/>
          </a:bodyPr>
          <a:lstStyle/>
          <a:p>
            <a:pPr marL="331470" indent="-285750">
              <a:buFont typeface="Wingdings" pitchFamily="34" charset="0"/>
              <a:buChar char="q"/>
            </a:pPr>
            <a:r>
              <a:rPr lang="en-CA" sz="1800">
                <a:latin typeface="Times New Roman"/>
                <a:cs typeface="Times New Roman"/>
              </a:rPr>
              <a:t>Implemented the login module using OAuth 2. o Single Sign On Feature.</a:t>
            </a:r>
            <a:endParaRPr lang="en-US" sz="1800">
              <a:latin typeface="Times New Roman"/>
              <a:cs typeface="Times New Roman"/>
            </a:endParaRPr>
          </a:p>
          <a:p>
            <a:pPr>
              <a:buFont typeface="Wingdings" panose="05000000000000000000" pitchFamily="2" charset="2"/>
              <a:buChar char="q"/>
            </a:pPr>
            <a:r>
              <a:rPr lang="en-CA" sz="1800">
                <a:latin typeface="Times New Roman"/>
                <a:cs typeface="Times New Roman"/>
              </a:rPr>
              <a:t> Implemented robust security layer by introducing the concept of Token Based Authentication. This will be helpful to authenticate the users using the tokens.</a:t>
            </a:r>
          </a:p>
          <a:p>
            <a:pPr>
              <a:buFont typeface="Wingdings" panose="05000000000000000000" pitchFamily="2" charset="2"/>
              <a:buChar char="q"/>
            </a:pPr>
            <a:r>
              <a:rPr lang="en-CA" sz="1800">
                <a:latin typeface="Times New Roman"/>
                <a:cs typeface="Times New Roman"/>
              </a:rPr>
              <a:t>Implemented the Auth Interceptor and Auth Guard concept to avoid the unauthorized user to access secured pages of an application. If the unauthorized user tries to access other pages of application then they will be redirected to the login page.</a:t>
            </a:r>
          </a:p>
          <a:p>
            <a:pPr>
              <a:buFont typeface="Wingdings" panose="05000000000000000000" pitchFamily="2" charset="2"/>
              <a:buChar char="q"/>
            </a:pPr>
            <a:r>
              <a:rPr lang="en-CA" sz="1800">
                <a:latin typeface="Times New Roman"/>
                <a:cs typeface="Times New Roman"/>
              </a:rPr>
              <a:t>Implemented the logout functionality to allow the user to logout from the application.</a:t>
            </a:r>
          </a:p>
          <a:p>
            <a:pPr>
              <a:buFont typeface="Wingdings" panose="05000000000000000000" pitchFamily="2" charset="2"/>
              <a:buChar char="q"/>
            </a:pPr>
            <a:r>
              <a:rPr lang="en-CA" sz="1800">
                <a:latin typeface="Times New Roman"/>
                <a:cs typeface="Times New Roman"/>
              </a:rPr>
              <a:t>Implemented the base setup pipeline for CI environment for build, test, and deploy stages for both frontend and backend by specifying the base rules in the </a:t>
            </a:r>
            <a:r>
              <a:rPr lang="en-CA" sz="1800" err="1">
                <a:latin typeface="Times New Roman"/>
                <a:cs typeface="Times New Roman"/>
              </a:rPr>
              <a:t>yml</a:t>
            </a:r>
            <a:r>
              <a:rPr lang="en-CA" sz="1800">
                <a:latin typeface="Times New Roman"/>
                <a:cs typeface="Times New Roman"/>
              </a:rPr>
              <a:t> script that will trigger the pipeline depending upon the changes in the frontend and backend. Also, developed code quality pipeline.</a:t>
            </a:r>
          </a:p>
          <a:p>
            <a:pPr>
              <a:buFont typeface="Wingdings" panose="05000000000000000000" pitchFamily="2" charset="2"/>
              <a:buChar char="q"/>
            </a:pPr>
            <a:r>
              <a:rPr lang="en-CA" sz="1800">
                <a:latin typeface="Times New Roman"/>
                <a:cs typeface="Times New Roman"/>
              </a:rPr>
              <a:t>Implemented the profile based management environment deploy process for both frontend and backend.</a:t>
            </a:r>
          </a:p>
          <a:p>
            <a:pPr>
              <a:buFont typeface="Wingdings" panose="05000000000000000000" pitchFamily="2" charset="2"/>
              <a:buChar char="q"/>
            </a:pPr>
            <a:r>
              <a:rPr lang="en-CA" sz="1800">
                <a:latin typeface="Times New Roman"/>
                <a:cs typeface="Times New Roman"/>
              </a:rPr>
              <a:t>Implemented the future trip feature where user can create, update, and delete future trips. The future trips can be only in read view for the other users and users won't be able to create future trips for the past date.</a:t>
            </a:r>
          </a:p>
          <a:p>
            <a:pPr>
              <a:buFont typeface="Wingdings" panose="05000000000000000000" pitchFamily="2" charset="2"/>
              <a:buChar char="q"/>
            </a:pPr>
            <a:endParaRPr lang="en-CA" sz="1600">
              <a:latin typeface="Times New Roman"/>
              <a:cs typeface="Times New Roman"/>
            </a:endParaRPr>
          </a:p>
          <a:p>
            <a:pPr>
              <a:buFont typeface="Wingdings" panose="05000000000000000000" pitchFamily="2" charset="2"/>
              <a:buChar char="q"/>
            </a:pPr>
            <a:endParaRPr lang="en-CA" sz="1600">
              <a:latin typeface="Times New Roman"/>
              <a:cs typeface="Times New Roman"/>
            </a:endParaRPr>
          </a:p>
          <a:p>
            <a:pPr>
              <a:buFont typeface="Wingdings" panose="05000000000000000000" pitchFamily="2" charset="2"/>
              <a:buChar char="q"/>
            </a:pPr>
            <a:endParaRPr lang="en-CA" sz="16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3879443836"/>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249654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err="1">
                <a:latin typeface="Times New Roman"/>
                <a:cs typeface="Times New Roman"/>
              </a:rPr>
              <a:t>Meghdoot</a:t>
            </a:r>
            <a:r>
              <a:rPr lang="en-CA" sz="2800" b="1">
                <a:latin typeface="Times New Roman"/>
                <a:cs typeface="Times New Roman"/>
              </a:rPr>
              <a:t> Ojha</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052594" y="1728062"/>
            <a:ext cx="9963277" cy="4871632"/>
          </a:xfrm>
        </p:spPr>
        <p:txBody>
          <a:bodyPr vert="horz" lIns="91440" tIns="45720" rIns="91440" bIns="45720" rtlCol="0" anchor="t">
            <a:noAutofit/>
          </a:bodyPr>
          <a:lstStyle/>
          <a:p>
            <a:pPr marL="45720" indent="0">
              <a:buNone/>
            </a:pPr>
            <a:endParaRPr lang="en-CA" sz="1800">
              <a:latin typeface="Times New Roman"/>
              <a:cs typeface="Times New Roman"/>
            </a:endParaRPr>
          </a:p>
          <a:p>
            <a:pPr>
              <a:buFont typeface="Wingdings" panose="05000000000000000000" pitchFamily="2" charset="2"/>
              <a:buChar char="q"/>
            </a:pPr>
            <a:r>
              <a:rPr lang="en-CA" sz="1800">
                <a:latin typeface="Times New Roman"/>
                <a:cs typeface="Times New Roman"/>
              </a:rPr>
              <a:t>Implemented and configured Swagger for REST API authentication and end points testing</a:t>
            </a:r>
            <a:endParaRPr lang="en-US" sz="1800">
              <a:latin typeface="Times New Roman"/>
              <a:cs typeface="Times New Roman"/>
            </a:endParaRPr>
          </a:p>
          <a:p>
            <a:pPr>
              <a:buFont typeface="Wingdings" panose="05000000000000000000" pitchFamily="2" charset="2"/>
              <a:buChar char="q"/>
            </a:pPr>
            <a:r>
              <a:rPr lang="en-CA" sz="1800">
                <a:latin typeface="Times New Roman"/>
                <a:cs typeface="Times New Roman"/>
              </a:rPr>
              <a:t>Implemented User Profile Module to show all user-related information and to update then if required</a:t>
            </a:r>
          </a:p>
          <a:p>
            <a:pPr>
              <a:buFont typeface="Wingdings" panose="05000000000000000000" pitchFamily="2" charset="2"/>
              <a:buChar char="q"/>
            </a:pPr>
            <a:r>
              <a:rPr lang="en-CA" sz="1800">
                <a:latin typeface="Times New Roman"/>
                <a:cs typeface="Times New Roman"/>
              </a:rPr>
              <a:t>Implement Map Module Images feature to </a:t>
            </a:r>
            <a:r>
              <a:rPr lang="en-CA" sz="1800">
                <a:latin typeface="Times New Roman"/>
                <a:ea typeface="+mn-lt"/>
                <a:cs typeface="+mn-lt"/>
              </a:rPr>
              <a:t>add images of the location while creating a pin</a:t>
            </a:r>
            <a:endParaRPr lang="en-CA" sz="1800">
              <a:latin typeface="Times New Roman"/>
              <a:cs typeface="Times New Roman"/>
            </a:endParaRPr>
          </a:p>
          <a:p>
            <a:pPr>
              <a:buFont typeface="Wingdings" panose="05000000000000000000" pitchFamily="2" charset="2"/>
              <a:buChar char="q"/>
            </a:pPr>
            <a:r>
              <a:rPr lang="en-CA" sz="1800">
                <a:latin typeface="Times New Roman"/>
                <a:cs typeface="Times New Roman"/>
              </a:rPr>
              <a:t>Feature to allow users to set and change profile picture with different image formats supported</a:t>
            </a:r>
          </a:p>
          <a:p>
            <a:pPr>
              <a:buFont typeface="Wingdings" panose="05000000000000000000" pitchFamily="2" charset="2"/>
              <a:buChar char="q"/>
            </a:pPr>
            <a:r>
              <a:rPr lang="en-CA" sz="1800">
                <a:latin typeface="Times New Roman"/>
                <a:cs typeface="Times New Roman"/>
              </a:rPr>
              <a:t>Module to add Description to the pins, this can be considered like comments about the locations</a:t>
            </a:r>
          </a:p>
          <a:p>
            <a:pPr>
              <a:buFont typeface="Wingdings" panose="05000000000000000000" pitchFamily="2" charset="2"/>
              <a:buChar char="q"/>
            </a:pPr>
            <a:r>
              <a:rPr lang="en-CA" sz="1800">
                <a:latin typeface="Times New Roman"/>
                <a:cs typeface="Times New Roman"/>
              </a:rPr>
              <a:t>Setup Pipeline for Production environment by setting up scripts and specifying rules</a:t>
            </a:r>
          </a:p>
          <a:p>
            <a:pPr>
              <a:buFont typeface="Wingdings" panose="05000000000000000000" pitchFamily="2" charset="2"/>
              <a:buChar char="q"/>
            </a:pPr>
            <a:r>
              <a:rPr lang="en-CA" sz="1800">
                <a:latin typeface="Times New Roman"/>
                <a:cs typeface="Times New Roman"/>
              </a:rPr>
              <a:t>Configure the application with Global Response and Exception for proper handling of REST APIs</a:t>
            </a:r>
          </a:p>
          <a:p>
            <a:pPr>
              <a:buFont typeface="Wingdings" panose="05000000000000000000" pitchFamily="2" charset="2"/>
              <a:buChar char="q"/>
            </a:pPr>
            <a:r>
              <a:rPr lang="en-CA" sz="1800">
                <a:latin typeface="Times New Roman"/>
                <a:cs typeface="Times New Roman"/>
              </a:rPr>
              <a:t>Implement Error Codes as Enum to throw in application whenever required</a:t>
            </a:r>
          </a:p>
          <a:p>
            <a:pPr>
              <a:buFont typeface="Wingdings" panose="05000000000000000000" pitchFamily="2" charset="2"/>
              <a:buChar char="q"/>
            </a:pPr>
            <a:r>
              <a:rPr lang="en-CA" sz="1800">
                <a:latin typeface="Times New Roman"/>
                <a:cs typeface="Times New Roman"/>
              </a:rPr>
              <a:t>Logger implementation to store customized necessary logs in the file throughout the application</a:t>
            </a:r>
          </a:p>
          <a:p>
            <a:pPr>
              <a:buFont typeface="Wingdings" panose="05000000000000000000" pitchFamily="2" charset="2"/>
              <a:buChar char="q"/>
            </a:pPr>
            <a:r>
              <a:rPr lang="en-CA" sz="1800">
                <a:latin typeface="Times New Roman"/>
                <a:cs typeface="Times New Roman"/>
              </a:rPr>
              <a:t>Configured Profiling for Dev, UAT and Prod</a:t>
            </a:r>
          </a:p>
          <a:p>
            <a:pPr>
              <a:buFont typeface="Wingdings" panose="05000000000000000000" pitchFamily="2" charset="2"/>
              <a:buChar char="q"/>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3621474941"/>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10876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Janvi </a:t>
            </a:r>
            <a:r>
              <a:rPr lang="en-CA" sz="2800" b="1" err="1">
                <a:latin typeface="Times New Roman"/>
                <a:cs typeface="Times New Roman"/>
              </a:rPr>
              <a:t>Nayanbhai</a:t>
            </a:r>
            <a:r>
              <a:rPr lang="en-CA" sz="2800" b="1">
                <a:latin typeface="Times New Roman"/>
                <a:cs typeface="Times New Roman"/>
              </a:rPr>
              <a:t> Patel</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143000" y="1708689"/>
            <a:ext cx="9872871" cy="4387311"/>
          </a:xfrm>
        </p:spPr>
        <p:txBody>
          <a:bodyPr vert="horz" lIns="91440" tIns="45720" rIns="91440" bIns="45720" rtlCol="0" anchor="t">
            <a:normAutofit/>
          </a:bodyPr>
          <a:lstStyle/>
          <a:p>
            <a:pPr marL="45720" indent="0">
              <a:buNone/>
            </a:pPr>
            <a:endParaRPr lang="en-CA" sz="1800">
              <a:latin typeface="Times New Roman"/>
              <a:cs typeface="Times New Roman"/>
            </a:endParaRPr>
          </a:p>
          <a:p>
            <a:pPr>
              <a:buFont typeface="Wingdings" panose="05000000000000000000" pitchFamily="2" charset="2"/>
              <a:buChar char="q"/>
            </a:pPr>
            <a:r>
              <a:rPr lang="en-CA" sz="1800">
                <a:latin typeface="Times New Roman"/>
                <a:cs typeface="Times New Roman"/>
              </a:rPr>
              <a:t>Implemented the Bucket List feature which enables a particular user to add the place which they want to visit.</a:t>
            </a:r>
          </a:p>
          <a:p>
            <a:pPr>
              <a:buFont typeface="Wingdings" panose="05000000000000000000" pitchFamily="2" charset="2"/>
              <a:buChar char="q"/>
            </a:pPr>
            <a:r>
              <a:rPr lang="en-CA" sz="1800">
                <a:latin typeface="Times New Roman"/>
                <a:cs typeface="Times New Roman"/>
              </a:rPr>
              <a:t>It also enables the particular user to delete the location and also see the list of locations added to the bucket.</a:t>
            </a:r>
          </a:p>
          <a:p>
            <a:pPr>
              <a:buFont typeface="Wingdings" panose="05000000000000000000" pitchFamily="2" charset="2"/>
              <a:buChar char="q"/>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1943512543"/>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259279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Adil </a:t>
            </a:r>
            <a:r>
              <a:rPr lang="en-CA" sz="2800" b="1" err="1">
                <a:latin typeface="Times New Roman"/>
                <a:cs typeface="Times New Roman"/>
              </a:rPr>
              <a:t>Dinmahamad</a:t>
            </a:r>
            <a:r>
              <a:rPr lang="en-CA" sz="2800" b="1">
                <a:latin typeface="Times New Roman"/>
                <a:cs typeface="Times New Roman"/>
              </a:rPr>
              <a:t> Otha</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p:txBody>
          <a:bodyPr vert="horz" lIns="91440" tIns="45720" rIns="91440" bIns="45720" rtlCol="0" anchor="t">
            <a:normAutofit lnSpcReduction="10000"/>
          </a:bodyPr>
          <a:lstStyle/>
          <a:p>
            <a:pPr marL="45720" indent="0">
              <a:buNone/>
            </a:pPr>
            <a:r>
              <a:rPr lang="en-CA" sz="1800">
                <a:latin typeface="Times New Roman"/>
                <a:cs typeface="Times New Roman"/>
              </a:rPr>
              <a:t>Implemented Map Module with following functionalities:</a:t>
            </a:r>
            <a:endParaRPr lang="en-CA" sz="1600">
              <a:latin typeface="Times New Roman"/>
              <a:cs typeface="Times New Roman"/>
            </a:endParaRPr>
          </a:p>
          <a:p>
            <a:pPr marL="331470" indent="-285750">
              <a:buFont typeface="Wingdings" pitchFamily="34" charset="0"/>
              <a:buChar char="q"/>
            </a:pPr>
            <a:r>
              <a:rPr lang="en-CA" sz="1600">
                <a:latin typeface="Times New Roman"/>
              </a:rPr>
              <a:t>Change the Current Location and Radius in the Map using keyboard and mouse controls connected using 2-way-binding.</a:t>
            </a:r>
            <a:endParaRPr lang="en-CA" sz="1600">
              <a:latin typeface="Times New Roman"/>
              <a:cs typeface="Times New Roman"/>
            </a:endParaRPr>
          </a:p>
          <a:p>
            <a:pPr marL="331470" indent="-285750">
              <a:buFont typeface="Wingdings" pitchFamily="34" charset="0"/>
              <a:buChar char="q"/>
            </a:pPr>
            <a:r>
              <a:rPr lang="en-CA" sz="1600">
                <a:latin typeface="Times New Roman"/>
                <a:cs typeface="Times New Roman"/>
              </a:rPr>
              <a:t>Filter Pins based on Current Location and Radius to display on the Map.</a:t>
            </a:r>
            <a:endParaRPr lang="en-CA" sz="1600">
              <a:latin typeface="Times New Roman"/>
            </a:endParaRPr>
          </a:p>
          <a:p>
            <a:pPr marL="331470" indent="-285750">
              <a:buFont typeface="Wingdings" pitchFamily="34" charset="0"/>
              <a:buChar char="q"/>
            </a:pPr>
            <a:r>
              <a:rPr lang="en-CA" sz="1600">
                <a:latin typeface="Times New Roman"/>
              </a:rPr>
              <a:t>Creation of Pins on the Map, add/update data to it and real-time updates of Pin Creation on all current User Sessions.</a:t>
            </a:r>
            <a:endParaRPr lang="en-CA" sz="1600">
              <a:latin typeface="Times New Roman"/>
              <a:cs typeface="Times New Roman"/>
            </a:endParaRPr>
          </a:p>
          <a:p>
            <a:pPr marL="331470" indent="-285750">
              <a:buFont typeface="Wingdings" pitchFamily="34" charset="0"/>
              <a:buChar char="q"/>
            </a:pPr>
            <a:r>
              <a:rPr lang="en-CA" sz="1600">
                <a:latin typeface="Times New Roman"/>
              </a:rPr>
              <a:t>Setting of user permissions on the created Pins. Only the pins created by a specific user can be updated and deleted by them. </a:t>
            </a:r>
          </a:p>
          <a:p>
            <a:pPr marL="331470" indent="-285750">
              <a:buFont typeface="Wingdings" pitchFamily="34" charset="0"/>
              <a:buChar char="q"/>
            </a:pPr>
            <a:r>
              <a:rPr lang="en-CA" sz="1600">
                <a:latin typeface="Times New Roman"/>
              </a:rPr>
              <a:t>Read-only view for all Users with permission to add only ratings and comments through the User Interface.</a:t>
            </a:r>
            <a:endParaRPr lang="en-CA" sz="1600">
              <a:latin typeface="Times New Roman"/>
              <a:cs typeface="Times New Roman"/>
            </a:endParaRPr>
          </a:p>
          <a:p>
            <a:pPr marL="331470" indent="-285750">
              <a:buFont typeface="Wingdings" pitchFamily="34" charset="0"/>
              <a:buChar char="q"/>
            </a:pPr>
            <a:r>
              <a:rPr lang="en-CA" sz="1600">
                <a:latin typeface="Times New Roman"/>
              </a:rPr>
              <a:t>Categorization of Pins based on colours: Green (user created pins), Red (pins created by other users), Yellow (unsaved pin), Blue (pin in edit mode, can be dragged to update its coordinates)</a:t>
            </a:r>
            <a:endParaRPr lang="en-CA" sz="1600">
              <a:latin typeface="Times New Roman"/>
              <a:cs typeface="Times New Roman"/>
            </a:endParaRPr>
          </a:p>
          <a:p>
            <a:pPr marL="331470" indent="-285750">
              <a:buFont typeface="Wingdings" pitchFamily="34" charset="0"/>
              <a:buChar char="q"/>
            </a:pPr>
            <a:r>
              <a:rPr lang="en-CA" sz="1600">
                <a:latin typeface="Times New Roman"/>
              </a:rPr>
              <a:t>User Interface for Pin Ratings, Pin Comments, User Profile, Blog Posts/Comments and Bucket List feature.</a:t>
            </a:r>
            <a:br>
              <a:rPr lang="en-CA" sz="1600">
                <a:latin typeface="Times New Roman"/>
              </a:rPr>
            </a:br>
            <a:endParaRPr lang="en-CA" sz="16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177621242"/>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378840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Indu </a:t>
            </a:r>
            <a:r>
              <a:rPr lang="en-CA" sz="2800" b="1" err="1">
                <a:latin typeface="Times New Roman"/>
                <a:cs typeface="Times New Roman"/>
              </a:rPr>
              <a:t>Munagapati</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143000" y="1715146"/>
            <a:ext cx="9872871" cy="4380854"/>
          </a:xfrm>
        </p:spPr>
        <p:txBody>
          <a:bodyPr vert="horz" lIns="91440" tIns="45720" rIns="91440" bIns="45720" rtlCol="0" anchor="t">
            <a:normAutofit/>
          </a:bodyPr>
          <a:lstStyle/>
          <a:p>
            <a:pPr>
              <a:buFont typeface="Wingdings" pitchFamily="34" charset="0"/>
              <a:buChar char="q"/>
            </a:pPr>
            <a:endParaRPr lang="en-CA" sz="1800">
              <a:latin typeface="Times New Roman"/>
              <a:cs typeface="Times New Roman"/>
            </a:endParaRPr>
          </a:p>
          <a:p>
            <a:pPr>
              <a:buFont typeface="Wingdings" pitchFamily="34" charset="0"/>
              <a:buChar char="q"/>
            </a:pPr>
            <a:r>
              <a:rPr lang="en-CA" sz="1800">
                <a:latin typeface="Times New Roman"/>
                <a:cs typeface="Times New Roman"/>
              </a:rPr>
              <a:t>Implemented creation, updating, viewing and deletion of Blog posts from Backend.</a:t>
            </a:r>
            <a:endParaRPr lang="en-CA"/>
          </a:p>
          <a:p>
            <a:pPr>
              <a:buFont typeface="Wingdings" pitchFamily="34" charset="0"/>
              <a:buChar char="q"/>
            </a:pPr>
            <a:r>
              <a:rPr lang="en-CA" sz="1800">
                <a:latin typeface="Times New Roman"/>
                <a:cs typeface="Times New Roman"/>
              </a:rPr>
              <a:t>Feature added to restrict only the owner to edit and delete the Blog post.</a:t>
            </a:r>
          </a:p>
          <a:p>
            <a:pPr>
              <a:buFont typeface="Wingdings" pitchFamily="34" charset="0"/>
              <a:buChar char="q"/>
            </a:pPr>
            <a:r>
              <a:rPr lang="en-CA" sz="1800">
                <a:latin typeface="Times New Roman"/>
                <a:cs typeface="Times New Roman"/>
              </a:rPr>
              <a:t>Implemented comments section for the Blog posts from Backend.</a:t>
            </a:r>
          </a:p>
          <a:p>
            <a:pPr>
              <a:buFont typeface="Wingdings" pitchFamily="34" charset="0"/>
              <a:buChar char="q"/>
            </a:pPr>
            <a:r>
              <a:rPr lang="en-CA" sz="1800">
                <a:latin typeface="Times New Roman"/>
                <a:cs typeface="Times New Roman"/>
              </a:rPr>
              <a:t>Feature to add ratings to the already existing pins.</a:t>
            </a:r>
          </a:p>
          <a:p>
            <a:pPr>
              <a:buFont typeface="Wingdings" pitchFamily="34" charset="0"/>
              <a:buChar char="q"/>
            </a:pPr>
            <a:r>
              <a:rPr lang="en-CA" sz="1800">
                <a:latin typeface="Times New Roman"/>
                <a:cs typeface="Times New Roman"/>
              </a:rPr>
              <a:t>Implemented comments section on the existing pins.</a:t>
            </a:r>
          </a:p>
          <a:p>
            <a:pPr>
              <a:buFont typeface="Wingdings,Sans-Serif" pitchFamily="34" charset="0"/>
              <a:buChar char="q"/>
            </a:pPr>
            <a:r>
              <a:rPr lang="en-CA" sz="1800">
                <a:latin typeface="Times New Roman"/>
                <a:cs typeface="Times New Roman"/>
              </a:rPr>
              <a:t>Implement the Images feature to add images while creating or updating the blog.</a:t>
            </a:r>
            <a:endParaRPr lang="en-CA" sz="1800">
              <a:latin typeface="Times New Roman"/>
              <a:ea typeface="+mn-lt"/>
              <a:cs typeface="Times New Roman"/>
            </a:endParaRPr>
          </a:p>
          <a:p>
            <a:pPr>
              <a:buFont typeface="Wingdings,Sans-Serif" pitchFamily="34" charset="0"/>
              <a:buChar char="q"/>
            </a:pPr>
            <a:r>
              <a:rPr lang="en-CA" sz="1800">
                <a:latin typeface="Times New Roman"/>
                <a:cs typeface="Times New Roman"/>
              </a:rPr>
              <a:t>Added issue specific exceptions in all the above modules implemented.</a:t>
            </a:r>
          </a:p>
          <a:p>
            <a:pPr>
              <a:buFont typeface="Wingdings,Sans-Serif" pitchFamily="34" charset="0"/>
              <a:buChar char="q"/>
            </a:pPr>
            <a:r>
              <a:rPr lang="en-CA" sz="1800">
                <a:latin typeface="Times New Roman"/>
                <a:cs typeface="Times New Roman"/>
              </a:rPr>
              <a:t>Created the database schema and imported it into the dev, test and production databases.</a:t>
            </a:r>
          </a:p>
          <a:p>
            <a:pPr>
              <a:buFont typeface="Wingdings,Sans-Serif" pitchFamily="34" charset="0"/>
              <a:buChar char="q"/>
            </a:pPr>
            <a:endParaRPr lang="en-CA" sz="1800">
              <a:latin typeface="Times New Roman"/>
              <a:cs typeface="Times New Roman"/>
            </a:endParaRPr>
          </a:p>
          <a:p>
            <a:pPr>
              <a:buFont typeface="Wingdings,Sans-Serif" pitchFamily="34" charset="0"/>
              <a:buChar char="q"/>
            </a:pPr>
            <a:endParaRPr lang="en-CA" sz="1800">
              <a:latin typeface="Times New Roman"/>
              <a:cs typeface="Times New Roman"/>
            </a:endParaRPr>
          </a:p>
          <a:p>
            <a:pPr>
              <a:buFont typeface="Wingdings,Sans-Serif" pitchFamily="34" charset="0"/>
              <a:buChar char="q"/>
            </a:pPr>
            <a:endParaRPr lang="en-CA" sz="1800">
              <a:latin typeface="Times New Roman"/>
              <a:cs typeface="Times New Roman"/>
            </a:endParaRPr>
          </a:p>
          <a:p>
            <a:pPr>
              <a:buFont typeface="Wingdings" pitchFamily="34" charset="0"/>
              <a:buChar char="q"/>
            </a:pPr>
            <a:endParaRPr lang="en-CA" sz="1800">
              <a:latin typeface="Times New Roman"/>
              <a:cs typeface="Times New Roman"/>
            </a:endParaRPr>
          </a:p>
          <a:p>
            <a:pPr>
              <a:buFont typeface="Wingdings" pitchFamily="34" charset="0"/>
              <a:buChar char="q"/>
            </a:pPr>
            <a:endParaRPr lang="en-CA" sz="1800">
              <a:latin typeface="Times New Roman"/>
              <a:cs typeface="Times New Roman"/>
            </a:endParaRPr>
          </a:p>
          <a:p>
            <a:pPr>
              <a:buFont typeface="Wingdings" pitchFamily="34" charset="0"/>
              <a:buChar char="q"/>
            </a:pPr>
            <a:endParaRPr lang="en-CA" sz="1800">
              <a:latin typeface="Times New Roman"/>
              <a:cs typeface="Times New Roman"/>
            </a:endParaRPr>
          </a:p>
          <a:p>
            <a:pPr marL="45720" indent="0">
              <a:buNone/>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3630113294"/>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231729113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EF0D866-2B5B-42FA-BA6C-C5A2A7495C3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3.xml><?xml version="1.0" encoding="utf-8"?>
<ds:datastoreItem xmlns:ds="http://schemas.openxmlformats.org/officeDocument/2006/customXml" ds:itemID="{98D3DDD6-8E74-4DF3-A7C9-6234C7DB3E79}">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Tourism design</Template>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Basis</vt:lpstr>
      <vt:lpstr>Wanderer</vt:lpstr>
      <vt:lpstr>Basic Info</vt:lpstr>
      <vt:lpstr>Project Objective</vt:lpstr>
      <vt:lpstr>Project Dashboard Status</vt:lpstr>
      <vt:lpstr>Janvi Patel</vt:lpstr>
      <vt:lpstr>Meghdoot Ojha</vt:lpstr>
      <vt:lpstr>Janvi Nayanbhai Patel</vt:lpstr>
      <vt:lpstr>Adil Dinmahamad Otha</vt:lpstr>
      <vt:lpstr>Indu Munagapati</vt:lpstr>
      <vt:lpstr>Project Status</vt:lpstr>
      <vt:lpstr>Learning Outcome</vt:lpstr>
      <vt:lpstr>Extra Functionalities Achieved for Each Feature</vt:lpstr>
      <vt:lpstr>Extra Functionalities Achieved for Each Feature</vt:lpstr>
      <vt:lpstr>Project Test Coverage</vt:lpstr>
      <vt:lpstr>Project wanderer can be accessed 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Wanderer</dc:title>
  <dc:creator>Janvi Patel</dc:creator>
  <cp:revision>1</cp:revision>
  <dcterms:created xsi:type="dcterms:W3CDTF">2022-04-05T17:14:22Z</dcterms:created>
  <dcterms:modified xsi:type="dcterms:W3CDTF">2022-04-06T01:29:10Z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