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56" r:id="rId1"/>
  </p:sldMasterIdLst>
  <p:sldIdLst>
    <p:sldId id="256" r:id="rId2"/>
    <p:sldId id="257" r:id="rId3"/>
    <p:sldId id="258" r:id="rId4"/>
    <p:sldId id="259" r:id="rId5"/>
    <p:sldId id="260" r:id="rId6"/>
    <p:sldId id="261" r:id="rId7"/>
    <p:sldId id="267" r:id="rId8"/>
    <p:sldId id="268" r:id="rId9"/>
    <p:sldId id="262" r:id="rId10"/>
    <p:sldId id="266" r:id="rId11"/>
    <p:sldId id="265" r:id="rId12"/>
    <p:sldId id="269"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3840" autoAdjust="0"/>
  </p:normalViewPr>
  <p:slideViewPr>
    <p:cSldViewPr snapToGrid="0" snapToObjects="1">
      <p:cViewPr varScale="1">
        <p:scale>
          <a:sx n="77" d="100"/>
          <a:sy n="77" d="100"/>
        </p:scale>
        <p:origin x="883" y="62"/>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5BCAD085-E8A6-8845-BD4E-CB4CCA059FC4}" type="datetimeFigureOut">
              <a:rPr lang="en-US" smtClean="0"/>
              <a:t>9/8/2025</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56667659"/>
      </p:ext>
    </p:extLst>
  </p:cSld>
  <p:clrMapOvr>
    <a:masterClrMapping/>
  </p:clrMapOvr>
  <mc:AlternateContent xmlns:mc="http://schemas.openxmlformats.org/markup-compatibility/2006">
    <mc:Choice xmlns:p14="http://schemas.microsoft.com/office/powerpoint/2010/main" Requires="p14">
      <p:transition spd="slow" p14:dur="1600">
        <p14:prism dir="r" isContent="1" isInverted="1"/>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9/8/2025</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72499336"/>
      </p:ext>
    </p:extLst>
  </p:cSld>
  <p:clrMapOvr>
    <a:masterClrMapping/>
  </p:clrMapOvr>
  <mc:AlternateContent xmlns:mc="http://schemas.openxmlformats.org/markup-compatibility/2006">
    <mc:Choice xmlns:p14="http://schemas.microsoft.com/office/powerpoint/2010/main" Requires="p14">
      <p:transition spd="slow" p14:dur="1600">
        <p14:prism dir="r" isContent="1" isInverted="1"/>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9/8/2025</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583420868"/>
      </p:ext>
    </p:extLst>
  </p:cSld>
  <p:clrMapOvr>
    <a:masterClrMapping/>
  </p:clrMapOvr>
  <mc:AlternateContent xmlns:mc="http://schemas.openxmlformats.org/markup-compatibility/2006">
    <mc:Choice xmlns:p14="http://schemas.microsoft.com/office/powerpoint/2010/main" Requires="p14">
      <p:transition spd="slow" p14:dur="1600">
        <p14:prism dir="r" isContent="1" isInverted="1"/>
      </p:transition>
    </mc:Choice>
    <mc:Fallback>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9/8/2025</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603438252"/>
      </p:ext>
    </p:extLst>
  </p:cSld>
  <p:clrMapOvr>
    <a:masterClrMapping/>
  </p:clrMapOvr>
  <mc:AlternateContent xmlns:mc="http://schemas.openxmlformats.org/markup-compatibility/2006">
    <mc:Choice xmlns:p14="http://schemas.microsoft.com/office/powerpoint/2010/main" Requires="p14">
      <p:transition spd="slow" p14:dur="1600">
        <p14:prism dir="r" isContent="1" isInverted="1"/>
      </p:transition>
    </mc:Choice>
    <mc:Fallback>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9/8/2025</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241024427"/>
      </p:ext>
    </p:extLst>
  </p:cSld>
  <p:clrMapOvr>
    <a:masterClrMapping/>
  </p:clrMapOvr>
  <mc:AlternateContent xmlns:mc="http://schemas.openxmlformats.org/markup-compatibility/2006">
    <mc:Choice xmlns:p14="http://schemas.microsoft.com/office/powerpoint/2010/main" Requires="p14">
      <p:transition spd="slow" p14:dur="1600">
        <p14:prism dir="r" isContent="1" isInverted="1"/>
      </p:transition>
    </mc:Choice>
    <mc:Fallback>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5BCAD085-E8A6-8845-BD4E-CB4CCA059FC4}" type="datetimeFigureOut">
              <a:rPr lang="en-US" smtClean="0"/>
              <a:t>9/8/2025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276424609"/>
      </p:ext>
    </p:extLst>
  </p:cSld>
  <p:clrMapOvr>
    <a:masterClrMapping/>
  </p:clrMapOvr>
  <mc:AlternateContent xmlns:mc="http://schemas.openxmlformats.org/markup-compatibility/2006">
    <mc:Choice xmlns:p14="http://schemas.microsoft.com/office/powerpoint/2010/main" Requires="p14">
      <p:transition spd="slow" p14:dur="1600">
        <p14:prism dir="r" isContent="1" isInverted="1"/>
      </p:transition>
    </mc:Choice>
    <mc:Fallback>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5BCAD085-E8A6-8845-BD4E-CB4CCA059FC4}" type="datetimeFigureOut">
              <a:rPr lang="en-US" smtClean="0"/>
              <a:t>9/8/2025</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31115157"/>
      </p:ext>
    </p:extLst>
  </p:cSld>
  <p:clrMapOvr>
    <a:masterClrMapping/>
  </p:clrMapOvr>
  <mc:AlternateContent xmlns:mc="http://schemas.openxmlformats.org/markup-compatibility/2006">
    <mc:Choice xmlns:p14="http://schemas.microsoft.com/office/powerpoint/2010/main" Requires="p14">
      <p:transition spd="slow" p14:dur="1600">
        <p14:prism dir="r" isContent="1" isInverted="1"/>
      </p:transition>
    </mc:Choice>
    <mc:Fallback>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5BCAD085-E8A6-8845-BD4E-CB4CCA059FC4}" type="datetimeFigureOut">
              <a:rPr lang="en-US" smtClean="0"/>
              <a:t>9/8/2025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136918042"/>
      </p:ext>
    </p:extLst>
  </p:cSld>
  <p:clrMapOvr>
    <a:masterClrMapping/>
  </p:clrMapOvr>
  <mc:AlternateContent xmlns:mc="http://schemas.openxmlformats.org/markup-compatibility/2006">
    <mc:Choice xmlns:p14="http://schemas.microsoft.com/office/powerpoint/2010/main" Requires="p14">
      <p:transition spd="slow" p14:dur="1600">
        <p14:prism dir="r" isContent="1" isInverted="1"/>
      </p:transition>
    </mc:Choice>
    <mc:Fallback>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5BCAD085-E8A6-8845-BD4E-CB4CCA059FC4}" type="datetimeFigureOut">
              <a:rPr lang="en-US" smtClean="0"/>
              <a:t>9/8/2025</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317370662"/>
      </p:ext>
    </p:extLst>
  </p:cSld>
  <p:clrMapOvr>
    <a:masterClrMapping/>
  </p:clrMapOvr>
  <mc:AlternateContent xmlns:mc="http://schemas.openxmlformats.org/markup-compatibility/2006">
    <mc:Choice xmlns:p14="http://schemas.microsoft.com/office/powerpoint/2010/main" Requires="p14">
      <p:transition spd="slow" p14:dur="1600">
        <p14:prism dir="r" isContent="1" isInverted="1"/>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9/8/2025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028121507"/>
      </p:ext>
    </p:extLst>
  </p:cSld>
  <p:clrMapOvr>
    <a:masterClrMapping/>
  </p:clrMapOvr>
  <mc:AlternateContent xmlns:mc="http://schemas.openxmlformats.org/markup-compatibility/2006">
    <mc:Choice xmlns:p14="http://schemas.microsoft.com/office/powerpoint/2010/main" Requires="p14">
      <p:transition spd="slow" p14:dur="1600">
        <p14:prism dir="r" isContent="1" isInverted="1"/>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9/8/2025</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9213025"/>
      </p:ext>
    </p:extLst>
  </p:cSld>
  <p:clrMapOvr>
    <a:masterClrMapping/>
  </p:clrMapOvr>
  <mc:AlternateContent xmlns:mc="http://schemas.openxmlformats.org/markup-compatibility/2006">
    <mc:Choice xmlns:p14="http://schemas.microsoft.com/office/powerpoint/2010/main" Requires="p14">
      <p:transition spd="slow" p14:dur="1600">
        <p14:prism dir="r" isContent="1" isInverted="1"/>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9/8/2025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86084911"/>
      </p:ext>
    </p:extLst>
  </p:cSld>
  <p:clrMapOvr>
    <a:masterClrMapping/>
  </p:clrMapOvr>
  <mc:AlternateContent xmlns:mc="http://schemas.openxmlformats.org/markup-compatibility/2006">
    <mc:Choice xmlns:p14="http://schemas.microsoft.com/office/powerpoint/2010/main" Requires="p14">
      <p:transition spd="slow" p14:dur="1600">
        <p14:prism dir="r" isContent="1" isInverted="1"/>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9/8/2025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075611689"/>
      </p:ext>
    </p:extLst>
  </p:cSld>
  <p:clrMapOvr>
    <a:masterClrMapping/>
  </p:clrMapOvr>
  <mc:AlternateContent xmlns:mc="http://schemas.openxmlformats.org/markup-compatibility/2006">
    <mc:Choice xmlns:p14="http://schemas.microsoft.com/office/powerpoint/2010/main" Requires="p14">
      <p:transition spd="slow" p14:dur="1600">
        <p14:prism dir="r" isContent="1" isInverted="1"/>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9/8/2025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154050156"/>
      </p:ext>
    </p:extLst>
  </p:cSld>
  <p:clrMapOvr>
    <a:masterClrMapping/>
  </p:clrMapOvr>
  <mc:AlternateContent xmlns:mc="http://schemas.openxmlformats.org/markup-compatibility/2006">
    <mc:Choice xmlns:p14="http://schemas.microsoft.com/office/powerpoint/2010/main" Requires="p14">
      <p:transition spd="slow" p14:dur="1600">
        <p14:prism dir="r" isContent="1" isInverted="1"/>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9/8/2025</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596982881"/>
      </p:ext>
    </p:extLst>
  </p:cSld>
  <p:clrMapOvr>
    <a:masterClrMapping/>
  </p:clrMapOvr>
  <mc:AlternateContent xmlns:mc="http://schemas.openxmlformats.org/markup-compatibility/2006">
    <mc:Choice xmlns:p14="http://schemas.microsoft.com/office/powerpoint/2010/main" Requires="p14">
      <p:transition spd="slow" p14:dur="1600">
        <p14:prism dir="r" isContent="1" isInverted="1"/>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9/8/2025</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028383019"/>
      </p:ext>
    </p:extLst>
  </p:cSld>
  <p:clrMapOvr>
    <a:masterClrMapping/>
  </p:clrMapOvr>
  <mc:AlternateContent xmlns:mc="http://schemas.openxmlformats.org/markup-compatibility/2006">
    <mc:Choice xmlns:p14="http://schemas.microsoft.com/office/powerpoint/2010/main" Requires="p14">
      <p:transition spd="slow" p14:dur="1600">
        <p14:prism dir="r" isContent="1" isInverted="1"/>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9/8/2025</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107009607"/>
      </p:ext>
    </p:extLst>
  </p:cSld>
  <p:clrMapOvr>
    <a:masterClrMapping/>
  </p:clrMapOvr>
  <mc:AlternateContent xmlns:mc="http://schemas.openxmlformats.org/markup-compatibility/2006">
    <mc:Choice xmlns:p14="http://schemas.microsoft.com/office/powerpoint/2010/main" Requires="p14">
      <p:transition spd="slow" p14:dur="1600">
        <p14:prism dir="r" isContent="1" isInverted="1"/>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5BCAD085-E8A6-8845-BD4E-CB4CCA059FC4}" type="datetimeFigureOut">
              <a:rPr lang="en-US" smtClean="0"/>
              <a:t>9/8/2025</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1762636162"/>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 id="2147483768" r:id="rId12"/>
    <p:sldLayoutId id="2147483769" r:id="rId13"/>
    <p:sldLayoutId id="2147483770" r:id="rId14"/>
    <p:sldLayoutId id="2147483771" r:id="rId15"/>
    <p:sldLayoutId id="2147483772" r:id="rId16"/>
    <p:sldLayoutId id="2147483773" r:id="rId17"/>
  </p:sldLayoutIdLst>
  <mc:AlternateContent xmlns:mc="http://schemas.openxmlformats.org/markup-compatibility/2006">
    <mc:Choice xmlns:p14="http://schemas.microsoft.com/office/powerpoint/2010/main" Requires="p14">
      <p:transition spd="slow" p14:dur="1600">
        <p14:prism dir="r" isContent="1" isInverted="1"/>
      </p:transition>
    </mc:Choice>
    <mc:Fallback>
      <p:transition spd="slow">
        <p:fade/>
      </p:transition>
    </mc:Fallback>
  </mc:AlternateConten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78922" y="926051"/>
            <a:ext cx="10034155" cy="2143431"/>
          </a:xfrm>
        </p:spPr>
        <p:txBody>
          <a:bodyPr/>
          <a:lstStyle/>
          <a:p>
            <a:pPr algn="ctr"/>
            <a:r>
              <a:rPr lang="en-US" b="1" dirty="0" err="1">
                <a:latin typeface="Times New Roman" panose="02020603050405020304" pitchFamily="18" charset="0"/>
                <a:cs typeface="Times New Roman" panose="02020603050405020304" pitchFamily="18" charset="0"/>
              </a:rPr>
              <a:t>DoConnect</a:t>
            </a:r>
            <a:br>
              <a:rPr lang="en-US" b="1"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cs typeface="Times New Roman" panose="02020603050405020304" pitchFamily="18" charset="0"/>
              </a:rPr>
              <a:t>A Collaborative Question &amp; Answer Platform</a:t>
            </a:r>
            <a:endParaRPr sz="32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154955" y="3649371"/>
            <a:ext cx="10034155" cy="2284289"/>
          </a:xfrm>
        </p:spPr>
        <p:txBody>
          <a:bodyPr>
            <a:normAutofit lnSpcReduction="10000"/>
          </a:bodyPr>
          <a:lstStyle/>
          <a:p>
            <a:r>
              <a:rPr lang="en-IN" b="1" dirty="0">
                <a:latin typeface="Times New Roman" panose="02020603050405020304" pitchFamily="18" charset="0"/>
                <a:cs typeface="Times New Roman" panose="02020603050405020304" pitchFamily="18" charset="0"/>
              </a:rPr>
              <a:t>Presented by</a:t>
            </a:r>
            <a:r>
              <a:rPr lang="en-US" b="1" dirty="0">
                <a:latin typeface="Times New Roman" panose="02020603050405020304" pitchFamily="18" charset="0"/>
                <a:cs typeface="Times New Roman" panose="02020603050405020304" pitchFamily="18" charset="0"/>
              </a:rPr>
              <a:t> : </a:t>
            </a:r>
          </a:p>
          <a:p>
            <a:r>
              <a:rPr lang="en-US" dirty="0">
                <a:latin typeface="Times New Roman" panose="02020603050405020304" pitchFamily="18" charset="0"/>
                <a:cs typeface="Times New Roman" panose="02020603050405020304" pitchFamily="18" charset="0"/>
              </a:rPr>
              <a:t>Rajulapati naga Venkata Adilakshmi</a:t>
            </a:r>
          </a:p>
          <a:p>
            <a:r>
              <a:rPr lang="sv-SE" dirty="0">
                <a:latin typeface="Times New Roman" panose="02020603050405020304" pitchFamily="18" charset="0"/>
                <a:cs typeface="Times New Roman" panose="02020603050405020304" pitchFamily="18" charset="0"/>
              </a:rPr>
              <a:t>WIPRO NGA - .Net Full Stack Angular - FY26 – C2</a:t>
            </a:r>
          </a:p>
          <a:p>
            <a:endParaRPr lang="sv-SE" dirty="0">
              <a:latin typeface="Times New Roman" panose="02020603050405020304" pitchFamily="18" charset="0"/>
              <a:cs typeface="Times New Roman" panose="02020603050405020304" pitchFamily="18" charset="0"/>
            </a:endParaRPr>
          </a:p>
          <a:p>
            <a:r>
              <a:rPr lang="sv-SE" b="1" dirty="0">
                <a:latin typeface="Times New Roman" panose="02020603050405020304" pitchFamily="18" charset="0"/>
                <a:cs typeface="Times New Roman" panose="02020603050405020304" pitchFamily="18" charset="0"/>
              </a:rPr>
              <a:t>Under the guidence of :</a:t>
            </a:r>
          </a:p>
          <a:p>
            <a:r>
              <a:rPr lang="sv-SE" dirty="0">
                <a:latin typeface="Times New Roman" panose="02020603050405020304" pitchFamily="18" charset="0"/>
                <a:cs typeface="Times New Roman" panose="02020603050405020304" pitchFamily="18" charset="0"/>
              </a:rPr>
              <a:t>Jyothi S Patil</a:t>
            </a:r>
          </a:p>
        </p:txBody>
      </p:sp>
    </p:spTree>
  </p:cSld>
  <p:clrMapOvr>
    <a:masterClrMapping/>
  </p:clrMapOvr>
  <mc:AlternateContent xmlns:mc="http://schemas.openxmlformats.org/markup-compatibility/2006">
    <mc:Choice xmlns:p14="http://schemas.microsoft.com/office/powerpoint/2010/main" Requires="p14">
      <p:transition spd="slow" p14:dur="1400">
        <p14:doors dir="ver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par>
                                <p:cTn id="21" presetID="26" presetClass="entr" presetSubtype="0" fill="hold" grpId="0" nodeType="withEffect">
                                  <p:stCondLst>
                                    <p:cond delay="0"/>
                                  </p:stCondLst>
                                  <p:childTnLst>
                                    <p:set>
                                      <p:cBhvr>
                                        <p:cTn id="22" dur="1" fill="hold">
                                          <p:stCondLst>
                                            <p:cond delay="0"/>
                                          </p:stCondLst>
                                        </p:cTn>
                                        <p:tgtEl>
                                          <p:spTgt spid="3">
                                            <p:txEl>
                                              <p:pRg st="0" end="0"/>
                                            </p:txEl>
                                          </p:spTgt>
                                        </p:tgtEl>
                                        <p:attrNameLst>
                                          <p:attrName>style.visibility</p:attrName>
                                        </p:attrNameLst>
                                      </p:cBhvr>
                                      <p:to>
                                        <p:strVal val="visible"/>
                                      </p:to>
                                    </p:set>
                                    <p:animEffect transition="in" filter="wipe(down)">
                                      <p:cBhvr>
                                        <p:cTn id="23" dur="580">
                                          <p:stCondLst>
                                            <p:cond delay="0"/>
                                          </p:stCondLst>
                                        </p:cTn>
                                        <p:tgtEl>
                                          <p:spTgt spid="3">
                                            <p:txEl>
                                              <p:pRg st="0" end="0"/>
                                            </p:txEl>
                                          </p:spTgt>
                                        </p:tgtEl>
                                      </p:cBhvr>
                                    </p:animEffect>
                                    <p:anim calcmode="lin" valueType="num">
                                      <p:cBhvr>
                                        <p:cTn id="24"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25"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26"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27"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28"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29" dur="26">
                                          <p:stCondLst>
                                            <p:cond delay="650"/>
                                          </p:stCondLst>
                                        </p:cTn>
                                        <p:tgtEl>
                                          <p:spTgt spid="3">
                                            <p:txEl>
                                              <p:pRg st="0" end="0"/>
                                            </p:txEl>
                                          </p:spTgt>
                                        </p:tgtEl>
                                      </p:cBhvr>
                                      <p:to x="100000" y="60000"/>
                                    </p:animScale>
                                    <p:animScale>
                                      <p:cBhvr>
                                        <p:cTn id="30" dur="166" decel="50000">
                                          <p:stCondLst>
                                            <p:cond delay="676"/>
                                          </p:stCondLst>
                                        </p:cTn>
                                        <p:tgtEl>
                                          <p:spTgt spid="3">
                                            <p:txEl>
                                              <p:pRg st="0" end="0"/>
                                            </p:txEl>
                                          </p:spTgt>
                                        </p:tgtEl>
                                      </p:cBhvr>
                                      <p:to x="100000" y="100000"/>
                                    </p:animScale>
                                    <p:animScale>
                                      <p:cBhvr>
                                        <p:cTn id="31" dur="26">
                                          <p:stCondLst>
                                            <p:cond delay="1312"/>
                                          </p:stCondLst>
                                        </p:cTn>
                                        <p:tgtEl>
                                          <p:spTgt spid="3">
                                            <p:txEl>
                                              <p:pRg st="0" end="0"/>
                                            </p:txEl>
                                          </p:spTgt>
                                        </p:tgtEl>
                                      </p:cBhvr>
                                      <p:to x="100000" y="80000"/>
                                    </p:animScale>
                                    <p:animScale>
                                      <p:cBhvr>
                                        <p:cTn id="32" dur="166" decel="50000">
                                          <p:stCondLst>
                                            <p:cond delay="1338"/>
                                          </p:stCondLst>
                                        </p:cTn>
                                        <p:tgtEl>
                                          <p:spTgt spid="3">
                                            <p:txEl>
                                              <p:pRg st="0" end="0"/>
                                            </p:txEl>
                                          </p:spTgt>
                                        </p:tgtEl>
                                      </p:cBhvr>
                                      <p:to x="100000" y="100000"/>
                                    </p:animScale>
                                    <p:animScale>
                                      <p:cBhvr>
                                        <p:cTn id="33" dur="26">
                                          <p:stCondLst>
                                            <p:cond delay="1642"/>
                                          </p:stCondLst>
                                        </p:cTn>
                                        <p:tgtEl>
                                          <p:spTgt spid="3">
                                            <p:txEl>
                                              <p:pRg st="0" end="0"/>
                                            </p:txEl>
                                          </p:spTgt>
                                        </p:tgtEl>
                                      </p:cBhvr>
                                      <p:to x="100000" y="90000"/>
                                    </p:animScale>
                                    <p:animScale>
                                      <p:cBhvr>
                                        <p:cTn id="34" dur="166" decel="50000">
                                          <p:stCondLst>
                                            <p:cond delay="1668"/>
                                          </p:stCondLst>
                                        </p:cTn>
                                        <p:tgtEl>
                                          <p:spTgt spid="3">
                                            <p:txEl>
                                              <p:pRg st="0" end="0"/>
                                            </p:txEl>
                                          </p:spTgt>
                                        </p:tgtEl>
                                      </p:cBhvr>
                                      <p:to x="100000" y="100000"/>
                                    </p:animScale>
                                    <p:animScale>
                                      <p:cBhvr>
                                        <p:cTn id="35" dur="26">
                                          <p:stCondLst>
                                            <p:cond delay="1808"/>
                                          </p:stCondLst>
                                        </p:cTn>
                                        <p:tgtEl>
                                          <p:spTgt spid="3">
                                            <p:txEl>
                                              <p:pRg st="0" end="0"/>
                                            </p:txEl>
                                          </p:spTgt>
                                        </p:tgtEl>
                                      </p:cBhvr>
                                      <p:to x="100000" y="95000"/>
                                    </p:animScale>
                                    <p:animScale>
                                      <p:cBhvr>
                                        <p:cTn id="36" dur="166" decel="50000">
                                          <p:stCondLst>
                                            <p:cond delay="1834"/>
                                          </p:stCondLst>
                                        </p:cTn>
                                        <p:tgtEl>
                                          <p:spTgt spid="3">
                                            <p:txEl>
                                              <p:pRg st="0" end="0"/>
                                            </p:txEl>
                                          </p:spTgt>
                                        </p:tgtEl>
                                      </p:cBhvr>
                                      <p:to x="100000" y="100000"/>
                                    </p:animScale>
                                  </p:childTnLst>
                                </p:cTn>
                              </p:par>
                              <p:par>
                                <p:cTn id="37" presetID="26" presetClass="entr" presetSubtype="0" fill="hold" grpId="0" nodeType="withEffect">
                                  <p:stCondLst>
                                    <p:cond delay="0"/>
                                  </p:stCondLst>
                                  <p:childTnLst>
                                    <p:set>
                                      <p:cBhvr>
                                        <p:cTn id="38" dur="1" fill="hold">
                                          <p:stCondLst>
                                            <p:cond delay="0"/>
                                          </p:stCondLst>
                                        </p:cTn>
                                        <p:tgtEl>
                                          <p:spTgt spid="3">
                                            <p:txEl>
                                              <p:pRg st="1" end="1"/>
                                            </p:txEl>
                                          </p:spTgt>
                                        </p:tgtEl>
                                        <p:attrNameLst>
                                          <p:attrName>style.visibility</p:attrName>
                                        </p:attrNameLst>
                                      </p:cBhvr>
                                      <p:to>
                                        <p:strVal val="visible"/>
                                      </p:to>
                                    </p:set>
                                    <p:animEffect transition="in" filter="wipe(down)">
                                      <p:cBhvr>
                                        <p:cTn id="39" dur="580">
                                          <p:stCondLst>
                                            <p:cond delay="0"/>
                                          </p:stCondLst>
                                        </p:cTn>
                                        <p:tgtEl>
                                          <p:spTgt spid="3">
                                            <p:txEl>
                                              <p:pRg st="1" end="1"/>
                                            </p:txEl>
                                          </p:spTgt>
                                        </p:tgtEl>
                                      </p:cBhvr>
                                    </p:animEffect>
                                    <p:anim calcmode="lin" valueType="num">
                                      <p:cBhvr>
                                        <p:cTn id="40"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41"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42"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43"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44"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45" dur="26">
                                          <p:stCondLst>
                                            <p:cond delay="650"/>
                                          </p:stCondLst>
                                        </p:cTn>
                                        <p:tgtEl>
                                          <p:spTgt spid="3">
                                            <p:txEl>
                                              <p:pRg st="1" end="1"/>
                                            </p:txEl>
                                          </p:spTgt>
                                        </p:tgtEl>
                                      </p:cBhvr>
                                      <p:to x="100000" y="60000"/>
                                    </p:animScale>
                                    <p:animScale>
                                      <p:cBhvr>
                                        <p:cTn id="46" dur="166" decel="50000">
                                          <p:stCondLst>
                                            <p:cond delay="676"/>
                                          </p:stCondLst>
                                        </p:cTn>
                                        <p:tgtEl>
                                          <p:spTgt spid="3">
                                            <p:txEl>
                                              <p:pRg st="1" end="1"/>
                                            </p:txEl>
                                          </p:spTgt>
                                        </p:tgtEl>
                                      </p:cBhvr>
                                      <p:to x="100000" y="100000"/>
                                    </p:animScale>
                                    <p:animScale>
                                      <p:cBhvr>
                                        <p:cTn id="47" dur="26">
                                          <p:stCondLst>
                                            <p:cond delay="1312"/>
                                          </p:stCondLst>
                                        </p:cTn>
                                        <p:tgtEl>
                                          <p:spTgt spid="3">
                                            <p:txEl>
                                              <p:pRg st="1" end="1"/>
                                            </p:txEl>
                                          </p:spTgt>
                                        </p:tgtEl>
                                      </p:cBhvr>
                                      <p:to x="100000" y="80000"/>
                                    </p:animScale>
                                    <p:animScale>
                                      <p:cBhvr>
                                        <p:cTn id="48" dur="166" decel="50000">
                                          <p:stCondLst>
                                            <p:cond delay="1338"/>
                                          </p:stCondLst>
                                        </p:cTn>
                                        <p:tgtEl>
                                          <p:spTgt spid="3">
                                            <p:txEl>
                                              <p:pRg st="1" end="1"/>
                                            </p:txEl>
                                          </p:spTgt>
                                        </p:tgtEl>
                                      </p:cBhvr>
                                      <p:to x="100000" y="100000"/>
                                    </p:animScale>
                                    <p:animScale>
                                      <p:cBhvr>
                                        <p:cTn id="49" dur="26">
                                          <p:stCondLst>
                                            <p:cond delay="1642"/>
                                          </p:stCondLst>
                                        </p:cTn>
                                        <p:tgtEl>
                                          <p:spTgt spid="3">
                                            <p:txEl>
                                              <p:pRg st="1" end="1"/>
                                            </p:txEl>
                                          </p:spTgt>
                                        </p:tgtEl>
                                      </p:cBhvr>
                                      <p:to x="100000" y="90000"/>
                                    </p:animScale>
                                    <p:animScale>
                                      <p:cBhvr>
                                        <p:cTn id="50" dur="166" decel="50000">
                                          <p:stCondLst>
                                            <p:cond delay="1668"/>
                                          </p:stCondLst>
                                        </p:cTn>
                                        <p:tgtEl>
                                          <p:spTgt spid="3">
                                            <p:txEl>
                                              <p:pRg st="1" end="1"/>
                                            </p:txEl>
                                          </p:spTgt>
                                        </p:tgtEl>
                                      </p:cBhvr>
                                      <p:to x="100000" y="100000"/>
                                    </p:animScale>
                                    <p:animScale>
                                      <p:cBhvr>
                                        <p:cTn id="51" dur="26">
                                          <p:stCondLst>
                                            <p:cond delay="1808"/>
                                          </p:stCondLst>
                                        </p:cTn>
                                        <p:tgtEl>
                                          <p:spTgt spid="3">
                                            <p:txEl>
                                              <p:pRg st="1" end="1"/>
                                            </p:txEl>
                                          </p:spTgt>
                                        </p:tgtEl>
                                      </p:cBhvr>
                                      <p:to x="100000" y="95000"/>
                                    </p:animScale>
                                    <p:animScale>
                                      <p:cBhvr>
                                        <p:cTn id="52" dur="166" decel="50000">
                                          <p:stCondLst>
                                            <p:cond delay="1834"/>
                                          </p:stCondLst>
                                        </p:cTn>
                                        <p:tgtEl>
                                          <p:spTgt spid="3">
                                            <p:txEl>
                                              <p:pRg st="1" end="1"/>
                                            </p:txEl>
                                          </p:spTgt>
                                        </p:tgtEl>
                                      </p:cBhvr>
                                      <p:to x="100000" y="100000"/>
                                    </p:animScale>
                                  </p:childTnLst>
                                </p:cTn>
                              </p:par>
                              <p:par>
                                <p:cTn id="53" presetID="26" presetClass="entr" presetSubtype="0" fill="hold" grpId="0" nodeType="withEffect">
                                  <p:stCondLst>
                                    <p:cond delay="0"/>
                                  </p:stCondLst>
                                  <p:childTnLst>
                                    <p:set>
                                      <p:cBhvr>
                                        <p:cTn id="54" dur="1" fill="hold">
                                          <p:stCondLst>
                                            <p:cond delay="0"/>
                                          </p:stCondLst>
                                        </p:cTn>
                                        <p:tgtEl>
                                          <p:spTgt spid="3">
                                            <p:txEl>
                                              <p:pRg st="2" end="2"/>
                                            </p:txEl>
                                          </p:spTgt>
                                        </p:tgtEl>
                                        <p:attrNameLst>
                                          <p:attrName>style.visibility</p:attrName>
                                        </p:attrNameLst>
                                      </p:cBhvr>
                                      <p:to>
                                        <p:strVal val="visible"/>
                                      </p:to>
                                    </p:set>
                                    <p:animEffect transition="in" filter="wipe(down)">
                                      <p:cBhvr>
                                        <p:cTn id="55" dur="580">
                                          <p:stCondLst>
                                            <p:cond delay="0"/>
                                          </p:stCondLst>
                                        </p:cTn>
                                        <p:tgtEl>
                                          <p:spTgt spid="3">
                                            <p:txEl>
                                              <p:pRg st="2" end="2"/>
                                            </p:txEl>
                                          </p:spTgt>
                                        </p:tgtEl>
                                      </p:cBhvr>
                                    </p:animEffect>
                                    <p:anim calcmode="lin" valueType="num">
                                      <p:cBhvr>
                                        <p:cTn id="56"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57"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58"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59"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60"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61" dur="26">
                                          <p:stCondLst>
                                            <p:cond delay="650"/>
                                          </p:stCondLst>
                                        </p:cTn>
                                        <p:tgtEl>
                                          <p:spTgt spid="3">
                                            <p:txEl>
                                              <p:pRg st="2" end="2"/>
                                            </p:txEl>
                                          </p:spTgt>
                                        </p:tgtEl>
                                      </p:cBhvr>
                                      <p:to x="100000" y="60000"/>
                                    </p:animScale>
                                    <p:animScale>
                                      <p:cBhvr>
                                        <p:cTn id="62" dur="166" decel="50000">
                                          <p:stCondLst>
                                            <p:cond delay="676"/>
                                          </p:stCondLst>
                                        </p:cTn>
                                        <p:tgtEl>
                                          <p:spTgt spid="3">
                                            <p:txEl>
                                              <p:pRg st="2" end="2"/>
                                            </p:txEl>
                                          </p:spTgt>
                                        </p:tgtEl>
                                      </p:cBhvr>
                                      <p:to x="100000" y="100000"/>
                                    </p:animScale>
                                    <p:animScale>
                                      <p:cBhvr>
                                        <p:cTn id="63" dur="26">
                                          <p:stCondLst>
                                            <p:cond delay="1312"/>
                                          </p:stCondLst>
                                        </p:cTn>
                                        <p:tgtEl>
                                          <p:spTgt spid="3">
                                            <p:txEl>
                                              <p:pRg st="2" end="2"/>
                                            </p:txEl>
                                          </p:spTgt>
                                        </p:tgtEl>
                                      </p:cBhvr>
                                      <p:to x="100000" y="80000"/>
                                    </p:animScale>
                                    <p:animScale>
                                      <p:cBhvr>
                                        <p:cTn id="64" dur="166" decel="50000">
                                          <p:stCondLst>
                                            <p:cond delay="1338"/>
                                          </p:stCondLst>
                                        </p:cTn>
                                        <p:tgtEl>
                                          <p:spTgt spid="3">
                                            <p:txEl>
                                              <p:pRg st="2" end="2"/>
                                            </p:txEl>
                                          </p:spTgt>
                                        </p:tgtEl>
                                      </p:cBhvr>
                                      <p:to x="100000" y="100000"/>
                                    </p:animScale>
                                    <p:animScale>
                                      <p:cBhvr>
                                        <p:cTn id="65" dur="26">
                                          <p:stCondLst>
                                            <p:cond delay="1642"/>
                                          </p:stCondLst>
                                        </p:cTn>
                                        <p:tgtEl>
                                          <p:spTgt spid="3">
                                            <p:txEl>
                                              <p:pRg st="2" end="2"/>
                                            </p:txEl>
                                          </p:spTgt>
                                        </p:tgtEl>
                                      </p:cBhvr>
                                      <p:to x="100000" y="90000"/>
                                    </p:animScale>
                                    <p:animScale>
                                      <p:cBhvr>
                                        <p:cTn id="66" dur="166" decel="50000">
                                          <p:stCondLst>
                                            <p:cond delay="1668"/>
                                          </p:stCondLst>
                                        </p:cTn>
                                        <p:tgtEl>
                                          <p:spTgt spid="3">
                                            <p:txEl>
                                              <p:pRg st="2" end="2"/>
                                            </p:txEl>
                                          </p:spTgt>
                                        </p:tgtEl>
                                      </p:cBhvr>
                                      <p:to x="100000" y="100000"/>
                                    </p:animScale>
                                    <p:animScale>
                                      <p:cBhvr>
                                        <p:cTn id="67" dur="26">
                                          <p:stCondLst>
                                            <p:cond delay="1808"/>
                                          </p:stCondLst>
                                        </p:cTn>
                                        <p:tgtEl>
                                          <p:spTgt spid="3">
                                            <p:txEl>
                                              <p:pRg st="2" end="2"/>
                                            </p:txEl>
                                          </p:spTgt>
                                        </p:tgtEl>
                                      </p:cBhvr>
                                      <p:to x="100000" y="95000"/>
                                    </p:animScale>
                                    <p:animScale>
                                      <p:cBhvr>
                                        <p:cTn id="68" dur="166" decel="50000">
                                          <p:stCondLst>
                                            <p:cond delay="1834"/>
                                          </p:stCondLst>
                                        </p:cTn>
                                        <p:tgtEl>
                                          <p:spTgt spid="3">
                                            <p:txEl>
                                              <p:pRg st="2" end="2"/>
                                            </p:txEl>
                                          </p:spTgt>
                                        </p:tgtEl>
                                      </p:cBhvr>
                                      <p:to x="100000" y="100000"/>
                                    </p:animScale>
                                  </p:childTnLst>
                                </p:cTn>
                              </p:par>
                            </p:childTnLst>
                          </p:cTn>
                        </p:par>
                      </p:childTnLst>
                    </p:cTn>
                  </p:par>
                  <p:par>
                    <p:cTn id="69" fill="hold">
                      <p:stCondLst>
                        <p:cond delay="indefinite"/>
                      </p:stCondLst>
                      <p:childTnLst>
                        <p:par>
                          <p:cTn id="70" fill="hold">
                            <p:stCondLst>
                              <p:cond delay="0"/>
                            </p:stCondLst>
                            <p:childTnLst>
                              <p:par>
                                <p:cTn id="71" presetID="26" presetClass="entr" presetSubtype="0" fill="hold" grpId="0" nodeType="clickEffect">
                                  <p:stCondLst>
                                    <p:cond delay="0"/>
                                  </p:stCondLst>
                                  <p:childTnLst>
                                    <p:set>
                                      <p:cBhvr>
                                        <p:cTn id="72" dur="1" fill="hold">
                                          <p:stCondLst>
                                            <p:cond delay="0"/>
                                          </p:stCondLst>
                                        </p:cTn>
                                        <p:tgtEl>
                                          <p:spTgt spid="3">
                                            <p:txEl>
                                              <p:pRg st="4" end="4"/>
                                            </p:txEl>
                                          </p:spTgt>
                                        </p:tgtEl>
                                        <p:attrNameLst>
                                          <p:attrName>style.visibility</p:attrName>
                                        </p:attrNameLst>
                                      </p:cBhvr>
                                      <p:to>
                                        <p:strVal val="visible"/>
                                      </p:to>
                                    </p:set>
                                    <p:animEffect transition="in" filter="wipe(down)">
                                      <p:cBhvr>
                                        <p:cTn id="73" dur="580">
                                          <p:stCondLst>
                                            <p:cond delay="0"/>
                                          </p:stCondLst>
                                        </p:cTn>
                                        <p:tgtEl>
                                          <p:spTgt spid="3">
                                            <p:txEl>
                                              <p:pRg st="4" end="4"/>
                                            </p:txEl>
                                          </p:spTgt>
                                        </p:tgtEl>
                                      </p:cBhvr>
                                    </p:animEffect>
                                    <p:anim calcmode="lin" valueType="num">
                                      <p:cBhvr>
                                        <p:cTn id="74" dur="1822" tmFilter="0,0; 0.14,0.36; 0.43,0.73; 0.71,0.91; 1.0,1.0">
                                          <p:stCondLst>
                                            <p:cond delay="0"/>
                                          </p:stCondLst>
                                        </p:cTn>
                                        <p:tgtEl>
                                          <p:spTgt spid="3">
                                            <p:txEl>
                                              <p:pRg st="4" end="4"/>
                                            </p:txEl>
                                          </p:spTgt>
                                        </p:tgtEl>
                                        <p:attrNameLst>
                                          <p:attrName>ppt_x</p:attrName>
                                        </p:attrNameLst>
                                      </p:cBhvr>
                                      <p:tavLst>
                                        <p:tav tm="0">
                                          <p:val>
                                            <p:strVal val="#ppt_x-0.25"/>
                                          </p:val>
                                        </p:tav>
                                        <p:tav tm="100000">
                                          <p:val>
                                            <p:strVal val="#ppt_x"/>
                                          </p:val>
                                        </p:tav>
                                      </p:tavLst>
                                    </p:anim>
                                    <p:anim calcmode="lin" valueType="num">
                                      <p:cBhvr>
                                        <p:cTn id="75" dur="664" tmFilter="0.0,0.0; 0.25,0.07; 0.50,0.2; 0.75,0.467; 1.0,1.0">
                                          <p:stCondLst>
                                            <p:cond delay="0"/>
                                          </p:stCondLst>
                                        </p:cTn>
                                        <p:tgtEl>
                                          <p:spTgt spid="3">
                                            <p:txEl>
                                              <p:pRg st="4" end="4"/>
                                            </p:txEl>
                                          </p:spTgt>
                                        </p:tgtEl>
                                        <p:attrNameLst>
                                          <p:attrName>ppt_y</p:attrName>
                                        </p:attrNameLst>
                                      </p:cBhvr>
                                      <p:tavLst>
                                        <p:tav tm="0" fmla="#ppt_y-sin(pi*$)/3">
                                          <p:val>
                                            <p:fltVal val="0.5"/>
                                          </p:val>
                                        </p:tav>
                                        <p:tav tm="100000">
                                          <p:val>
                                            <p:fltVal val="1"/>
                                          </p:val>
                                        </p:tav>
                                      </p:tavLst>
                                    </p:anim>
                                    <p:anim calcmode="lin" valueType="num">
                                      <p:cBhvr>
                                        <p:cTn id="76" dur="664" tmFilter="0, 0; 0.125,0.2665; 0.25,0.4; 0.375,0.465; 0.5,0.5;  0.625,0.535; 0.75,0.6; 0.875,0.7335; 1,1">
                                          <p:stCondLst>
                                            <p:cond delay="664"/>
                                          </p:stCondLst>
                                        </p:cTn>
                                        <p:tgtEl>
                                          <p:spTgt spid="3">
                                            <p:txEl>
                                              <p:pRg st="4" end="4"/>
                                            </p:txEl>
                                          </p:spTgt>
                                        </p:tgtEl>
                                        <p:attrNameLst>
                                          <p:attrName>ppt_y</p:attrName>
                                        </p:attrNameLst>
                                      </p:cBhvr>
                                      <p:tavLst>
                                        <p:tav tm="0" fmla="#ppt_y-sin(pi*$)/9">
                                          <p:val>
                                            <p:fltVal val="0"/>
                                          </p:val>
                                        </p:tav>
                                        <p:tav tm="100000">
                                          <p:val>
                                            <p:fltVal val="1"/>
                                          </p:val>
                                        </p:tav>
                                      </p:tavLst>
                                    </p:anim>
                                    <p:anim calcmode="lin" valueType="num">
                                      <p:cBhvr>
                                        <p:cTn id="77" dur="332" tmFilter="0, 0; 0.125,0.2665; 0.25,0.4; 0.375,0.465; 0.5,0.5;  0.625,0.535; 0.75,0.6; 0.875,0.7335; 1,1">
                                          <p:stCondLst>
                                            <p:cond delay="1324"/>
                                          </p:stCondLst>
                                        </p:cTn>
                                        <p:tgtEl>
                                          <p:spTgt spid="3">
                                            <p:txEl>
                                              <p:pRg st="4" end="4"/>
                                            </p:txEl>
                                          </p:spTgt>
                                        </p:tgtEl>
                                        <p:attrNameLst>
                                          <p:attrName>ppt_y</p:attrName>
                                        </p:attrNameLst>
                                      </p:cBhvr>
                                      <p:tavLst>
                                        <p:tav tm="0" fmla="#ppt_y-sin(pi*$)/27">
                                          <p:val>
                                            <p:fltVal val="0"/>
                                          </p:val>
                                        </p:tav>
                                        <p:tav tm="100000">
                                          <p:val>
                                            <p:fltVal val="1"/>
                                          </p:val>
                                        </p:tav>
                                      </p:tavLst>
                                    </p:anim>
                                    <p:anim calcmode="lin" valueType="num">
                                      <p:cBhvr>
                                        <p:cTn id="78" dur="164" tmFilter="0, 0; 0.125,0.2665; 0.25,0.4; 0.375,0.465; 0.5,0.5;  0.625,0.535; 0.75,0.6; 0.875,0.7335; 1,1">
                                          <p:stCondLst>
                                            <p:cond delay="1656"/>
                                          </p:stCondLst>
                                        </p:cTn>
                                        <p:tgtEl>
                                          <p:spTgt spid="3">
                                            <p:txEl>
                                              <p:pRg st="4" end="4"/>
                                            </p:txEl>
                                          </p:spTgt>
                                        </p:tgtEl>
                                        <p:attrNameLst>
                                          <p:attrName>ppt_y</p:attrName>
                                        </p:attrNameLst>
                                      </p:cBhvr>
                                      <p:tavLst>
                                        <p:tav tm="0" fmla="#ppt_y-sin(pi*$)/81">
                                          <p:val>
                                            <p:fltVal val="0"/>
                                          </p:val>
                                        </p:tav>
                                        <p:tav tm="100000">
                                          <p:val>
                                            <p:fltVal val="1"/>
                                          </p:val>
                                        </p:tav>
                                      </p:tavLst>
                                    </p:anim>
                                    <p:animScale>
                                      <p:cBhvr>
                                        <p:cTn id="79" dur="26">
                                          <p:stCondLst>
                                            <p:cond delay="650"/>
                                          </p:stCondLst>
                                        </p:cTn>
                                        <p:tgtEl>
                                          <p:spTgt spid="3">
                                            <p:txEl>
                                              <p:pRg st="4" end="4"/>
                                            </p:txEl>
                                          </p:spTgt>
                                        </p:tgtEl>
                                      </p:cBhvr>
                                      <p:to x="100000" y="60000"/>
                                    </p:animScale>
                                    <p:animScale>
                                      <p:cBhvr>
                                        <p:cTn id="80" dur="166" decel="50000">
                                          <p:stCondLst>
                                            <p:cond delay="676"/>
                                          </p:stCondLst>
                                        </p:cTn>
                                        <p:tgtEl>
                                          <p:spTgt spid="3">
                                            <p:txEl>
                                              <p:pRg st="4" end="4"/>
                                            </p:txEl>
                                          </p:spTgt>
                                        </p:tgtEl>
                                      </p:cBhvr>
                                      <p:to x="100000" y="100000"/>
                                    </p:animScale>
                                    <p:animScale>
                                      <p:cBhvr>
                                        <p:cTn id="81" dur="26">
                                          <p:stCondLst>
                                            <p:cond delay="1312"/>
                                          </p:stCondLst>
                                        </p:cTn>
                                        <p:tgtEl>
                                          <p:spTgt spid="3">
                                            <p:txEl>
                                              <p:pRg st="4" end="4"/>
                                            </p:txEl>
                                          </p:spTgt>
                                        </p:tgtEl>
                                      </p:cBhvr>
                                      <p:to x="100000" y="80000"/>
                                    </p:animScale>
                                    <p:animScale>
                                      <p:cBhvr>
                                        <p:cTn id="82" dur="166" decel="50000">
                                          <p:stCondLst>
                                            <p:cond delay="1338"/>
                                          </p:stCondLst>
                                        </p:cTn>
                                        <p:tgtEl>
                                          <p:spTgt spid="3">
                                            <p:txEl>
                                              <p:pRg st="4" end="4"/>
                                            </p:txEl>
                                          </p:spTgt>
                                        </p:tgtEl>
                                      </p:cBhvr>
                                      <p:to x="100000" y="100000"/>
                                    </p:animScale>
                                    <p:animScale>
                                      <p:cBhvr>
                                        <p:cTn id="83" dur="26">
                                          <p:stCondLst>
                                            <p:cond delay="1642"/>
                                          </p:stCondLst>
                                        </p:cTn>
                                        <p:tgtEl>
                                          <p:spTgt spid="3">
                                            <p:txEl>
                                              <p:pRg st="4" end="4"/>
                                            </p:txEl>
                                          </p:spTgt>
                                        </p:tgtEl>
                                      </p:cBhvr>
                                      <p:to x="100000" y="90000"/>
                                    </p:animScale>
                                    <p:animScale>
                                      <p:cBhvr>
                                        <p:cTn id="84" dur="166" decel="50000">
                                          <p:stCondLst>
                                            <p:cond delay="1668"/>
                                          </p:stCondLst>
                                        </p:cTn>
                                        <p:tgtEl>
                                          <p:spTgt spid="3">
                                            <p:txEl>
                                              <p:pRg st="4" end="4"/>
                                            </p:txEl>
                                          </p:spTgt>
                                        </p:tgtEl>
                                      </p:cBhvr>
                                      <p:to x="100000" y="100000"/>
                                    </p:animScale>
                                    <p:animScale>
                                      <p:cBhvr>
                                        <p:cTn id="85" dur="26">
                                          <p:stCondLst>
                                            <p:cond delay="1808"/>
                                          </p:stCondLst>
                                        </p:cTn>
                                        <p:tgtEl>
                                          <p:spTgt spid="3">
                                            <p:txEl>
                                              <p:pRg st="4" end="4"/>
                                            </p:txEl>
                                          </p:spTgt>
                                        </p:tgtEl>
                                      </p:cBhvr>
                                      <p:to x="100000" y="95000"/>
                                    </p:animScale>
                                    <p:animScale>
                                      <p:cBhvr>
                                        <p:cTn id="86" dur="166" decel="50000">
                                          <p:stCondLst>
                                            <p:cond delay="1834"/>
                                          </p:stCondLst>
                                        </p:cTn>
                                        <p:tgtEl>
                                          <p:spTgt spid="3">
                                            <p:txEl>
                                              <p:pRg st="4" end="4"/>
                                            </p:txEl>
                                          </p:spTgt>
                                        </p:tgtEl>
                                      </p:cBhvr>
                                      <p:to x="100000" y="100000"/>
                                    </p:animScale>
                                  </p:childTnLst>
                                </p:cTn>
                              </p:par>
                              <p:par>
                                <p:cTn id="87" presetID="26" presetClass="entr" presetSubtype="0" fill="hold" grpId="0" nodeType="withEffect">
                                  <p:stCondLst>
                                    <p:cond delay="0"/>
                                  </p:stCondLst>
                                  <p:childTnLst>
                                    <p:set>
                                      <p:cBhvr>
                                        <p:cTn id="88" dur="1" fill="hold">
                                          <p:stCondLst>
                                            <p:cond delay="0"/>
                                          </p:stCondLst>
                                        </p:cTn>
                                        <p:tgtEl>
                                          <p:spTgt spid="3">
                                            <p:txEl>
                                              <p:pRg st="5" end="5"/>
                                            </p:txEl>
                                          </p:spTgt>
                                        </p:tgtEl>
                                        <p:attrNameLst>
                                          <p:attrName>style.visibility</p:attrName>
                                        </p:attrNameLst>
                                      </p:cBhvr>
                                      <p:to>
                                        <p:strVal val="visible"/>
                                      </p:to>
                                    </p:set>
                                    <p:animEffect transition="in" filter="wipe(down)">
                                      <p:cBhvr>
                                        <p:cTn id="89" dur="580">
                                          <p:stCondLst>
                                            <p:cond delay="0"/>
                                          </p:stCondLst>
                                        </p:cTn>
                                        <p:tgtEl>
                                          <p:spTgt spid="3">
                                            <p:txEl>
                                              <p:pRg st="5" end="5"/>
                                            </p:txEl>
                                          </p:spTgt>
                                        </p:tgtEl>
                                      </p:cBhvr>
                                    </p:animEffect>
                                    <p:anim calcmode="lin" valueType="num">
                                      <p:cBhvr>
                                        <p:cTn id="90" dur="1822" tmFilter="0,0; 0.14,0.36; 0.43,0.73; 0.71,0.91; 1.0,1.0">
                                          <p:stCondLst>
                                            <p:cond delay="0"/>
                                          </p:stCondLst>
                                        </p:cTn>
                                        <p:tgtEl>
                                          <p:spTgt spid="3">
                                            <p:txEl>
                                              <p:pRg st="5" end="5"/>
                                            </p:txEl>
                                          </p:spTgt>
                                        </p:tgtEl>
                                        <p:attrNameLst>
                                          <p:attrName>ppt_x</p:attrName>
                                        </p:attrNameLst>
                                      </p:cBhvr>
                                      <p:tavLst>
                                        <p:tav tm="0">
                                          <p:val>
                                            <p:strVal val="#ppt_x-0.25"/>
                                          </p:val>
                                        </p:tav>
                                        <p:tav tm="100000">
                                          <p:val>
                                            <p:strVal val="#ppt_x"/>
                                          </p:val>
                                        </p:tav>
                                      </p:tavLst>
                                    </p:anim>
                                    <p:anim calcmode="lin" valueType="num">
                                      <p:cBhvr>
                                        <p:cTn id="91" dur="664" tmFilter="0.0,0.0; 0.25,0.07; 0.50,0.2; 0.75,0.467; 1.0,1.0">
                                          <p:stCondLst>
                                            <p:cond delay="0"/>
                                          </p:stCondLst>
                                        </p:cTn>
                                        <p:tgtEl>
                                          <p:spTgt spid="3">
                                            <p:txEl>
                                              <p:pRg st="5" end="5"/>
                                            </p:txEl>
                                          </p:spTgt>
                                        </p:tgtEl>
                                        <p:attrNameLst>
                                          <p:attrName>ppt_y</p:attrName>
                                        </p:attrNameLst>
                                      </p:cBhvr>
                                      <p:tavLst>
                                        <p:tav tm="0" fmla="#ppt_y-sin(pi*$)/3">
                                          <p:val>
                                            <p:fltVal val="0.5"/>
                                          </p:val>
                                        </p:tav>
                                        <p:tav tm="100000">
                                          <p:val>
                                            <p:fltVal val="1"/>
                                          </p:val>
                                        </p:tav>
                                      </p:tavLst>
                                    </p:anim>
                                    <p:anim calcmode="lin" valueType="num">
                                      <p:cBhvr>
                                        <p:cTn id="92" dur="664" tmFilter="0, 0; 0.125,0.2665; 0.25,0.4; 0.375,0.465; 0.5,0.5;  0.625,0.535; 0.75,0.6; 0.875,0.7335; 1,1">
                                          <p:stCondLst>
                                            <p:cond delay="664"/>
                                          </p:stCondLst>
                                        </p:cTn>
                                        <p:tgtEl>
                                          <p:spTgt spid="3">
                                            <p:txEl>
                                              <p:pRg st="5" end="5"/>
                                            </p:txEl>
                                          </p:spTgt>
                                        </p:tgtEl>
                                        <p:attrNameLst>
                                          <p:attrName>ppt_y</p:attrName>
                                        </p:attrNameLst>
                                      </p:cBhvr>
                                      <p:tavLst>
                                        <p:tav tm="0" fmla="#ppt_y-sin(pi*$)/9">
                                          <p:val>
                                            <p:fltVal val="0"/>
                                          </p:val>
                                        </p:tav>
                                        <p:tav tm="100000">
                                          <p:val>
                                            <p:fltVal val="1"/>
                                          </p:val>
                                        </p:tav>
                                      </p:tavLst>
                                    </p:anim>
                                    <p:anim calcmode="lin" valueType="num">
                                      <p:cBhvr>
                                        <p:cTn id="93" dur="332" tmFilter="0, 0; 0.125,0.2665; 0.25,0.4; 0.375,0.465; 0.5,0.5;  0.625,0.535; 0.75,0.6; 0.875,0.7335; 1,1">
                                          <p:stCondLst>
                                            <p:cond delay="1324"/>
                                          </p:stCondLst>
                                        </p:cTn>
                                        <p:tgtEl>
                                          <p:spTgt spid="3">
                                            <p:txEl>
                                              <p:pRg st="5" end="5"/>
                                            </p:txEl>
                                          </p:spTgt>
                                        </p:tgtEl>
                                        <p:attrNameLst>
                                          <p:attrName>ppt_y</p:attrName>
                                        </p:attrNameLst>
                                      </p:cBhvr>
                                      <p:tavLst>
                                        <p:tav tm="0" fmla="#ppt_y-sin(pi*$)/27">
                                          <p:val>
                                            <p:fltVal val="0"/>
                                          </p:val>
                                        </p:tav>
                                        <p:tav tm="100000">
                                          <p:val>
                                            <p:fltVal val="1"/>
                                          </p:val>
                                        </p:tav>
                                      </p:tavLst>
                                    </p:anim>
                                    <p:anim calcmode="lin" valueType="num">
                                      <p:cBhvr>
                                        <p:cTn id="94" dur="164" tmFilter="0, 0; 0.125,0.2665; 0.25,0.4; 0.375,0.465; 0.5,0.5;  0.625,0.535; 0.75,0.6; 0.875,0.7335; 1,1">
                                          <p:stCondLst>
                                            <p:cond delay="1656"/>
                                          </p:stCondLst>
                                        </p:cTn>
                                        <p:tgtEl>
                                          <p:spTgt spid="3">
                                            <p:txEl>
                                              <p:pRg st="5" end="5"/>
                                            </p:txEl>
                                          </p:spTgt>
                                        </p:tgtEl>
                                        <p:attrNameLst>
                                          <p:attrName>ppt_y</p:attrName>
                                        </p:attrNameLst>
                                      </p:cBhvr>
                                      <p:tavLst>
                                        <p:tav tm="0" fmla="#ppt_y-sin(pi*$)/81">
                                          <p:val>
                                            <p:fltVal val="0"/>
                                          </p:val>
                                        </p:tav>
                                        <p:tav tm="100000">
                                          <p:val>
                                            <p:fltVal val="1"/>
                                          </p:val>
                                        </p:tav>
                                      </p:tavLst>
                                    </p:anim>
                                    <p:animScale>
                                      <p:cBhvr>
                                        <p:cTn id="95" dur="26">
                                          <p:stCondLst>
                                            <p:cond delay="650"/>
                                          </p:stCondLst>
                                        </p:cTn>
                                        <p:tgtEl>
                                          <p:spTgt spid="3">
                                            <p:txEl>
                                              <p:pRg st="5" end="5"/>
                                            </p:txEl>
                                          </p:spTgt>
                                        </p:tgtEl>
                                      </p:cBhvr>
                                      <p:to x="100000" y="60000"/>
                                    </p:animScale>
                                    <p:animScale>
                                      <p:cBhvr>
                                        <p:cTn id="96" dur="166" decel="50000">
                                          <p:stCondLst>
                                            <p:cond delay="676"/>
                                          </p:stCondLst>
                                        </p:cTn>
                                        <p:tgtEl>
                                          <p:spTgt spid="3">
                                            <p:txEl>
                                              <p:pRg st="5" end="5"/>
                                            </p:txEl>
                                          </p:spTgt>
                                        </p:tgtEl>
                                      </p:cBhvr>
                                      <p:to x="100000" y="100000"/>
                                    </p:animScale>
                                    <p:animScale>
                                      <p:cBhvr>
                                        <p:cTn id="97" dur="26">
                                          <p:stCondLst>
                                            <p:cond delay="1312"/>
                                          </p:stCondLst>
                                        </p:cTn>
                                        <p:tgtEl>
                                          <p:spTgt spid="3">
                                            <p:txEl>
                                              <p:pRg st="5" end="5"/>
                                            </p:txEl>
                                          </p:spTgt>
                                        </p:tgtEl>
                                      </p:cBhvr>
                                      <p:to x="100000" y="80000"/>
                                    </p:animScale>
                                    <p:animScale>
                                      <p:cBhvr>
                                        <p:cTn id="98" dur="166" decel="50000">
                                          <p:stCondLst>
                                            <p:cond delay="1338"/>
                                          </p:stCondLst>
                                        </p:cTn>
                                        <p:tgtEl>
                                          <p:spTgt spid="3">
                                            <p:txEl>
                                              <p:pRg st="5" end="5"/>
                                            </p:txEl>
                                          </p:spTgt>
                                        </p:tgtEl>
                                      </p:cBhvr>
                                      <p:to x="100000" y="100000"/>
                                    </p:animScale>
                                    <p:animScale>
                                      <p:cBhvr>
                                        <p:cTn id="99" dur="26">
                                          <p:stCondLst>
                                            <p:cond delay="1642"/>
                                          </p:stCondLst>
                                        </p:cTn>
                                        <p:tgtEl>
                                          <p:spTgt spid="3">
                                            <p:txEl>
                                              <p:pRg st="5" end="5"/>
                                            </p:txEl>
                                          </p:spTgt>
                                        </p:tgtEl>
                                      </p:cBhvr>
                                      <p:to x="100000" y="90000"/>
                                    </p:animScale>
                                    <p:animScale>
                                      <p:cBhvr>
                                        <p:cTn id="100" dur="166" decel="50000">
                                          <p:stCondLst>
                                            <p:cond delay="1668"/>
                                          </p:stCondLst>
                                        </p:cTn>
                                        <p:tgtEl>
                                          <p:spTgt spid="3">
                                            <p:txEl>
                                              <p:pRg st="5" end="5"/>
                                            </p:txEl>
                                          </p:spTgt>
                                        </p:tgtEl>
                                      </p:cBhvr>
                                      <p:to x="100000" y="100000"/>
                                    </p:animScale>
                                    <p:animScale>
                                      <p:cBhvr>
                                        <p:cTn id="101" dur="26">
                                          <p:stCondLst>
                                            <p:cond delay="1808"/>
                                          </p:stCondLst>
                                        </p:cTn>
                                        <p:tgtEl>
                                          <p:spTgt spid="3">
                                            <p:txEl>
                                              <p:pRg st="5" end="5"/>
                                            </p:txEl>
                                          </p:spTgt>
                                        </p:tgtEl>
                                      </p:cBhvr>
                                      <p:to x="100000" y="95000"/>
                                    </p:animScale>
                                    <p:animScale>
                                      <p:cBhvr>
                                        <p:cTn id="102" dur="166" decel="50000">
                                          <p:stCondLst>
                                            <p:cond delay="1834"/>
                                          </p:stCondLst>
                                        </p:cTn>
                                        <p:tgtEl>
                                          <p:spTgt spid="3">
                                            <p:txEl>
                                              <p:pRg st="5" end="5"/>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AB7B56-2B9A-6804-D2A9-A3F67B9EB6B3}"/>
              </a:ext>
            </a:extLst>
          </p:cNvPr>
          <p:cNvSpPr>
            <a:spLocks noGrp="1"/>
          </p:cNvSpPr>
          <p:nvPr>
            <p:ph type="title"/>
          </p:nvPr>
        </p:nvSpPr>
        <p:spPr/>
        <p:txBody>
          <a:bodyPr/>
          <a:lstStyle/>
          <a:p>
            <a:r>
              <a:rPr lang="en-IN" b="1">
                <a:latin typeface="Times New Roman" panose="02020603050405020304" pitchFamily="18" charset="0"/>
                <a:cs typeface="Times New Roman" panose="02020603050405020304" pitchFamily="18" charset="0"/>
              </a:rPr>
              <a:t>Workflow of User</a:t>
            </a:r>
            <a:endParaRPr lang="en-IN" dirty="0"/>
          </a:p>
        </p:txBody>
      </p:sp>
      <p:pic>
        <p:nvPicPr>
          <p:cNvPr id="5" name="Content Placeholder 4">
            <a:extLst>
              <a:ext uri="{FF2B5EF4-FFF2-40B4-BE49-F238E27FC236}">
                <a16:creationId xmlns:a16="http://schemas.microsoft.com/office/drawing/2014/main" id="{3B480A00-D84D-B1E0-6CD2-A5FB2004F027}"/>
              </a:ext>
            </a:extLst>
          </p:cNvPr>
          <p:cNvPicPr>
            <a:picLocks noGrp="1" noChangeAspect="1"/>
          </p:cNvPicPr>
          <p:nvPr>
            <p:ph idx="1"/>
          </p:nvPr>
        </p:nvPicPr>
        <p:blipFill>
          <a:blip r:embed="rId2"/>
          <a:stretch>
            <a:fillRect/>
          </a:stretch>
        </p:blipFill>
        <p:spPr>
          <a:xfrm>
            <a:off x="1917291" y="2550072"/>
            <a:ext cx="8097399" cy="4016963"/>
          </a:xfrm>
        </p:spPr>
      </p:pic>
    </p:spTree>
    <p:extLst>
      <p:ext uri="{BB962C8B-B14F-4D97-AF65-F5344CB8AC3E}">
        <p14:creationId xmlns:p14="http://schemas.microsoft.com/office/powerpoint/2010/main" val="275078194"/>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par>
                                <p:cTn id="8" presetID="22" presetClass="entr" presetSubtype="4"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down)">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b="1" dirty="0">
                <a:latin typeface="Times New Roman" panose="02020603050405020304" pitchFamily="18" charset="0"/>
                <a:cs typeface="Times New Roman" panose="02020603050405020304" pitchFamily="18" charset="0"/>
              </a:rPr>
              <a:t>Conclusion</a:t>
            </a:r>
          </a:p>
        </p:txBody>
      </p:sp>
      <p:sp>
        <p:nvSpPr>
          <p:cNvPr id="3" name="Content Placeholder 2"/>
          <p:cNvSpPr>
            <a:spLocks noGrp="1"/>
          </p:cNvSpPr>
          <p:nvPr>
            <p:ph idx="1"/>
          </p:nvPr>
        </p:nvSpPr>
        <p:spPr>
          <a:xfrm>
            <a:off x="1154954" y="3597413"/>
            <a:ext cx="9907298" cy="3416300"/>
          </a:xfrm>
        </p:spPr>
        <p:txBody>
          <a:bodyPr>
            <a:normAutofit/>
          </a:bodyPr>
          <a:lstStyle/>
          <a:p>
            <a:pPr algn="just"/>
            <a:r>
              <a:rPr lang="en-US" sz="2000" dirty="0" err="1">
                <a:latin typeface="Times New Roman" panose="02020603050405020304" pitchFamily="18" charset="0"/>
                <a:cs typeface="Times New Roman" panose="02020603050405020304" pitchFamily="18" charset="0"/>
              </a:rPr>
              <a:t>DoConnect</a:t>
            </a:r>
            <a:r>
              <a:rPr lang="en-US" sz="2000" dirty="0">
                <a:latin typeface="Times New Roman" panose="02020603050405020304" pitchFamily="18" charset="0"/>
                <a:cs typeface="Times New Roman" panose="02020603050405020304" pitchFamily="18" charset="0"/>
              </a:rPr>
              <a:t> provides a </a:t>
            </a:r>
            <a:r>
              <a:rPr lang="en-US" sz="2000" b="1" dirty="0">
                <a:latin typeface="Times New Roman" panose="02020603050405020304" pitchFamily="18" charset="0"/>
                <a:cs typeface="Times New Roman" panose="02020603050405020304" pitchFamily="18" charset="0"/>
              </a:rPr>
              <a:t>secure and scalable Q&amp;A platform</a:t>
            </a:r>
            <a:r>
              <a:rPr lang="en-US" sz="2000" dirty="0">
                <a:latin typeface="Times New Roman" panose="02020603050405020304" pitchFamily="18" charset="0"/>
                <a:cs typeface="Times New Roman" panose="02020603050405020304" pitchFamily="18" charset="0"/>
              </a:rPr>
              <a:t> that enables effective knowledge sharing among learners and technical communities. With </a:t>
            </a:r>
            <a:r>
              <a:rPr lang="en-US" sz="2000" b="1" dirty="0">
                <a:latin typeface="Times New Roman" panose="02020603050405020304" pitchFamily="18" charset="0"/>
                <a:cs typeface="Times New Roman" panose="02020603050405020304" pitchFamily="18" charset="0"/>
              </a:rPr>
              <a:t>role-based access, admin moderation, and responsive design</a:t>
            </a:r>
            <a:r>
              <a:rPr lang="en-US" sz="2000" dirty="0">
                <a:latin typeface="Times New Roman" panose="02020603050405020304" pitchFamily="18" charset="0"/>
                <a:cs typeface="Times New Roman" panose="02020603050405020304" pitchFamily="18" charset="0"/>
              </a:rPr>
              <a:t>, it ensures both reliability and ease of use. The integration of </a:t>
            </a:r>
            <a:r>
              <a:rPr lang="en-US" sz="2000" b="1" dirty="0">
                <a:latin typeface="Times New Roman" panose="02020603050405020304" pitchFamily="18" charset="0"/>
                <a:cs typeface="Times New Roman" panose="02020603050405020304" pitchFamily="18" charset="0"/>
              </a:rPr>
              <a:t>ASP.NET Core, Angular, and SQL Server</a:t>
            </a:r>
            <a:r>
              <a:rPr lang="en-US" sz="2000" dirty="0">
                <a:latin typeface="Times New Roman" panose="02020603050405020304" pitchFamily="18" charset="0"/>
                <a:cs typeface="Times New Roman" panose="02020603050405020304" pitchFamily="18" charset="0"/>
              </a:rPr>
              <a:t> makes the system robust, while </a:t>
            </a:r>
            <a:r>
              <a:rPr lang="en-US" sz="2000" b="1" dirty="0">
                <a:latin typeface="Times New Roman" panose="02020603050405020304" pitchFamily="18" charset="0"/>
                <a:cs typeface="Times New Roman" panose="02020603050405020304" pitchFamily="18" charset="0"/>
              </a:rPr>
              <a:t>testing and documentation</a:t>
            </a:r>
            <a:r>
              <a:rPr lang="en-US" sz="2000" dirty="0">
                <a:latin typeface="Times New Roman" panose="02020603050405020304" pitchFamily="18" charset="0"/>
                <a:cs typeface="Times New Roman" panose="02020603050405020304" pitchFamily="18" charset="0"/>
              </a:rPr>
              <a:t> ensure quality and maintainability.</a:t>
            </a:r>
            <a:endParaRPr sz="2000"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1600">
        <p14:prism isContent="1" isInverted="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grpId="0" nodeType="clickEffect">
                                  <p:stCondLst>
                                    <p:cond delay="0"/>
                                  </p:stCondLst>
                                  <p:childTnLst>
                                    <p:animRot by="120000">
                                      <p:cBhvr>
                                        <p:cTn id="6" dur="100" fill="hold">
                                          <p:stCondLst>
                                            <p:cond delay="0"/>
                                          </p:stCondLst>
                                        </p:cTn>
                                        <p:tgtEl>
                                          <p:spTgt spid="2"/>
                                        </p:tgtEl>
                                        <p:attrNameLst>
                                          <p:attrName>r</p:attrName>
                                        </p:attrNameLst>
                                      </p:cBhvr>
                                    </p:animRot>
                                    <p:animRot by="-240000">
                                      <p:cBhvr>
                                        <p:cTn id="7" dur="200" fill="hold">
                                          <p:stCondLst>
                                            <p:cond delay="200"/>
                                          </p:stCondLst>
                                        </p:cTn>
                                        <p:tgtEl>
                                          <p:spTgt spid="2"/>
                                        </p:tgtEl>
                                        <p:attrNameLst>
                                          <p:attrName>r</p:attrName>
                                        </p:attrNameLst>
                                      </p:cBhvr>
                                    </p:animRot>
                                    <p:animRot by="240000">
                                      <p:cBhvr>
                                        <p:cTn id="8" dur="200" fill="hold">
                                          <p:stCondLst>
                                            <p:cond delay="400"/>
                                          </p:stCondLst>
                                        </p:cTn>
                                        <p:tgtEl>
                                          <p:spTgt spid="2"/>
                                        </p:tgtEl>
                                        <p:attrNameLst>
                                          <p:attrName>r</p:attrName>
                                        </p:attrNameLst>
                                      </p:cBhvr>
                                    </p:animRot>
                                    <p:animRot by="-240000">
                                      <p:cBhvr>
                                        <p:cTn id="9" dur="200" fill="hold">
                                          <p:stCondLst>
                                            <p:cond delay="600"/>
                                          </p:stCondLst>
                                        </p:cTn>
                                        <p:tgtEl>
                                          <p:spTgt spid="2"/>
                                        </p:tgtEl>
                                        <p:attrNameLst>
                                          <p:attrName>r</p:attrName>
                                        </p:attrNameLst>
                                      </p:cBhvr>
                                    </p:animRot>
                                    <p:animRot by="120000">
                                      <p:cBhvr>
                                        <p:cTn id="10" dur="200" fill="hold">
                                          <p:stCondLst>
                                            <p:cond delay="800"/>
                                          </p:stCondLst>
                                        </p:cTn>
                                        <p:tgtEl>
                                          <p:spTgt spid="2"/>
                                        </p:tgtEl>
                                        <p:attrNameLst>
                                          <p:attrName>r</p:attrName>
                                        </p:attrNameLst>
                                      </p:cBhvr>
                                    </p:animRot>
                                  </p:childTnLst>
                                </p:cTn>
                              </p:par>
                              <p:par>
                                <p:cTn id="11" presetID="32" presetClass="emph" presetSubtype="0" fill="hold" grpId="0" nodeType="withEffect">
                                  <p:stCondLst>
                                    <p:cond delay="0"/>
                                  </p:stCondLst>
                                  <p:childTnLst>
                                    <p:animRot by="120000">
                                      <p:cBhvr>
                                        <p:cTn id="12" dur="100" fill="hold">
                                          <p:stCondLst>
                                            <p:cond delay="0"/>
                                          </p:stCondLst>
                                        </p:cTn>
                                        <p:tgtEl>
                                          <p:spTgt spid="3">
                                            <p:txEl>
                                              <p:pRg st="0" end="0"/>
                                            </p:txEl>
                                          </p:spTgt>
                                        </p:tgtEl>
                                        <p:attrNameLst>
                                          <p:attrName>r</p:attrName>
                                        </p:attrNameLst>
                                      </p:cBhvr>
                                    </p:animRot>
                                    <p:animRot by="-240000">
                                      <p:cBhvr>
                                        <p:cTn id="13" dur="200" fill="hold">
                                          <p:stCondLst>
                                            <p:cond delay="200"/>
                                          </p:stCondLst>
                                        </p:cTn>
                                        <p:tgtEl>
                                          <p:spTgt spid="3">
                                            <p:txEl>
                                              <p:pRg st="0" end="0"/>
                                            </p:txEl>
                                          </p:spTgt>
                                        </p:tgtEl>
                                        <p:attrNameLst>
                                          <p:attrName>r</p:attrName>
                                        </p:attrNameLst>
                                      </p:cBhvr>
                                    </p:animRot>
                                    <p:animRot by="240000">
                                      <p:cBhvr>
                                        <p:cTn id="14" dur="200" fill="hold">
                                          <p:stCondLst>
                                            <p:cond delay="400"/>
                                          </p:stCondLst>
                                        </p:cTn>
                                        <p:tgtEl>
                                          <p:spTgt spid="3">
                                            <p:txEl>
                                              <p:pRg st="0" end="0"/>
                                            </p:txEl>
                                          </p:spTgt>
                                        </p:tgtEl>
                                        <p:attrNameLst>
                                          <p:attrName>r</p:attrName>
                                        </p:attrNameLst>
                                      </p:cBhvr>
                                    </p:animRot>
                                    <p:animRot by="-240000">
                                      <p:cBhvr>
                                        <p:cTn id="15" dur="200" fill="hold">
                                          <p:stCondLst>
                                            <p:cond delay="600"/>
                                          </p:stCondLst>
                                        </p:cTn>
                                        <p:tgtEl>
                                          <p:spTgt spid="3">
                                            <p:txEl>
                                              <p:pRg st="0" end="0"/>
                                            </p:txEl>
                                          </p:spTgt>
                                        </p:tgtEl>
                                        <p:attrNameLst>
                                          <p:attrName>r</p:attrName>
                                        </p:attrNameLst>
                                      </p:cBhvr>
                                    </p:animRot>
                                    <p:animRot by="120000">
                                      <p:cBhvr>
                                        <p:cTn id="16" dur="200" fill="hold">
                                          <p:stCondLst>
                                            <p:cond delay="800"/>
                                          </p:stCondLst>
                                        </p:cTn>
                                        <p:tgtEl>
                                          <p:spTgt spid="3">
                                            <p:txEl>
                                              <p:pRg st="0" end="0"/>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Download Thank you Google Slides and PowerPoint Template">
            <a:extLst>
              <a:ext uri="{FF2B5EF4-FFF2-40B4-BE49-F238E27FC236}">
                <a16:creationId xmlns:a16="http://schemas.microsoft.com/office/drawing/2014/main" id="{B7CC1681-D83B-6FA5-60DB-29B4694BB05D}"/>
              </a:ext>
            </a:extLst>
          </p:cNvPr>
          <p:cNvPicPr>
            <a:picLocks noChangeAspect="1"/>
          </p:cNvPicPr>
          <p:nvPr/>
        </p:nvPicPr>
        <p:blipFill>
          <a:blip r:embed="rId2"/>
          <a:stretch>
            <a:fillRect/>
          </a:stretch>
        </p:blipFill>
        <p:spPr>
          <a:xfrm>
            <a:off x="1524415" y="846612"/>
            <a:ext cx="8796268" cy="4947901"/>
          </a:xfrm>
          <a:prstGeom prst="rect">
            <a:avLst/>
          </a:prstGeom>
        </p:spPr>
      </p:pic>
    </p:spTree>
    <p:extLst>
      <p:ext uri="{BB962C8B-B14F-4D97-AF65-F5344CB8AC3E}">
        <p14:creationId xmlns:p14="http://schemas.microsoft.com/office/powerpoint/2010/main" val="2882596207"/>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nodeType="clickEffect">
                                  <p:stCondLst>
                                    <p:cond delay="0"/>
                                  </p:stCondLst>
                                  <p:childTnLst>
                                    <p:animRot by="21600000">
                                      <p:cBhvr>
                                        <p:cTn id="6" dur="2000" fill="hold"/>
                                        <p:tgtEl>
                                          <p:spTgt spid="3"/>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b="1" dirty="0">
                <a:latin typeface="Times New Roman" panose="02020603050405020304" pitchFamily="18" charset="0"/>
                <a:cs typeface="Times New Roman" panose="02020603050405020304" pitchFamily="18" charset="0"/>
              </a:rPr>
              <a:t>Table of Contents</a:t>
            </a:r>
          </a:p>
        </p:txBody>
      </p:sp>
      <p:sp>
        <p:nvSpPr>
          <p:cNvPr id="3" name="Content Placeholder 2"/>
          <p:cNvSpPr>
            <a:spLocks noGrp="1"/>
          </p:cNvSpPr>
          <p:nvPr>
            <p:ph idx="1"/>
          </p:nvPr>
        </p:nvSpPr>
        <p:spPr>
          <a:xfrm>
            <a:off x="1154954" y="2930012"/>
            <a:ext cx="8825659" cy="3089787"/>
          </a:xfrm>
        </p:spPr>
        <p:txBody>
          <a:bodyPr>
            <a:normAutofit/>
          </a:bodyPr>
          <a:lstStyle/>
          <a:p>
            <a:r>
              <a:rPr sz="2400" dirty="0">
                <a:latin typeface="Times New Roman" panose="02020603050405020304" pitchFamily="18" charset="0"/>
                <a:cs typeface="Times New Roman" panose="02020603050405020304" pitchFamily="18" charset="0"/>
              </a:rPr>
              <a:t>1. Abstract</a:t>
            </a:r>
          </a:p>
          <a:p>
            <a:r>
              <a:rPr sz="2400" dirty="0">
                <a:latin typeface="Times New Roman" panose="02020603050405020304" pitchFamily="18" charset="0"/>
                <a:cs typeface="Times New Roman" panose="02020603050405020304" pitchFamily="18" charset="0"/>
              </a:rPr>
              <a:t>2. Introduction</a:t>
            </a:r>
          </a:p>
          <a:p>
            <a:r>
              <a:rPr sz="2400" dirty="0">
                <a:latin typeface="Times New Roman" panose="02020603050405020304" pitchFamily="18" charset="0"/>
                <a:cs typeface="Times New Roman" panose="02020603050405020304" pitchFamily="18" charset="0"/>
              </a:rPr>
              <a:t>3. Tech Stack</a:t>
            </a:r>
          </a:p>
          <a:p>
            <a:r>
              <a:rPr sz="2400" dirty="0">
                <a:latin typeface="Times New Roman" panose="02020603050405020304" pitchFamily="18" charset="0"/>
                <a:cs typeface="Times New Roman" panose="02020603050405020304" pitchFamily="18" charset="0"/>
              </a:rPr>
              <a:t>4. Workflow</a:t>
            </a:r>
          </a:p>
          <a:p>
            <a:r>
              <a:rPr sz="2400" dirty="0">
                <a:latin typeface="Times New Roman" panose="02020603050405020304" pitchFamily="18" charset="0"/>
                <a:cs typeface="Times New Roman" panose="02020603050405020304" pitchFamily="18" charset="0"/>
              </a:rPr>
              <a:t>5. Conclusion</a:t>
            </a:r>
          </a:p>
        </p:txBody>
      </p:sp>
    </p:spTree>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barn(inVertical)">
                                      <p:cBhvr>
                                        <p:cTn id="10" dur="500"/>
                                        <p:tgtEl>
                                          <p:spTgt spid="3">
                                            <p:txEl>
                                              <p:pRg st="0" end="0"/>
                                            </p:txEl>
                                          </p:spTgt>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Effect transition="in" filter="barn(inVertical)">
                                      <p:cBhvr>
                                        <p:cTn id="13" dur="500"/>
                                        <p:tgtEl>
                                          <p:spTgt spid="3">
                                            <p:txEl>
                                              <p:pRg st="1" end="1"/>
                                            </p:txEl>
                                          </p:spTgt>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3">
                                            <p:txEl>
                                              <p:pRg st="2" end="2"/>
                                            </p:txEl>
                                          </p:spTgt>
                                        </p:tgtEl>
                                        <p:attrNameLst>
                                          <p:attrName>style.visibility</p:attrName>
                                        </p:attrNameLst>
                                      </p:cBhvr>
                                      <p:to>
                                        <p:strVal val="visible"/>
                                      </p:to>
                                    </p:set>
                                    <p:animEffect transition="in" filter="barn(inVertical)">
                                      <p:cBhvr>
                                        <p:cTn id="16" dur="500"/>
                                        <p:tgtEl>
                                          <p:spTgt spid="3">
                                            <p:txEl>
                                              <p:pRg st="2" end="2"/>
                                            </p:txEl>
                                          </p:spTgt>
                                        </p:tgtEl>
                                      </p:cBhvr>
                                    </p:animEffect>
                                  </p:childTnLst>
                                </p:cTn>
                              </p:par>
                              <p:par>
                                <p:cTn id="17" presetID="16" presetClass="entr" presetSubtype="21"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Effect transition="in" filter="barn(inVertical)">
                                      <p:cBhvr>
                                        <p:cTn id="19" dur="500"/>
                                        <p:tgtEl>
                                          <p:spTgt spid="3">
                                            <p:txEl>
                                              <p:pRg st="3" end="3"/>
                                            </p:txEl>
                                          </p:spTgt>
                                        </p:tgtEl>
                                      </p:cBhvr>
                                    </p:animEffect>
                                  </p:childTnLst>
                                </p:cTn>
                              </p:par>
                              <p:par>
                                <p:cTn id="20" presetID="16" presetClass="entr" presetSubtype="21" fill="hold" grpId="0" nodeType="with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arn(inVertical)">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z="4000" b="1" dirty="0">
                <a:latin typeface="Times New Roman" panose="02020603050405020304" pitchFamily="18" charset="0"/>
                <a:cs typeface="Times New Roman" panose="02020603050405020304" pitchFamily="18" charset="0"/>
              </a:rPr>
              <a:t>Abstract</a:t>
            </a:r>
          </a:p>
        </p:txBody>
      </p:sp>
      <p:sp>
        <p:nvSpPr>
          <p:cNvPr id="3" name="Content Placeholder 2"/>
          <p:cNvSpPr>
            <a:spLocks noGrp="1"/>
          </p:cNvSpPr>
          <p:nvPr>
            <p:ph idx="1"/>
          </p:nvPr>
        </p:nvSpPr>
        <p:spPr>
          <a:xfrm>
            <a:off x="1113335" y="3259803"/>
            <a:ext cx="9965330" cy="2509274"/>
          </a:xfrm>
        </p:spPr>
        <p:txBody>
          <a:bodyPr>
            <a:normAutofit/>
          </a:bodyPr>
          <a:lstStyle/>
          <a:p>
            <a:pPr algn="just"/>
            <a:r>
              <a:rPr lang="en-US" sz="2000" b="1" dirty="0" err="1">
                <a:latin typeface="Times New Roman" panose="02020603050405020304" pitchFamily="18" charset="0"/>
                <a:cs typeface="Times New Roman" panose="02020603050405020304" pitchFamily="18" charset="0"/>
              </a:rPr>
              <a:t>DoConnect</a:t>
            </a:r>
            <a:r>
              <a:rPr lang="en-US" sz="2000" dirty="0">
                <a:latin typeface="Times New Roman" panose="02020603050405020304" pitchFamily="18" charset="0"/>
                <a:cs typeface="Times New Roman" panose="02020603050405020304" pitchFamily="18" charset="0"/>
              </a:rPr>
              <a:t> is a collaborative Q&amp;A platform for learners and technical communities. Users can register, log in, post questions, share answers, and attach images. An </a:t>
            </a:r>
            <a:r>
              <a:rPr lang="en-US" sz="2000" b="1" dirty="0">
                <a:latin typeface="Times New Roman" panose="02020603050405020304" pitchFamily="18" charset="0"/>
                <a:cs typeface="Times New Roman" panose="02020603050405020304" pitchFamily="18" charset="0"/>
              </a:rPr>
              <a:t>admin module</a:t>
            </a:r>
            <a:r>
              <a:rPr lang="en-US" sz="2000" dirty="0">
                <a:latin typeface="Times New Roman" panose="02020603050405020304" pitchFamily="18" charset="0"/>
                <a:cs typeface="Times New Roman" panose="02020603050405020304" pitchFamily="18" charset="0"/>
              </a:rPr>
              <a:t> ensures moderation, review, and content management. Built with </a:t>
            </a:r>
            <a:r>
              <a:rPr lang="en-US" sz="2000" b="1" dirty="0">
                <a:latin typeface="Times New Roman" panose="02020603050405020304" pitchFamily="18" charset="0"/>
                <a:cs typeface="Times New Roman" panose="02020603050405020304" pitchFamily="18" charset="0"/>
              </a:rPr>
              <a:t>ASP.NET Core Web API, Angular, and SQL Server (EF Core)</a:t>
            </a:r>
            <a:r>
              <a:rPr lang="en-US" sz="2000" dirty="0">
                <a:latin typeface="Times New Roman" panose="02020603050405020304" pitchFamily="18" charset="0"/>
                <a:cs typeface="Times New Roman" panose="02020603050405020304" pitchFamily="18" charset="0"/>
              </a:rPr>
              <a:t>, it uses </a:t>
            </a:r>
            <a:r>
              <a:rPr lang="en-US" sz="2000" b="1" dirty="0">
                <a:latin typeface="Times New Roman" panose="02020603050405020304" pitchFamily="18" charset="0"/>
                <a:cs typeface="Times New Roman" panose="02020603050405020304" pitchFamily="18" charset="0"/>
              </a:rPr>
              <a:t>JWT authentication</a:t>
            </a:r>
            <a:r>
              <a:rPr lang="en-US" sz="2000" dirty="0">
                <a:latin typeface="Times New Roman" panose="02020603050405020304" pitchFamily="18" charset="0"/>
                <a:cs typeface="Times New Roman" panose="02020603050405020304" pitchFamily="18" charset="0"/>
              </a:rPr>
              <a:t> and role-based access.</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With a </a:t>
            </a:r>
            <a:r>
              <a:rPr lang="en-US" sz="2000" b="1" dirty="0">
                <a:latin typeface="Times New Roman" panose="02020603050405020304" pitchFamily="18" charset="0"/>
                <a:cs typeface="Times New Roman" panose="02020603050405020304" pitchFamily="18" charset="0"/>
              </a:rPr>
              <a:t>responsive UI, Swagger docs, and unit testing</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DoConnect</a:t>
            </a:r>
            <a:r>
              <a:rPr lang="en-US" sz="2000" dirty="0">
                <a:latin typeface="Times New Roman" panose="02020603050405020304" pitchFamily="18" charset="0"/>
                <a:cs typeface="Times New Roman" panose="02020603050405020304" pitchFamily="18" charset="0"/>
              </a:rPr>
              <a:t> offers a </a:t>
            </a:r>
            <a:r>
              <a:rPr lang="en-US" sz="2000" b="1" dirty="0">
                <a:latin typeface="Times New Roman" panose="02020603050405020304" pitchFamily="18" charset="0"/>
                <a:cs typeface="Times New Roman" panose="02020603050405020304" pitchFamily="18" charset="0"/>
              </a:rPr>
              <a:t>lightweight, scalable, and reliable solution</a:t>
            </a:r>
            <a:r>
              <a:rPr lang="en-US" sz="2000" dirty="0">
                <a:latin typeface="Times New Roman" panose="02020603050405020304" pitchFamily="18" charset="0"/>
                <a:cs typeface="Times New Roman" panose="02020603050405020304" pitchFamily="18" charset="0"/>
              </a:rPr>
              <a:t> for knowledge sharing.</a:t>
            </a:r>
            <a:endParaRPr sz="2000"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1200">
        <p14:prism/>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circle(in)">
                                      <p:cBhvr>
                                        <p:cTn id="10"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b="1" dirty="0">
                <a:latin typeface="Times New Roman" panose="02020603050405020304" pitchFamily="18" charset="0"/>
                <a:cs typeface="Times New Roman" panose="02020603050405020304" pitchFamily="18" charset="0"/>
              </a:rPr>
              <a:t>Introduction</a:t>
            </a:r>
          </a:p>
        </p:txBody>
      </p:sp>
      <p:sp>
        <p:nvSpPr>
          <p:cNvPr id="3" name="Content Placeholder 2"/>
          <p:cNvSpPr>
            <a:spLocks noGrp="1"/>
          </p:cNvSpPr>
          <p:nvPr>
            <p:ph idx="1"/>
          </p:nvPr>
        </p:nvSpPr>
        <p:spPr>
          <a:xfrm>
            <a:off x="1154954" y="2603500"/>
            <a:ext cx="9984994" cy="3416300"/>
          </a:xfrm>
        </p:spPr>
        <p:txBody>
          <a:bodyPr>
            <a:noAutofit/>
          </a:bodyPr>
          <a:lstStyle/>
          <a:p>
            <a:pPr algn="just"/>
            <a:r>
              <a:rPr lang="en-US" b="1" dirty="0" err="1">
                <a:latin typeface="Times New Roman" panose="02020603050405020304" pitchFamily="18" charset="0"/>
                <a:cs typeface="Times New Roman" panose="02020603050405020304" pitchFamily="18" charset="0"/>
              </a:rPr>
              <a:t>DoConnect</a:t>
            </a:r>
            <a:r>
              <a:rPr lang="en-US" dirty="0">
                <a:latin typeface="Times New Roman" panose="02020603050405020304" pitchFamily="18" charset="0"/>
                <a:cs typeface="Times New Roman" panose="02020603050405020304" pitchFamily="18" charset="0"/>
              </a:rPr>
              <a:t> is a collaborative Question &amp; Answer platform built for learners and technical communities to exchange knowledge in a structured way. It allows users to register, log in, and securely access the system through JWT authentication. Users can post questions, provide answers, and attach relevant files such as screenshots, diagrams, or code snippets. An integrated </a:t>
            </a:r>
            <a:r>
              <a:rPr lang="en-US" b="1" dirty="0">
                <a:latin typeface="Times New Roman" panose="02020603050405020304" pitchFamily="18" charset="0"/>
                <a:cs typeface="Times New Roman" panose="02020603050405020304" pitchFamily="18" charset="0"/>
              </a:rPr>
              <a:t>Admin Module</a:t>
            </a:r>
            <a:r>
              <a:rPr lang="en-US" dirty="0">
                <a:latin typeface="Times New Roman" panose="02020603050405020304" pitchFamily="18" charset="0"/>
                <a:cs typeface="Times New Roman" panose="02020603050405020304" pitchFamily="18" charset="0"/>
              </a:rPr>
              <a:t> ensures content moderation, user management, and approval of contributions, maintaining quality discussions. </a:t>
            </a:r>
          </a:p>
          <a:p>
            <a:pPr algn="just"/>
            <a:r>
              <a:rPr lang="en-US" dirty="0">
                <a:latin typeface="Times New Roman" panose="02020603050405020304" pitchFamily="18" charset="0"/>
                <a:cs typeface="Times New Roman" panose="02020603050405020304" pitchFamily="18" charset="0"/>
              </a:rPr>
              <a:t>The platform is developed using </a:t>
            </a:r>
            <a:r>
              <a:rPr lang="en-US" b="1" dirty="0">
                <a:latin typeface="Times New Roman" panose="02020603050405020304" pitchFamily="18" charset="0"/>
                <a:cs typeface="Times New Roman" panose="02020603050405020304" pitchFamily="18" charset="0"/>
              </a:rPr>
              <a:t>ASP.NET Core Web API, Angular, and SQL Server with EF Core</a:t>
            </a:r>
            <a:r>
              <a:rPr lang="en-US" dirty="0">
                <a:latin typeface="Times New Roman" panose="02020603050405020304" pitchFamily="18" charset="0"/>
                <a:cs typeface="Times New Roman" panose="02020603050405020304" pitchFamily="18" charset="0"/>
              </a:rPr>
              <a:t>, offering a modern and scalable architecture. With </a:t>
            </a:r>
            <a:r>
              <a:rPr lang="en-US" b="1" dirty="0">
                <a:latin typeface="Times New Roman" panose="02020603050405020304" pitchFamily="18" charset="0"/>
                <a:cs typeface="Times New Roman" panose="02020603050405020304" pitchFamily="18" charset="0"/>
              </a:rPr>
              <a:t>role-based access control</a:t>
            </a:r>
            <a:r>
              <a:rPr lang="en-US" dirty="0">
                <a:latin typeface="Times New Roman" panose="02020603050405020304" pitchFamily="18" charset="0"/>
                <a:cs typeface="Times New Roman" panose="02020603050405020304" pitchFamily="18" charset="0"/>
              </a:rPr>
              <a:t>, it guarantees secure and reliable usage. The interface is responsive and user-friendly, providing smooth access across devices. </a:t>
            </a:r>
            <a:r>
              <a:rPr lang="en-US" b="1" dirty="0">
                <a:latin typeface="Times New Roman" panose="02020603050405020304" pitchFamily="18" charset="0"/>
                <a:cs typeface="Times New Roman" panose="02020603050405020304" pitchFamily="18" charset="0"/>
              </a:rPr>
              <a:t>Swagger API documentation</a:t>
            </a:r>
            <a:r>
              <a:rPr lang="en-US" dirty="0">
                <a:latin typeface="Times New Roman" panose="02020603050405020304" pitchFamily="18" charset="0"/>
                <a:cs typeface="Times New Roman" panose="02020603050405020304" pitchFamily="18" charset="0"/>
              </a:rPr>
              <a:t> makes backend testing and integration easier for developers. Additionally, </a:t>
            </a:r>
            <a:r>
              <a:rPr lang="en-US" b="1" dirty="0">
                <a:latin typeface="Times New Roman" panose="02020603050405020304" pitchFamily="18" charset="0"/>
                <a:cs typeface="Times New Roman" panose="02020603050405020304" pitchFamily="18" charset="0"/>
              </a:rPr>
              <a:t>unit testing</a:t>
            </a:r>
            <a:r>
              <a:rPr lang="en-US" dirty="0">
                <a:latin typeface="Times New Roman" panose="02020603050405020304" pitchFamily="18" charset="0"/>
                <a:cs typeface="Times New Roman" panose="02020603050405020304" pitchFamily="18" charset="0"/>
              </a:rPr>
              <a:t> ensures proper validation and reliability of features. Overall, </a:t>
            </a:r>
            <a:r>
              <a:rPr lang="en-US" dirty="0" err="1">
                <a:latin typeface="Times New Roman" panose="02020603050405020304" pitchFamily="18" charset="0"/>
                <a:cs typeface="Times New Roman" panose="02020603050405020304" pitchFamily="18" charset="0"/>
              </a:rPr>
              <a:t>DoConnect</a:t>
            </a:r>
            <a:r>
              <a:rPr lang="en-US" dirty="0">
                <a:latin typeface="Times New Roman" panose="02020603050405020304" pitchFamily="18" charset="0"/>
                <a:cs typeface="Times New Roman" panose="02020603050405020304" pitchFamily="18" charset="0"/>
              </a:rPr>
              <a:t> delivers a lightweight, scalable, and effective solution for collaborative knowledge sharing.</a:t>
            </a:r>
            <a:endParaRPr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wind"/>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xit" presetSubtype="0" fill="hold" grpId="0" nodeType="clickEffect">
                                  <p:stCondLst>
                                    <p:cond delay="0"/>
                                  </p:stCondLst>
                                  <p:childTnLst>
                                    <p:anim calcmode="lin" valueType="num">
                                      <p:cBhvr>
                                        <p:cTn id="6" dur="1000"/>
                                        <p:tgtEl>
                                          <p:spTgt spid="2"/>
                                        </p:tgtEl>
                                        <p:attrNameLst>
                                          <p:attrName>ppt_w</p:attrName>
                                        </p:attrNameLst>
                                      </p:cBhvr>
                                      <p:tavLst>
                                        <p:tav tm="0">
                                          <p:val>
                                            <p:strVal val="ppt_w"/>
                                          </p:val>
                                        </p:tav>
                                        <p:tav tm="100000">
                                          <p:val>
                                            <p:fltVal val="0"/>
                                          </p:val>
                                        </p:tav>
                                      </p:tavLst>
                                    </p:anim>
                                    <p:anim calcmode="lin" valueType="num">
                                      <p:cBhvr>
                                        <p:cTn id="7" dur="1000"/>
                                        <p:tgtEl>
                                          <p:spTgt spid="2"/>
                                        </p:tgtEl>
                                        <p:attrNameLst>
                                          <p:attrName>ppt_h</p:attrName>
                                        </p:attrNameLst>
                                      </p:cBhvr>
                                      <p:tavLst>
                                        <p:tav tm="0">
                                          <p:val>
                                            <p:strVal val="ppt_h"/>
                                          </p:val>
                                        </p:tav>
                                        <p:tav tm="100000">
                                          <p:val>
                                            <p:fltVal val="0"/>
                                          </p:val>
                                        </p:tav>
                                      </p:tavLst>
                                    </p:anim>
                                    <p:anim calcmode="lin" valueType="num">
                                      <p:cBhvr>
                                        <p:cTn id="8" dur="1000"/>
                                        <p:tgtEl>
                                          <p:spTgt spid="2"/>
                                        </p:tgtEl>
                                        <p:attrNameLst>
                                          <p:attrName>style.rotation</p:attrName>
                                        </p:attrNameLst>
                                      </p:cBhvr>
                                      <p:tavLst>
                                        <p:tav tm="0">
                                          <p:val>
                                            <p:fltVal val="0"/>
                                          </p:val>
                                        </p:tav>
                                        <p:tav tm="100000">
                                          <p:val>
                                            <p:fltVal val="90"/>
                                          </p:val>
                                        </p:tav>
                                      </p:tavLst>
                                    </p:anim>
                                    <p:animEffect transition="out" filter="fade">
                                      <p:cBhvr>
                                        <p:cTn id="9" dur="1000"/>
                                        <p:tgtEl>
                                          <p:spTgt spid="2"/>
                                        </p:tgtEl>
                                      </p:cBhvr>
                                    </p:animEffect>
                                    <p:set>
                                      <p:cBhvr>
                                        <p:cTn id="10" dur="1" fill="hold">
                                          <p:stCondLst>
                                            <p:cond delay="999"/>
                                          </p:stCondLst>
                                        </p:cTn>
                                        <p:tgtEl>
                                          <p:spTgt spid="2"/>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31" presetClass="exit" presetSubtype="0" fill="hold" grpId="0" nodeType="clickEffect">
                                  <p:stCondLst>
                                    <p:cond delay="0"/>
                                  </p:stCondLst>
                                  <p:childTnLst>
                                    <p:anim calcmode="lin" valueType="num">
                                      <p:cBhvr>
                                        <p:cTn id="14" dur="1000"/>
                                        <p:tgtEl>
                                          <p:spTgt spid="3">
                                            <p:txEl>
                                              <p:pRg st="0" end="0"/>
                                            </p:txEl>
                                          </p:spTgt>
                                        </p:tgtEl>
                                        <p:attrNameLst>
                                          <p:attrName>ppt_w</p:attrName>
                                        </p:attrNameLst>
                                      </p:cBhvr>
                                      <p:tavLst>
                                        <p:tav tm="0">
                                          <p:val>
                                            <p:strVal val="ppt_w"/>
                                          </p:val>
                                        </p:tav>
                                        <p:tav tm="100000">
                                          <p:val>
                                            <p:fltVal val="0"/>
                                          </p:val>
                                        </p:tav>
                                      </p:tavLst>
                                    </p:anim>
                                    <p:anim calcmode="lin" valueType="num">
                                      <p:cBhvr>
                                        <p:cTn id="15" dur="1000"/>
                                        <p:tgtEl>
                                          <p:spTgt spid="3">
                                            <p:txEl>
                                              <p:pRg st="0" end="0"/>
                                            </p:txEl>
                                          </p:spTgt>
                                        </p:tgtEl>
                                        <p:attrNameLst>
                                          <p:attrName>ppt_h</p:attrName>
                                        </p:attrNameLst>
                                      </p:cBhvr>
                                      <p:tavLst>
                                        <p:tav tm="0">
                                          <p:val>
                                            <p:strVal val="ppt_h"/>
                                          </p:val>
                                        </p:tav>
                                        <p:tav tm="100000">
                                          <p:val>
                                            <p:fltVal val="0"/>
                                          </p:val>
                                        </p:tav>
                                      </p:tavLst>
                                    </p:anim>
                                    <p:anim calcmode="lin" valueType="num">
                                      <p:cBhvr>
                                        <p:cTn id="16" dur="1000"/>
                                        <p:tgtEl>
                                          <p:spTgt spid="3">
                                            <p:txEl>
                                              <p:pRg st="0" end="0"/>
                                            </p:txEl>
                                          </p:spTgt>
                                        </p:tgtEl>
                                        <p:attrNameLst>
                                          <p:attrName>style.rotation</p:attrName>
                                        </p:attrNameLst>
                                      </p:cBhvr>
                                      <p:tavLst>
                                        <p:tav tm="0">
                                          <p:val>
                                            <p:fltVal val="0"/>
                                          </p:val>
                                        </p:tav>
                                        <p:tav tm="100000">
                                          <p:val>
                                            <p:fltVal val="90"/>
                                          </p:val>
                                        </p:tav>
                                      </p:tavLst>
                                    </p:anim>
                                    <p:animEffect transition="out" filter="fade">
                                      <p:cBhvr>
                                        <p:cTn id="17" dur="1000"/>
                                        <p:tgtEl>
                                          <p:spTgt spid="3">
                                            <p:txEl>
                                              <p:pRg st="0" end="0"/>
                                            </p:txEl>
                                          </p:spTgt>
                                        </p:tgtEl>
                                      </p:cBhvr>
                                    </p:animEffect>
                                    <p:set>
                                      <p:cBhvr>
                                        <p:cTn id="18" dur="1" fill="hold">
                                          <p:stCondLst>
                                            <p:cond delay="999"/>
                                          </p:stCondLst>
                                        </p:cTn>
                                        <p:tgtEl>
                                          <p:spTgt spid="3">
                                            <p:txEl>
                                              <p:pRg st="0" end="0"/>
                                            </p:txEl>
                                          </p:spTgt>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31" presetClass="exit" presetSubtype="0" fill="hold" grpId="0" nodeType="clickEffect">
                                  <p:stCondLst>
                                    <p:cond delay="0"/>
                                  </p:stCondLst>
                                  <p:childTnLst>
                                    <p:anim calcmode="lin" valueType="num">
                                      <p:cBhvr>
                                        <p:cTn id="22" dur="1000"/>
                                        <p:tgtEl>
                                          <p:spTgt spid="3">
                                            <p:txEl>
                                              <p:pRg st="1" end="1"/>
                                            </p:txEl>
                                          </p:spTgt>
                                        </p:tgtEl>
                                        <p:attrNameLst>
                                          <p:attrName>ppt_w</p:attrName>
                                        </p:attrNameLst>
                                      </p:cBhvr>
                                      <p:tavLst>
                                        <p:tav tm="0">
                                          <p:val>
                                            <p:strVal val="ppt_w"/>
                                          </p:val>
                                        </p:tav>
                                        <p:tav tm="100000">
                                          <p:val>
                                            <p:fltVal val="0"/>
                                          </p:val>
                                        </p:tav>
                                      </p:tavLst>
                                    </p:anim>
                                    <p:anim calcmode="lin" valueType="num">
                                      <p:cBhvr>
                                        <p:cTn id="23" dur="1000"/>
                                        <p:tgtEl>
                                          <p:spTgt spid="3">
                                            <p:txEl>
                                              <p:pRg st="1" end="1"/>
                                            </p:txEl>
                                          </p:spTgt>
                                        </p:tgtEl>
                                        <p:attrNameLst>
                                          <p:attrName>ppt_h</p:attrName>
                                        </p:attrNameLst>
                                      </p:cBhvr>
                                      <p:tavLst>
                                        <p:tav tm="0">
                                          <p:val>
                                            <p:strVal val="ppt_h"/>
                                          </p:val>
                                        </p:tav>
                                        <p:tav tm="100000">
                                          <p:val>
                                            <p:fltVal val="0"/>
                                          </p:val>
                                        </p:tav>
                                      </p:tavLst>
                                    </p:anim>
                                    <p:anim calcmode="lin" valueType="num">
                                      <p:cBhvr>
                                        <p:cTn id="24" dur="1000"/>
                                        <p:tgtEl>
                                          <p:spTgt spid="3">
                                            <p:txEl>
                                              <p:pRg st="1" end="1"/>
                                            </p:txEl>
                                          </p:spTgt>
                                        </p:tgtEl>
                                        <p:attrNameLst>
                                          <p:attrName>style.rotation</p:attrName>
                                        </p:attrNameLst>
                                      </p:cBhvr>
                                      <p:tavLst>
                                        <p:tav tm="0">
                                          <p:val>
                                            <p:fltVal val="0"/>
                                          </p:val>
                                        </p:tav>
                                        <p:tav tm="100000">
                                          <p:val>
                                            <p:fltVal val="90"/>
                                          </p:val>
                                        </p:tav>
                                      </p:tavLst>
                                    </p:anim>
                                    <p:animEffect transition="out" filter="fade">
                                      <p:cBhvr>
                                        <p:cTn id="25" dur="1000"/>
                                        <p:tgtEl>
                                          <p:spTgt spid="3">
                                            <p:txEl>
                                              <p:pRg st="1" end="1"/>
                                            </p:txEl>
                                          </p:spTgt>
                                        </p:tgtEl>
                                      </p:cBhvr>
                                    </p:animEffect>
                                    <p:set>
                                      <p:cBhvr>
                                        <p:cTn id="26" dur="1" fill="hold">
                                          <p:stCondLst>
                                            <p:cond delay="999"/>
                                          </p:stCondLst>
                                        </p:cTn>
                                        <p:tgtEl>
                                          <p:spTgt spid="3">
                                            <p:txEl>
                                              <p:pRg st="1" end="1"/>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b="1" dirty="0">
                <a:latin typeface="Times New Roman" panose="02020603050405020304" pitchFamily="18" charset="0"/>
                <a:cs typeface="Times New Roman" panose="02020603050405020304" pitchFamily="18" charset="0"/>
              </a:rPr>
              <a:t>Tech Stack – Frontend</a:t>
            </a:r>
          </a:p>
        </p:txBody>
      </p:sp>
      <p:sp>
        <p:nvSpPr>
          <p:cNvPr id="3" name="Content Placeholder 2"/>
          <p:cNvSpPr>
            <a:spLocks noGrp="1"/>
          </p:cNvSpPr>
          <p:nvPr>
            <p:ph idx="1"/>
          </p:nvPr>
        </p:nvSpPr>
        <p:spPr>
          <a:xfrm>
            <a:off x="1681316" y="3146322"/>
            <a:ext cx="8299297" cy="2873477"/>
          </a:xfrm>
        </p:spPr>
        <p:txBody>
          <a:bodyPr>
            <a:normAutofit/>
          </a:bodyPr>
          <a:lstStyle/>
          <a:p>
            <a:pPr algn="just"/>
            <a:r>
              <a:rPr lang="en-IN" sz="2000" b="1" dirty="0">
                <a:latin typeface="Times New Roman" panose="02020603050405020304" pitchFamily="18" charset="0"/>
                <a:cs typeface="Times New Roman" panose="02020603050405020304" pitchFamily="18" charset="0"/>
              </a:rPr>
              <a:t>Angular</a:t>
            </a:r>
            <a:r>
              <a:rPr lang="en-IN" sz="2000" dirty="0">
                <a:latin typeface="Times New Roman" panose="02020603050405020304" pitchFamily="18" charset="0"/>
                <a:cs typeface="Times New Roman" panose="02020603050405020304" pitchFamily="18" charset="0"/>
              </a:rPr>
              <a:t> (TypeScript)</a:t>
            </a:r>
          </a:p>
          <a:p>
            <a:pPr algn="just"/>
            <a:r>
              <a:rPr lang="en-IN" sz="2000" dirty="0">
                <a:latin typeface="Times New Roman" panose="02020603050405020304" pitchFamily="18" charset="0"/>
                <a:cs typeface="Times New Roman" panose="02020603050405020304" pitchFamily="18" charset="0"/>
              </a:rPr>
              <a:t>Angular Router → Navigation</a:t>
            </a:r>
          </a:p>
          <a:p>
            <a:pPr algn="just"/>
            <a:r>
              <a:rPr lang="en-IN" sz="2000" dirty="0">
                <a:latin typeface="Times New Roman" panose="02020603050405020304" pitchFamily="18" charset="0"/>
                <a:cs typeface="Times New Roman" panose="02020603050405020304" pitchFamily="18" charset="0"/>
              </a:rPr>
              <a:t>HTTP Client → API Communication</a:t>
            </a:r>
          </a:p>
          <a:p>
            <a:pPr algn="just"/>
            <a:r>
              <a:rPr lang="en-IN" sz="2000" dirty="0">
                <a:latin typeface="Times New Roman" panose="02020603050405020304" pitchFamily="18" charset="0"/>
                <a:cs typeface="Times New Roman" panose="02020603050405020304" pitchFamily="18" charset="0"/>
              </a:rPr>
              <a:t>Responsive UI</a:t>
            </a:r>
          </a:p>
          <a:p>
            <a:pPr algn="just"/>
            <a:r>
              <a:rPr lang="en-IN" sz="2000" dirty="0">
                <a:latin typeface="Times New Roman" panose="02020603050405020304" pitchFamily="18" charset="0"/>
                <a:cs typeface="Times New Roman" panose="02020603050405020304" pitchFamily="18" charset="0"/>
              </a:rPr>
              <a:t>Testing: Jasmine + Karma</a:t>
            </a:r>
          </a:p>
          <a:p>
            <a:pPr marL="0" indent="0" algn="just">
              <a:buNone/>
            </a:pPr>
            <a:endParaRPr sz="2000"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2"/>
                                        </p:tgtEl>
                                      </p:cBhvr>
                                    </p:animEffect>
                                    <p:set>
                                      <p:cBhvr>
                                        <p:cTn id="7" dur="1" fill="hold">
                                          <p:stCondLst>
                                            <p:cond delay="499"/>
                                          </p:stCondLst>
                                        </p:cTn>
                                        <p:tgtEl>
                                          <p:spTgt spid="2"/>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3">
                                            <p:txEl>
                                              <p:pRg st="0" end="0"/>
                                            </p:txEl>
                                          </p:spTgt>
                                        </p:tgtEl>
                                      </p:cBhvr>
                                    </p:animEffect>
                                    <p:set>
                                      <p:cBhvr>
                                        <p:cTn id="10" dur="1" fill="hold">
                                          <p:stCondLst>
                                            <p:cond delay="499"/>
                                          </p:stCondLst>
                                        </p:cTn>
                                        <p:tgtEl>
                                          <p:spTgt spid="3">
                                            <p:txEl>
                                              <p:pRg st="0" end="0"/>
                                            </p:txEl>
                                          </p:spTgt>
                                        </p:tgtEl>
                                        <p:attrNameLst>
                                          <p:attrName>style.visibility</p:attrName>
                                        </p:attrNameLst>
                                      </p:cBhvr>
                                      <p:to>
                                        <p:strVal val="hidden"/>
                                      </p:to>
                                    </p:set>
                                  </p:childTnLst>
                                </p:cTn>
                              </p:par>
                              <p:par>
                                <p:cTn id="11" presetID="10" presetClass="exit" presetSubtype="0" fill="hold" grpId="0" nodeType="withEffect">
                                  <p:stCondLst>
                                    <p:cond delay="0"/>
                                  </p:stCondLst>
                                  <p:childTnLst>
                                    <p:animEffect transition="out" filter="fade">
                                      <p:cBhvr>
                                        <p:cTn id="12" dur="500"/>
                                        <p:tgtEl>
                                          <p:spTgt spid="3">
                                            <p:txEl>
                                              <p:pRg st="1" end="1"/>
                                            </p:txEl>
                                          </p:spTgt>
                                        </p:tgtEl>
                                      </p:cBhvr>
                                    </p:animEffect>
                                    <p:set>
                                      <p:cBhvr>
                                        <p:cTn id="13" dur="1" fill="hold">
                                          <p:stCondLst>
                                            <p:cond delay="499"/>
                                          </p:stCondLst>
                                        </p:cTn>
                                        <p:tgtEl>
                                          <p:spTgt spid="3">
                                            <p:txEl>
                                              <p:pRg st="1" end="1"/>
                                            </p:txEl>
                                          </p:spTgt>
                                        </p:tgtEl>
                                        <p:attrNameLst>
                                          <p:attrName>style.visibility</p:attrName>
                                        </p:attrNameLst>
                                      </p:cBhvr>
                                      <p:to>
                                        <p:strVal val="hidden"/>
                                      </p:to>
                                    </p:set>
                                  </p:childTnLst>
                                </p:cTn>
                              </p:par>
                              <p:par>
                                <p:cTn id="14" presetID="10" presetClass="exit" presetSubtype="0" fill="hold" grpId="0" nodeType="withEffect">
                                  <p:stCondLst>
                                    <p:cond delay="0"/>
                                  </p:stCondLst>
                                  <p:childTnLst>
                                    <p:animEffect transition="out" filter="fade">
                                      <p:cBhvr>
                                        <p:cTn id="15" dur="500"/>
                                        <p:tgtEl>
                                          <p:spTgt spid="3">
                                            <p:txEl>
                                              <p:pRg st="2" end="2"/>
                                            </p:txEl>
                                          </p:spTgt>
                                        </p:tgtEl>
                                      </p:cBhvr>
                                    </p:animEffect>
                                    <p:set>
                                      <p:cBhvr>
                                        <p:cTn id="16" dur="1" fill="hold">
                                          <p:stCondLst>
                                            <p:cond delay="499"/>
                                          </p:stCondLst>
                                        </p:cTn>
                                        <p:tgtEl>
                                          <p:spTgt spid="3">
                                            <p:txEl>
                                              <p:pRg st="2" end="2"/>
                                            </p:txEl>
                                          </p:spTgt>
                                        </p:tgtEl>
                                        <p:attrNameLst>
                                          <p:attrName>style.visibility</p:attrName>
                                        </p:attrNameLst>
                                      </p:cBhvr>
                                      <p:to>
                                        <p:strVal val="hidden"/>
                                      </p:to>
                                    </p:set>
                                  </p:childTnLst>
                                </p:cTn>
                              </p:par>
                              <p:par>
                                <p:cTn id="17" presetID="10" presetClass="exit" presetSubtype="0" fill="hold" grpId="0" nodeType="withEffect">
                                  <p:stCondLst>
                                    <p:cond delay="0"/>
                                  </p:stCondLst>
                                  <p:childTnLst>
                                    <p:animEffect transition="out" filter="fade">
                                      <p:cBhvr>
                                        <p:cTn id="18" dur="500"/>
                                        <p:tgtEl>
                                          <p:spTgt spid="3">
                                            <p:txEl>
                                              <p:pRg st="3" end="3"/>
                                            </p:txEl>
                                          </p:spTgt>
                                        </p:tgtEl>
                                      </p:cBhvr>
                                    </p:animEffect>
                                    <p:set>
                                      <p:cBhvr>
                                        <p:cTn id="19" dur="1" fill="hold">
                                          <p:stCondLst>
                                            <p:cond delay="499"/>
                                          </p:stCondLst>
                                        </p:cTn>
                                        <p:tgtEl>
                                          <p:spTgt spid="3">
                                            <p:txEl>
                                              <p:pRg st="3" end="3"/>
                                            </p:txEl>
                                          </p:spTgt>
                                        </p:tgtEl>
                                        <p:attrNameLst>
                                          <p:attrName>style.visibility</p:attrName>
                                        </p:attrNameLst>
                                      </p:cBhvr>
                                      <p:to>
                                        <p:strVal val="hidden"/>
                                      </p:to>
                                    </p:set>
                                  </p:childTnLst>
                                </p:cTn>
                              </p:par>
                              <p:par>
                                <p:cTn id="20" presetID="10" presetClass="exit" presetSubtype="0" fill="hold" grpId="0" nodeType="withEffect">
                                  <p:stCondLst>
                                    <p:cond delay="0"/>
                                  </p:stCondLst>
                                  <p:childTnLst>
                                    <p:animEffect transition="out" filter="fade">
                                      <p:cBhvr>
                                        <p:cTn id="21" dur="500"/>
                                        <p:tgtEl>
                                          <p:spTgt spid="3">
                                            <p:txEl>
                                              <p:pRg st="4" end="4"/>
                                            </p:txEl>
                                          </p:spTgt>
                                        </p:tgtEl>
                                      </p:cBhvr>
                                    </p:animEffect>
                                    <p:set>
                                      <p:cBhvr>
                                        <p:cTn id="22" dur="1" fill="hold">
                                          <p:stCondLst>
                                            <p:cond delay="499"/>
                                          </p:stCondLst>
                                        </p:cTn>
                                        <p:tgtEl>
                                          <p:spTgt spid="3">
                                            <p:txEl>
                                              <p:pRg st="4" end="4"/>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b="1" dirty="0">
                <a:latin typeface="Times New Roman" panose="02020603050405020304" pitchFamily="18" charset="0"/>
                <a:cs typeface="Times New Roman" panose="02020603050405020304" pitchFamily="18" charset="0"/>
              </a:rPr>
              <a:t>Tech Stack – Backend</a:t>
            </a:r>
          </a:p>
        </p:txBody>
      </p:sp>
      <p:sp>
        <p:nvSpPr>
          <p:cNvPr id="3" name="Content Placeholder 2"/>
          <p:cNvSpPr>
            <a:spLocks noGrp="1"/>
          </p:cNvSpPr>
          <p:nvPr>
            <p:ph idx="1"/>
          </p:nvPr>
        </p:nvSpPr>
        <p:spPr>
          <a:xfrm>
            <a:off x="2202426" y="3048000"/>
            <a:ext cx="7778187" cy="2971800"/>
          </a:xfrm>
        </p:spPr>
        <p:txBody>
          <a:bodyPr>
            <a:normAutofit/>
          </a:bodyPr>
          <a:lstStyle/>
          <a:p>
            <a:r>
              <a:rPr sz="2000" dirty="0">
                <a:latin typeface="Times New Roman" panose="02020603050405020304" pitchFamily="18" charset="0"/>
                <a:cs typeface="Times New Roman" panose="02020603050405020304" pitchFamily="18" charset="0"/>
              </a:rPr>
              <a:t>ASP.NET Core Web API (C#)</a:t>
            </a:r>
          </a:p>
          <a:p>
            <a:r>
              <a:rPr sz="2000" dirty="0">
                <a:latin typeface="Times New Roman" panose="02020603050405020304" pitchFamily="18" charset="0"/>
                <a:cs typeface="Times New Roman" panose="02020603050405020304" pitchFamily="18" charset="0"/>
              </a:rPr>
              <a:t>Entity Framework Core</a:t>
            </a:r>
          </a:p>
          <a:p>
            <a:r>
              <a:rPr sz="2000" dirty="0">
                <a:latin typeface="Times New Roman" panose="02020603050405020304" pitchFamily="18" charset="0"/>
                <a:cs typeface="Times New Roman" panose="02020603050405020304" pitchFamily="18" charset="0"/>
              </a:rPr>
              <a:t>SQL Server Database</a:t>
            </a:r>
          </a:p>
          <a:p>
            <a:r>
              <a:rPr sz="2000" dirty="0">
                <a:latin typeface="Times New Roman" panose="02020603050405020304" pitchFamily="18" charset="0"/>
                <a:cs typeface="Times New Roman" panose="02020603050405020304" pitchFamily="18" charset="0"/>
              </a:rPr>
              <a:t>Swagger (API Docs)</a:t>
            </a:r>
          </a:p>
          <a:p>
            <a:r>
              <a:rPr sz="2000" dirty="0" err="1">
                <a:latin typeface="Times New Roman" panose="02020603050405020304" pitchFamily="18" charset="0"/>
                <a:cs typeface="Times New Roman" panose="02020603050405020304" pitchFamily="18" charset="0"/>
              </a:rPr>
              <a:t>xUnit</a:t>
            </a:r>
            <a:r>
              <a:rPr sz="2000" dirty="0">
                <a:latin typeface="Times New Roman" panose="02020603050405020304" pitchFamily="18" charset="0"/>
                <a:cs typeface="Times New Roman" panose="02020603050405020304" pitchFamily="18" charset="0"/>
              </a:rPr>
              <a:t> Testing</a:t>
            </a: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2"/>
                                        </p:tgtEl>
                                      </p:cBhvr>
                                    </p:animEffect>
                                    <p:set>
                                      <p:cBhvr>
                                        <p:cTn id="7" dur="1" fill="hold">
                                          <p:stCondLst>
                                            <p:cond delay="499"/>
                                          </p:stCondLst>
                                        </p:cTn>
                                        <p:tgtEl>
                                          <p:spTgt spid="2"/>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3">
                                            <p:txEl>
                                              <p:pRg st="0" end="0"/>
                                            </p:txEl>
                                          </p:spTgt>
                                        </p:tgtEl>
                                      </p:cBhvr>
                                    </p:animEffect>
                                    <p:set>
                                      <p:cBhvr>
                                        <p:cTn id="10" dur="1" fill="hold">
                                          <p:stCondLst>
                                            <p:cond delay="499"/>
                                          </p:stCondLst>
                                        </p:cTn>
                                        <p:tgtEl>
                                          <p:spTgt spid="3">
                                            <p:txEl>
                                              <p:pRg st="0" end="0"/>
                                            </p:txEl>
                                          </p:spTgt>
                                        </p:tgtEl>
                                        <p:attrNameLst>
                                          <p:attrName>style.visibility</p:attrName>
                                        </p:attrNameLst>
                                      </p:cBhvr>
                                      <p:to>
                                        <p:strVal val="hidden"/>
                                      </p:to>
                                    </p:set>
                                  </p:childTnLst>
                                </p:cTn>
                              </p:par>
                              <p:par>
                                <p:cTn id="11" presetID="10" presetClass="exit" presetSubtype="0" fill="hold" grpId="0" nodeType="withEffect">
                                  <p:stCondLst>
                                    <p:cond delay="0"/>
                                  </p:stCondLst>
                                  <p:childTnLst>
                                    <p:animEffect transition="out" filter="fade">
                                      <p:cBhvr>
                                        <p:cTn id="12" dur="500"/>
                                        <p:tgtEl>
                                          <p:spTgt spid="3">
                                            <p:txEl>
                                              <p:pRg st="1" end="1"/>
                                            </p:txEl>
                                          </p:spTgt>
                                        </p:tgtEl>
                                      </p:cBhvr>
                                    </p:animEffect>
                                    <p:set>
                                      <p:cBhvr>
                                        <p:cTn id="13" dur="1" fill="hold">
                                          <p:stCondLst>
                                            <p:cond delay="499"/>
                                          </p:stCondLst>
                                        </p:cTn>
                                        <p:tgtEl>
                                          <p:spTgt spid="3">
                                            <p:txEl>
                                              <p:pRg st="1" end="1"/>
                                            </p:txEl>
                                          </p:spTgt>
                                        </p:tgtEl>
                                        <p:attrNameLst>
                                          <p:attrName>style.visibility</p:attrName>
                                        </p:attrNameLst>
                                      </p:cBhvr>
                                      <p:to>
                                        <p:strVal val="hidden"/>
                                      </p:to>
                                    </p:set>
                                  </p:childTnLst>
                                </p:cTn>
                              </p:par>
                              <p:par>
                                <p:cTn id="14" presetID="10" presetClass="exit" presetSubtype="0" fill="hold" grpId="0" nodeType="withEffect">
                                  <p:stCondLst>
                                    <p:cond delay="0"/>
                                  </p:stCondLst>
                                  <p:childTnLst>
                                    <p:animEffect transition="out" filter="fade">
                                      <p:cBhvr>
                                        <p:cTn id="15" dur="500"/>
                                        <p:tgtEl>
                                          <p:spTgt spid="3">
                                            <p:txEl>
                                              <p:pRg st="2" end="2"/>
                                            </p:txEl>
                                          </p:spTgt>
                                        </p:tgtEl>
                                      </p:cBhvr>
                                    </p:animEffect>
                                    <p:set>
                                      <p:cBhvr>
                                        <p:cTn id="16" dur="1" fill="hold">
                                          <p:stCondLst>
                                            <p:cond delay="499"/>
                                          </p:stCondLst>
                                        </p:cTn>
                                        <p:tgtEl>
                                          <p:spTgt spid="3">
                                            <p:txEl>
                                              <p:pRg st="2" end="2"/>
                                            </p:txEl>
                                          </p:spTgt>
                                        </p:tgtEl>
                                        <p:attrNameLst>
                                          <p:attrName>style.visibility</p:attrName>
                                        </p:attrNameLst>
                                      </p:cBhvr>
                                      <p:to>
                                        <p:strVal val="hidden"/>
                                      </p:to>
                                    </p:set>
                                  </p:childTnLst>
                                </p:cTn>
                              </p:par>
                              <p:par>
                                <p:cTn id="17" presetID="10" presetClass="exit" presetSubtype="0" fill="hold" grpId="0" nodeType="withEffect">
                                  <p:stCondLst>
                                    <p:cond delay="0"/>
                                  </p:stCondLst>
                                  <p:childTnLst>
                                    <p:animEffect transition="out" filter="fade">
                                      <p:cBhvr>
                                        <p:cTn id="18" dur="500"/>
                                        <p:tgtEl>
                                          <p:spTgt spid="3">
                                            <p:txEl>
                                              <p:pRg st="3" end="3"/>
                                            </p:txEl>
                                          </p:spTgt>
                                        </p:tgtEl>
                                      </p:cBhvr>
                                    </p:animEffect>
                                    <p:set>
                                      <p:cBhvr>
                                        <p:cTn id="19" dur="1" fill="hold">
                                          <p:stCondLst>
                                            <p:cond delay="499"/>
                                          </p:stCondLst>
                                        </p:cTn>
                                        <p:tgtEl>
                                          <p:spTgt spid="3">
                                            <p:txEl>
                                              <p:pRg st="3" end="3"/>
                                            </p:txEl>
                                          </p:spTgt>
                                        </p:tgtEl>
                                        <p:attrNameLst>
                                          <p:attrName>style.visibility</p:attrName>
                                        </p:attrNameLst>
                                      </p:cBhvr>
                                      <p:to>
                                        <p:strVal val="hidden"/>
                                      </p:to>
                                    </p:set>
                                  </p:childTnLst>
                                </p:cTn>
                              </p:par>
                              <p:par>
                                <p:cTn id="20" presetID="10" presetClass="exit" presetSubtype="0" fill="hold" grpId="0" nodeType="withEffect">
                                  <p:stCondLst>
                                    <p:cond delay="0"/>
                                  </p:stCondLst>
                                  <p:childTnLst>
                                    <p:animEffect transition="out" filter="fade">
                                      <p:cBhvr>
                                        <p:cTn id="21" dur="500"/>
                                        <p:tgtEl>
                                          <p:spTgt spid="3">
                                            <p:txEl>
                                              <p:pRg st="4" end="4"/>
                                            </p:txEl>
                                          </p:spTgt>
                                        </p:tgtEl>
                                      </p:cBhvr>
                                    </p:animEffect>
                                    <p:set>
                                      <p:cBhvr>
                                        <p:cTn id="22" dur="1" fill="hold">
                                          <p:stCondLst>
                                            <p:cond delay="499"/>
                                          </p:stCondLst>
                                        </p:cTn>
                                        <p:tgtEl>
                                          <p:spTgt spid="3">
                                            <p:txEl>
                                              <p:pRg st="4" end="4"/>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B212E3-0FC9-9CBC-6A87-10F7182FE34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8345FAE-C8AA-B5D7-99D7-AC8A0E8E97A8}"/>
              </a:ext>
            </a:extLst>
          </p:cNvPr>
          <p:cNvSpPr>
            <a:spLocks noGrp="1"/>
          </p:cNvSpPr>
          <p:nvPr>
            <p:ph type="title"/>
          </p:nvPr>
        </p:nvSpPr>
        <p:spPr/>
        <p:txBody>
          <a:bodyPr/>
          <a:lstStyle/>
          <a:p>
            <a:r>
              <a:rPr b="1" dirty="0">
                <a:latin typeface="Times New Roman" panose="02020603050405020304" pitchFamily="18" charset="0"/>
                <a:cs typeface="Times New Roman" panose="02020603050405020304" pitchFamily="18" charset="0"/>
              </a:rPr>
              <a:t>Workflow</a:t>
            </a:r>
            <a:r>
              <a:rPr lang="en-US" b="1" dirty="0">
                <a:latin typeface="Times New Roman" panose="02020603050405020304" pitchFamily="18" charset="0"/>
                <a:cs typeface="Times New Roman" panose="02020603050405020304" pitchFamily="18" charset="0"/>
              </a:rPr>
              <a:t> of Admin</a:t>
            </a:r>
            <a:endParaRPr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CEC642C-0F96-0284-7CD2-F396C4751C00}"/>
              </a:ext>
            </a:extLst>
          </p:cNvPr>
          <p:cNvSpPr>
            <a:spLocks noGrp="1"/>
          </p:cNvSpPr>
          <p:nvPr>
            <p:ph idx="1"/>
          </p:nvPr>
        </p:nvSpPr>
        <p:spPr>
          <a:xfrm>
            <a:off x="2290916" y="3114777"/>
            <a:ext cx="8210807" cy="3416300"/>
          </a:xfrm>
        </p:spPr>
        <p:txBody>
          <a:bodyPr>
            <a:normAutofit/>
          </a:bodyPr>
          <a:lstStyle/>
          <a:p>
            <a:r>
              <a:rPr lang="en-US" sz="2000" dirty="0">
                <a:latin typeface="Times New Roman" panose="02020603050405020304" pitchFamily="18" charset="0"/>
                <a:cs typeface="Times New Roman" panose="02020603050405020304" pitchFamily="18" charset="0"/>
              </a:rPr>
              <a:t>Can be able login</a:t>
            </a:r>
          </a:p>
          <a:p>
            <a:r>
              <a:rPr lang="en-US" sz="2000" dirty="0">
                <a:latin typeface="Times New Roman" panose="02020603050405020304" pitchFamily="18" charset="0"/>
                <a:cs typeface="Times New Roman" panose="02020603050405020304" pitchFamily="18" charset="0"/>
              </a:rPr>
              <a:t>Can Manage Questions</a:t>
            </a:r>
          </a:p>
          <a:p>
            <a:r>
              <a:rPr lang="en-US" sz="2000" dirty="0">
                <a:latin typeface="Times New Roman" panose="02020603050405020304" pitchFamily="18" charset="0"/>
                <a:cs typeface="Times New Roman" panose="02020603050405020304" pitchFamily="18" charset="0"/>
              </a:rPr>
              <a:t>Can Manage Users</a:t>
            </a:r>
          </a:p>
          <a:p>
            <a:r>
              <a:rPr lang="en-US" sz="2000" dirty="0">
                <a:latin typeface="Times New Roman" panose="02020603050405020304" pitchFamily="18" charset="0"/>
                <a:cs typeface="Times New Roman" panose="02020603050405020304" pitchFamily="18" charset="0"/>
              </a:rPr>
              <a:t>Can Manage Answers</a:t>
            </a:r>
          </a:p>
          <a:p>
            <a:r>
              <a:rPr sz="2000" dirty="0">
                <a:latin typeface="Times New Roman" panose="02020603050405020304" pitchFamily="18" charset="0"/>
                <a:cs typeface="Times New Roman" panose="02020603050405020304" pitchFamily="18" charset="0"/>
              </a:rPr>
              <a:t>Database stores all activity</a:t>
            </a:r>
          </a:p>
        </p:txBody>
      </p:sp>
    </p:spTree>
    <p:extLst>
      <p:ext uri="{BB962C8B-B14F-4D97-AF65-F5344CB8AC3E}">
        <p14:creationId xmlns:p14="http://schemas.microsoft.com/office/powerpoint/2010/main" val="2903418196"/>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grpId="0" nodeType="clickEffect">
                                  <p:stCondLst>
                                    <p:cond delay="0"/>
                                  </p:stCondLst>
                                  <p:childTnLst>
                                    <p:animClr clrSpc="rgb" dir="cw">
                                      <p:cBhvr override="childStyle">
                                        <p:cTn id="6" dur="2000" fill="hold"/>
                                        <p:tgtEl>
                                          <p:spTgt spid="2"/>
                                        </p:tgtEl>
                                        <p:attrNameLst>
                                          <p:attrName>style.color</p:attrName>
                                        </p:attrNameLst>
                                      </p:cBhvr>
                                      <p:to>
                                        <a:schemeClr val="accent2"/>
                                      </p:to>
                                    </p:animClr>
                                  </p:childTnLst>
                                </p:cTn>
                              </p:par>
                            </p:childTnLst>
                          </p:cTn>
                        </p:par>
                      </p:childTnLst>
                    </p:cTn>
                  </p:par>
                  <p:par>
                    <p:cTn id="7" fill="hold">
                      <p:stCondLst>
                        <p:cond delay="indefinite"/>
                      </p:stCondLst>
                      <p:childTnLst>
                        <p:par>
                          <p:cTn id="8" fill="hold">
                            <p:stCondLst>
                              <p:cond delay="0"/>
                            </p:stCondLst>
                            <p:childTnLst>
                              <p:par>
                                <p:cTn id="9" presetID="3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 calcmode="lin" valueType="num">
                                      <p:cBhvr>
                                        <p:cTn id="11"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2"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13"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14" dur="10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31" presetClass="entr" presetSubtype="0"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p:cTn id="19" dur="1000" fill="hold"/>
                                        <p:tgtEl>
                                          <p:spTgt spid="3">
                                            <p:txEl>
                                              <p:pRg st="1" end="1"/>
                                            </p:txEl>
                                          </p:spTgt>
                                        </p:tgtEl>
                                        <p:attrNameLst>
                                          <p:attrName>ppt_w</p:attrName>
                                        </p:attrNameLst>
                                      </p:cBhvr>
                                      <p:tavLst>
                                        <p:tav tm="0">
                                          <p:val>
                                            <p:fltVal val="0"/>
                                          </p:val>
                                        </p:tav>
                                        <p:tav tm="100000">
                                          <p:val>
                                            <p:strVal val="#ppt_w"/>
                                          </p:val>
                                        </p:tav>
                                      </p:tavLst>
                                    </p:anim>
                                    <p:anim calcmode="lin" valueType="num">
                                      <p:cBhvr>
                                        <p:cTn id="20" dur="1000" fill="hold"/>
                                        <p:tgtEl>
                                          <p:spTgt spid="3">
                                            <p:txEl>
                                              <p:pRg st="1" end="1"/>
                                            </p:txEl>
                                          </p:spTgt>
                                        </p:tgtEl>
                                        <p:attrNameLst>
                                          <p:attrName>ppt_h</p:attrName>
                                        </p:attrNameLst>
                                      </p:cBhvr>
                                      <p:tavLst>
                                        <p:tav tm="0">
                                          <p:val>
                                            <p:fltVal val="0"/>
                                          </p:val>
                                        </p:tav>
                                        <p:tav tm="100000">
                                          <p:val>
                                            <p:strVal val="#ppt_h"/>
                                          </p:val>
                                        </p:tav>
                                      </p:tavLst>
                                    </p:anim>
                                    <p:anim calcmode="lin" valueType="num">
                                      <p:cBhvr>
                                        <p:cTn id="21" dur="1000" fill="hold"/>
                                        <p:tgtEl>
                                          <p:spTgt spid="3">
                                            <p:txEl>
                                              <p:pRg st="1" end="1"/>
                                            </p:txEl>
                                          </p:spTgt>
                                        </p:tgtEl>
                                        <p:attrNameLst>
                                          <p:attrName>style.rotation</p:attrName>
                                        </p:attrNameLst>
                                      </p:cBhvr>
                                      <p:tavLst>
                                        <p:tav tm="0">
                                          <p:val>
                                            <p:fltVal val="90"/>
                                          </p:val>
                                        </p:tav>
                                        <p:tav tm="100000">
                                          <p:val>
                                            <p:fltVal val="0"/>
                                          </p:val>
                                        </p:tav>
                                      </p:tavLst>
                                    </p:anim>
                                    <p:animEffect transition="in" filter="fade">
                                      <p:cBhvr>
                                        <p:cTn id="22" dur="1000"/>
                                        <p:tgtEl>
                                          <p:spTgt spid="3">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1" presetClass="entr" presetSubtype="0" fill="hold" grpId="0"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 calcmode="lin" valueType="num">
                                      <p:cBhvr>
                                        <p:cTn id="27" dur="10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8" dur="1000" fill="hold"/>
                                        <p:tgtEl>
                                          <p:spTgt spid="3">
                                            <p:txEl>
                                              <p:pRg st="2" end="2"/>
                                            </p:txEl>
                                          </p:spTgt>
                                        </p:tgtEl>
                                        <p:attrNameLst>
                                          <p:attrName>ppt_h</p:attrName>
                                        </p:attrNameLst>
                                      </p:cBhvr>
                                      <p:tavLst>
                                        <p:tav tm="0">
                                          <p:val>
                                            <p:fltVal val="0"/>
                                          </p:val>
                                        </p:tav>
                                        <p:tav tm="100000">
                                          <p:val>
                                            <p:strVal val="#ppt_h"/>
                                          </p:val>
                                        </p:tav>
                                      </p:tavLst>
                                    </p:anim>
                                    <p:anim calcmode="lin" valueType="num">
                                      <p:cBhvr>
                                        <p:cTn id="29" dur="1000" fill="hold"/>
                                        <p:tgtEl>
                                          <p:spTgt spid="3">
                                            <p:txEl>
                                              <p:pRg st="2" end="2"/>
                                            </p:txEl>
                                          </p:spTgt>
                                        </p:tgtEl>
                                        <p:attrNameLst>
                                          <p:attrName>style.rotation</p:attrName>
                                        </p:attrNameLst>
                                      </p:cBhvr>
                                      <p:tavLst>
                                        <p:tav tm="0">
                                          <p:val>
                                            <p:fltVal val="90"/>
                                          </p:val>
                                        </p:tav>
                                        <p:tav tm="100000">
                                          <p:val>
                                            <p:fltVal val="0"/>
                                          </p:val>
                                        </p:tav>
                                      </p:tavLst>
                                    </p:anim>
                                    <p:animEffect transition="in" filter="fade">
                                      <p:cBhvr>
                                        <p:cTn id="30" dur="1000"/>
                                        <p:tgtEl>
                                          <p:spTgt spid="3">
                                            <p:txEl>
                                              <p:pRg st="2" end="2"/>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1" presetClass="entr" presetSubtype="0" fill="hold" grpId="0"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 calcmode="lin" valueType="num">
                                      <p:cBhvr>
                                        <p:cTn id="35" dur="1000" fill="hold"/>
                                        <p:tgtEl>
                                          <p:spTgt spid="3">
                                            <p:txEl>
                                              <p:pRg st="3" end="3"/>
                                            </p:txEl>
                                          </p:spTgt>
                                        </p:tgtEl>
                                        <p:attrNameLst>
                                          <p:attrName>ppt_w</p:attrName>
                                        </p:attrNameLst>
                                      </p:cBhvr>
                                      <p:tavLst>
                                        <p:tav tm="0">
                                          <p:val>
                                            <p:fltVal val="0"/>
                                          </p:val>
                                        </p:tav>
                                        <p:tav tm="100000">
                                          <p:val>
                                            <p:strVal val="#ppt_w"/>
                                          </p:val>
                                        </p:tav>
                                      </p:tavLst>
                                    </p:anim>
                                    <p:anim calcmode="lin" valueType="num">
                                      <p:cBhvr>
                                        <p:cTn id="36" dur="1000" fill="hold"/>
                                        <p:tgtEl>
                                          <p:spTgt spid="3">
                                            <p:txEl>
                                              <p:pRg st="3" end="3"/>
                                            </p:txEl>
                                          </p:spTgt>
                                        </p:tgtEl>
                                        <p:attrNameLst>
                                          <p:attrName>ppt_h</p:attrName>
                                        </p:attrNameLst>
                                      </p:cBhvr>
                                      <p:tavLst>
                                        <p:tav tm="0">
                                          <p:val>
                                            <p:fltVal val="0"/>
                                          </p:val>
                                        </p:tav>
                                        <p:tav tm="100000">
                                          <p:val>
                                            <p:strVal val="#ppt_h"/>
                                          </p:val>
                                        </p:tav>
                                      </p:tavLst>
                                    </p:anim>
                                    <p:anim calcmode="lin" valueType="num">
                                      <p:cBhvr>
                                        <p:cTn id="37" dur="1000" fill="hold"/>
                                        <p:tgtEl>
                                          <p:spTgt spid="3">
                                            <p:txEl>
                                              <p:pRg st="3" end="3"/>
                                            </p:txEl>
                                          </p:spTgt>
                                        </p:tgtEl>
                                        <p:attrNameLst>
                                          <p:attrName>style.rotation</p:attrName>
                                        </p:attrNameLst>
                                      </p:cBhvr>
                                      <p:tavLst>
                                        <p:tav tm="0">
                                          <p:val>
                                            <p:fltVal val="90"/>
                                          </p:val>
                                        </p:tav>
                                        <p:tav tm="100000">
                                          <p:val>
                                            <p:fltVal val="0"/>
                                          </p:val>
                                        </p:tav>
                                      </p:tavLst>
                                    </p:anim>
                                    <p:animEffect transition="in" filter="fade">
                                      <p:cBhvr>
                                        <p:cTn id="38" dur="1000"/>
                                        <p:tgtEl>
                                          <p:spTgt spid="3">
                                            <p:txEl>
                                              <p:pRg st="3" end="3"/>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31" presetClass="entr" presetSubtype="0" fill="hold" grpId="0" nodeType="clickEffect">
                                  <p:stCondLst>
                                    <p:cond delay="0"/>
                                  </p:stCondLst>
                                  <p:childTnLst>
                                    <p:set>
                                      <p:cBhvr>
                                        <p:cTn id="42" dur="1" fill="hold">
                                          <p:stCondLst>
                                            <p:cond delay="0"/>
                                          </p:stCondLst>
                                        </p:cTn>
                                        <p:tgtEl>
                                          <p:spTgt spid="3">
                                            <p:txEl>
                                              <p:pRg st="4" end="4"/>
                                            </p:txEl>
                                          </p:spTgt>
                                        </p:tgtEl>
                                        <p:attrNameLst>
                                          <p:attrName>style.visibility</p:attrName>
                                        </p:attrNameLst>
                                      </p:cBhvr>
                                      <p:to>
                                        <p:strVal val="visible"/>
                                      </p:to>
                                    </p:set>
                                    <p:anim calcmode="lin" valueType="num">
                                      <p:cBhvr>
                                        <p:cTn id="43" dur="1000" fill="hold"/>
                                        <p:tgtEl>
                                          <p:spTgt spid="3">
                                            <p:txEl>
                                              <p:pRg st="4" end="4"/>
                                            </p:txEl>
                                          </p:spTgt>
                                        </p:tgtEl>
                                        <p:attrNameLst>
                                          <p:attrName>ppt_w</p:attrName>
                                        </p:attrNameLst>
                                      </p:cBhvr>
                                      <p:tavLst>
                                        <p:tav tm="0">
                                          <p:val>
                                            <p:fltVal val="0"/>
                                          </p:val>
                                        </p:tav>
                                        <p:tav tm="100000">
                                          <p:val>
                                            <p:strVal val="#ppt_w"/>
                                          </p:val>
                                        </p:tav>
                                      </p:tavLst>
                                    </p:anim>
                                    <p:anim calcmode="lin" valueType="num">
                                      <p:cBhvr>
                                        <p:cTn id="44" dur="1000" fill="hold"/>
                                        <p:tgtEl>
                                          <p:spTgt spid="3">
                                            <p:txEl>
                                              <p:pRg st="4" end="4"/>
                                            </p:txEl>
                                          </p:spTgt>
                                        </p:tgtEl>
                                        <p:attrNameLst>
                                          <p:attrName>ppt_h</p:attrName>
                                        </p:attrNameLst>
                                      </p:cBhvr>
                                      <p:tavLst>
                                        <p:tav tm="0">
                                          <p:val>
                                            <p:fltVal val="0"/>
                                          </p:val>
                                        </p:tav>
                                        <p:tav tm="100000">
                                          <p:val>
                                            <p:strVal val="#ppt_h"/>
                                          </p:val>
                                        </p:tav>
                                      </p:tavLst>
                                    </p:anim>
                                    <p:anim calcmode="lin" valueType="num">
                                      <p:cBhvr>
                                        <p:cTn id="45" dur="1000" fill="hold"/>
                                        <p:tgtEl>
                                          <p:spTgt spid="3">
                                            <p:txEl>
                                              <p:pRg st="4" end="4"/>
                                            </p:txEl>
                                          </p:spTgt>
                                        </p:tgtEl>
                                        <p:attrNameLst>
                                          <p:attrName>style.rotation</p:attrName>
                                        </p:attrNameLst>
                                      </p:cBhvr>
                                      <p:tavLst>
                                        <p:tav tm="0">
                                          <p:val>
                                            <p:fltVal val="90"/>
                                          </p:val>
                                        </p:tav>
                                        <p:tav tm="100000">
                                          <p:val>
                                            <p:fltVal val="0"/>
                                          </p:val>
                                        </p:tav>
                                      </p:tavLst>
                                    </p:anim>
                                    <p:animEffect transition="in" filter="fade">
                                      <p:cBhvr>
                                        <p:cTn id="46" dur="1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B167E5-51D3-F30D-C8CB-861EE48C354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80EFEB6-EA33-15A3-DA0B-227F22A434F6}"/>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Workflow of Admin</a:t>
            </a:r>
            <a:endParaRPr lang="en-IN" dirty="0"/>
          </a:p>
        </p:txBody>
      </p:sp>
      <p:pic>
        <p:nvPicPr>
          <p:cNvPr id="7" name="Content Placeholder 6">
            <a:extLst>
              <a:ext uri="{FF2B5EF4-FFF2-40B4-BE49-F238E27FC236}">
                <a16:creationId xmlns:a16="http://schemas.microsoft.com/office/drawing/2014/main" id="{7E7B2B9E-28BD-0135-31EE-6D20918A62F1}"/>
              </a:ext>
            </a:extLst>
          </p:cNvPr>
          <p:cNvPicPr>
            <a:picLocks noGrp="1" noChangeAspect="1"/>
          </p:cNvPicPr>
          <p:nvPr>
            <p:ph idx="1"/>
          </p:nvPr>
        </p:nvPicPr>
        <p:blipFill>
          <a:blip r:embed="rId2"/>
          <a:stretch>
            <a:fillRect/>
          </a:stretch>
        </p:blipFill>
        <p:spPr>
          <a:xfrm>
            <a:off x="2037521" y="2354936"/>
            <a:ext cx="7038146" cy="4433490"/>
          </a:xfrm>
        </p:spPr>
      </p:pic>
    </p:spTree>
    <p:extLst>
      <p:ext uri="{BB962C8B-B14F-4D97-AF65-F5344CB8AC3E}">
        <p14:creationId xmlns:p14="http://schemas.microsoft.com/office/powerpoint/2010/main" val="52116155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par>
                                <p:cTn id="8" presetID="22" presetClass="entr" presetSubtype="4"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down)">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b="1" dirty="0">
                <a:latin typeface="Times New Roman" panose="02020603050405020304" pitchFamily="18" charset="0"/>
                <a:cs typeface="Times New Roman" panose="02020603050405020304" pitchFamily="18" charset="0"/>
              </a:rPr>
              <a:t>Workflow</a:t>
            </a:r>
            <a:r>
              <a:rPr lang="en-US" b="1" dirty="0">
                <a:latin typeface="Times New Roman" panose="02020603050405020304" pitchFamily="18" charset="0"/>
                <a:cs typeface="Times New Roman" panose="02020603050405020304" pitchFamily="18" charset="0"/>
              </a:rPr>
              <a:t> of User</a:t>
            </a:r>
            <a:endParaRPr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887793" y="2898468"/>
            <a:ext cx="8210807" cy="3416300"/>
          </a:xfrm>
        </p:spPr>
        <p:txBody>
          <a:bodyPr>
            <a:normAutofit/>
          </a:bodyPr>
          <a:lstStyle/>
          <a:p>
            <a:r>
              <a:rPr lang="en-US" sz="2000" dirty="0">
                <a:latin typeface="Times New Roman" panose="02020603050405020304" pitchFamily="18" charset="0"/>
                <a:cs typeface="Times New Roman" panose="02020603050405020304" pitchFamily="18" charset="0"/>
              </a:rPr>
              <a:t>Can register and/or login</a:t>
            </a:r>
          </a:p>
          <a:p>
            <a:r>
              <a:rPr lang="en-US" sz="2000" dirty="0">
                <a:latin typeface="Times New Roman" panose="02020603050405020304" pitchFamily="18" charset="0"/>
                <a:cs typeface="Times New Roman" panose="02020603050405020304" pitchFamily="18" charset="0"/>
              </a:rPr>
              <a:t>Can do forgot password and reset password</a:t>
            </a:r>
          </a:p>
          <a:p>
            <a:r>
              <a:rPr lang="en-US" sz="2000" dirty="0">
                <a:latin typeface="Times New Roman" panose="02020603050405020304" pitchFamily="18" charset="0"/>
                <a:cs typeface="Times New Roman" panose="02020603050405020304" pitchFamily="18" charset="0"/>
              </a:rPr>
              <a:t>Able to see all the questions with related answers</a:t>
            </a:r>
          </a:p>
          <a:p>
            <a:r>
              <a:rPr lang="en-US" sz="2000" dirty="0">
                <a:latin typeface="Times New Roman" panose="02020603050405020304" pitchFamily="18" charset="0"/>
                <a:cs typeface="Times New Roman" panose="02020603050405020304" pitchFamily="18" charset="0"/>
              </a:rPr>
              <a:t>Able to search for the question</a:t>
            </a:r>
          </a:p>
          <a:p>
            <a:r>
              <a:rPr lang="en-US" sz="2000" dirty="0">
                <a:latin typeface="Times New Roman" panose="02020603050405020304" pitchFamily="18" charset="0"/>
                <a:cs typeface="Times New Roman" panose="02020603050405020304" pitchFamily="18" charset="0"/>
              </a:rPr>
              <a:t>Can ask question/answer the questions</a:t>
            </a:r>
          </a:p>
          <a:p>
            <a:r>
              <a:rPr lang="en-US" sz="2000" dirty="0">
                <a:latin typeface="Times New Roman" panose="02020603050405020304" pitchFamily="18" charset="0"/>
                <a:cs typeface="Times New Roman" panose="02020603050405020304" pitchFamily="18" charset="0"/>
              </a:rPr>
              <a:t>Can see their profile and questions/answers they posted</a:t>
            </a:r>
          </a:p>
          <a:p>
            <a:r>
              <a:rPr sz="2000" dirty="0">
                <a:latin typeface="Times New Roman" panose="02020603050405020304" pitchFamily="18" charset="0"/>
                <a:cs typeface="Times New Roman" panose="02020603050405020304" pitchFamily="18" charset="0"/>
              </a:rPr>
              <a:t>Database stores all activity</a:t>
            </a: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peelOff"/>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mph" presetSubtype="2" fill="hold" grpId="0" nodeType="clickEffect">
                                  <p:stCondLst>
                                    <p:cond delay="0"/>
                                  </p:stCondLst>
                                  <p:childTnLst>
                                    <p:animClr clrSpc="rgb" dir="cw">
                                      <p:cBhvr override="childStyle">
                                        <p:cTn id="6" dur="2000" fill="hold"/>
                                        <p:tgtEl>
                                          <p:spTgt spid="2"/>
                                        </p:tgtEl>
                                        <p:attrNameLst>
                                          <p:attrName>style.color</p:attrName>
                                        </p:attrNameLst>
                                      </p:cBhvr>
                                      <p:to>
                                        <a:schemeClr val="accent2"/>
                                      </p:to>
                                    </p:animClr>
                                  </p:childTnLst>
                                </p:cTn>
                              </p:par>
                            </p:childTnLst>
                          </p:cTn>
                        </p:par>
                      </p:childTnLst>
                    </p:cTn>
                  </p:par>
                  <p:par>
                    <p:cTn id="7" fill="hold">
                      <p:stCondLst>
                        <p:cond delay="indefinite"/>
                      </p:stCondLst>
                      <p:childTnLst>
                        <p:par>
                          <p:cTn id="8" fill="hold">
                            <p:stCondLst>
                              <p:cond delay="0"/>
                            </p:stCondLst>
                            <p:childTnLst>
                              <p:par>
                                <p:cTn id="9" presetID="3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 calcmode="lin" valueType="num">
                                      <p:cBhvr>
                                        <p:cTn id="11" dur="1000" fill="hold"/>
                                        <p:tgtEl>
                                          <p:spTgt spid="3">
                                            <p:txEl>
                                              <p:pRg st="0" end="0"/>
                                            </p:txEl>
                                          </p:spTgt>
                                        </p:tgtEl>
                                        <p:attrNameLst>
                                          <p:attrName>ppt_w</p:attrName>
                                        </p:attrNameLst>
                                      </p:cBhvr>
                                      <p:tavLst>
                                        <p:tav tm="0">
                                          <p:val>
                                            <p:fltVal val="0"/>
                                          </p:val>
                                        </p:tav>
                                        <p:tav tm="100000">
                                          <p:val>
                                            <p:strVal val="#ppt_w"/>
                                          </p:val>
                                        </p:tav>
                                      </p:tavLst>
                                    </p:anim>
                                    <p:anim calcmode="lin" valueType="num">
                                      <p:cBhvr>
                                        <p:cTn id="12" dur="1000" fill="hold"/>
                                        <p:tgtEl>
                                          <p:spTgt spid="3">
                                            <p:txEl>
                                              <p:pRg st="0" end="0"/>
                                            </p:txEl>
                                          </p:spTgt>
                                        </p:tgtEl>
                                        <p:attrNameLst>
                                          <p:attrName>ppt_h</p:attrName>
                                        </p:attrNameLst>
                                      </p:cBhvr>
                                      <p:tavLst>
                                        <p:tav tm="0">
                                          <p:val>
                                            <p:fltVal val="0"/>
                                          </p:val>
                                        </p:tav>
                                        <p:tav tm="100000">
                                          <p:val>
                                            <p:strVal val="#ppt_h"/>
                                          </p:val>
                                        </p:tav>
                                      </p:tavLst>
                                    </p:anim>
                                    <p:anim calcmode="lin" valueType="num">
                                      <p:cBhvr>
                                        <p:cTn id="13" dur="1000" fill="hold"/>
                                        <p:tgtEl>
                                          <p:spTgt spid="3">
                                            <p:txEl>
                                              <p:pRg st="0" end="0"/>
                                            </p:txEl>
                                          </p:spTgt>
                                        </p:tgtEl>
                                        <p:attrNameLst>
                                          <p:attrName>style.rotation</p:attrName>
                                        </p:attrNameLst>
                                      </p:cBhvr>
                                      <p:tavLst>
                                        <p:tav tm="0">
                                          <p:val>
                                            <p:fltVal val="90"/>
                                          </p:val>
                                        </p:tav>
                                        <p:tav tm="100000">
                                          <p:val>
                                            <p:fltVal val="0"/>
                                          </p:val>
                                        </p:tav>
                                      </p:tavLst>
                                    </p:anim>
                                    <p:animEffect transition="in" filter="fade">
                                      <p:cBhvr>
                                        <p:cTn id="14" dur="10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31" presetClass="entr" presetSubtype="0"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 calcmode="lin" valueType="num">
                                      <p:cBhvr>
                                        <p:cTn id="19" dur="1000" fill="hold"/>
                                        <p:tgtEl>
                                          <p:spTgt spid="3">
                                            <p:txEl>
                                              <p:pRg st="1" end="1"/>
                                            </p:txEl>
                                          </p:spTgt>
                                        </p:tgtEl>
                                        <p:attrNameLst>
                                          <p:attrName>ppt_w</p:attrName>
                                        </p:attrNameLst>
                                      </p:cBhvr>
                                      <p:tavLst>
                                        <p:tav tm="0">
                                          <p:val>
                                            <p:fltVal val="0"/>
                                          </p:val>
                                        </p:tav>
                                        <p:tav tm="100000">
                                          <p:val>
                                            <p:strVal val="#ppt_w"/>
                                          </p:val>
                                        </p:tav>
                                      </p:tavLst>
                                    </p:anim>
                                    <p:anim calcmode="lin" valueType="num">
                                      <p:cBhvr>
                                        <p:cTn id="20" dur="1000" fill="hold"/>
                                        <p:tgtEl>
                                          <p:spTgt spid="3">
                                            <p:txEl>
                                              <p:pRg st="1" end="1"/>
                                            </p:txEl>
                                          </p:spTgt>
                                        </p:tgtEl>
                                        <p:attrNameLst>
                                          <p:attrName>ppt_h</p:attrName>
                                        </p:attrNameLst>
                                      </p:cBhvr>
                                      <p:tavLst>
                                        <p:tav tm="0">
                                          <p:val>
                                            <p:fltVal val="0"/>
                                          </p:val>
                                        </p:tav>
                                        <p:tav tm="100000">
                                          <p:val>
                                            <p:strVal val="#ppt_h"/>
                                          </p:val>
                                        </p:tav>
                                      </p:tavLst>
                                    </p:anim>
                                    <p:anim calcmode="lin" valueType="num">
                                      <p:cBhvr>
                                        <p:cTn id="21" dur="1000" fill="hold"/>
                                        <p:tgtEl>
                                          <p:spTgt spid="3">
                                            <p:txEl>
                                              <p:pRg st="1" end="1"/>
                                            </p:txEl>
                                          </p:spTgt>
                                        </p:tgtEl>
                                        <p:attrNameLst>
                                          <p:attrName>style.rotation</p:attrName>
                                        </p:attrNameLst>
                                      </p:cBhvr>
                                      <p:tavLst>
                                        <p:tav tm="0">
                                          <p:val>
                                            <p:fltVal val="90"/>
                                          </p:val>
                                        </p:tav>
                                        <p:tav tm="100000">
                                          <p:val>
                                            <p:fltVal val="0"/>
                                          </p:val>
                                        </p:tav>
                                      </p:tavLst>
                                    </p:anim>
                                    <p:animEffect transition="in" filter="fade">
                                      <p:cBhvr>
                                        <p:cTn id="22" dur="1000"/>
                                        <p:tgtEl>
                                          <p:spTgt spid="3">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1" presetClass="entr" presetSubtype="0" fill="hold" grpId="0" nodeType="clickEffect">
                                  <p:stCondLst>
                                    <p:cond delay="0"/>
                                  </p:stCondLst>
                                  <p:childTnLst>
                                    <p:set>
                                      <p:cBhvr>
                                        <p:cTn id="26" dur="1" fill="hold">
                                          <p:stCondLst>
                                            <p:cond delay="0"/>
                                          </p:stCondLst>
                                        </p:cTn>
                                        <p:tgtEl>
                                          <p:spTgt spid="3">
                                            <p:txEl>
                                              <p:pRg st="2" end="2"/>
                                            </p:txEl>
                                          </p:spTgt>
                                        </p:tgtEl>
                                        <p:attrNameLst>
                                          <p:attrName>style.visibility</p:attrName>
                                        </p:attrNameLst>
                                      </p:cBhvr>
                                      <p:to>
                                        <p:strVal val="visible"/>
                                      </p:to>
                                    </p:set>
                                    <p:anim calcmode="lin" valueType="num">
                                      <p:cBhvr>
                                        <p:cTn id="27" dur="1000" fill="hold"/>
                                        <p:tgtEl>
                                          <p:spTgt spid="3">
                                            <p:txEl>
                                              <p:pRg st="2" end="2"/>
                                            </p:txEl>
                                          </p:spTgt>
                                        </p:tgtEl>
                                        <p:attrNameLst>
                                          <p:attrName>ppt_w</p:attrName>
                                        </p:attrNameLst>
                                      </p:cBhvr>
                                      <p:tavLst>
                                        <p:tav tm="0">
                                          <p:val>
                                            <p:fltVal val="0"/>
                                          </p:val>
                                        </p:tav>
                                        <p:tav tm="100000">
                                          <p:val>
                                            <p:strVal val="#ppt_w"/>
                                          </p:val>
                                        </p:tav>
                                      </p:tavLst>
                                    </p:anim>
                                    <p:anim calcmode="lin" valueType="num">
                                      <p:cBhvr>
                                        <p:cTn id="28" dur="1000" fill="hold"/>
                                        <p:tgtEl>
                                          <p:spTgt spid="3">
                                            <p:txEl>
                                              <p:pRg st="2" end="2"/>
                                            </p:txEl>
                                          </p:spTgt>
                                        </p:tgtEl>
                                        <p:attrNameLst>
                                          <p:attrName>ppt_h</p:attrName>
                                        </p:attrNameLst>
                                      </p:cBhvr>
                                      <p:tavLst>
                                        <p:tav tm="0">
                                          <p:val>
                                            <p:fltVal val="0"/>
                                          </p:val>
                                        </p:tav>
                                        <p:tav tm="100000">
                                          <p:val>
                                            <p:strVal val="#ppt_h"/>
                                          </p:val>
                                        </p:tav>
                                      </p:tavLst>
                                    </p:anim>
                                    <p:anim calcmode="lin" valueType="num">
                                      <p:cBhvr>
                                        <p:cTn id="29" dur="1000" fill="hold"/>
                                        <p:tgtEl>
                                          <p:spTgt spid="3">
                                            <p:txEl>
                                              <p:pRg st="2" end="2"/>
                                            </p:txEl>
                                          </p:spTgt>
                                        </p:tgtEl>
                                        <p:attrNameLst>
                                          <p:attrName>style.rotation</p:attrName>
                                        </p:attrNameLst>
                                      </p:cBhvr>
                                      <p:tavLst>
                                        <p:tav tm="0">
                                          <p:val>
                                            <p:fltVal val="90"/>
                                          </p:val>
                                        </p:tav>
                                        <p:tav tm="100000">
                                          <p:val>
                                            <p:fltVal val="0"/>
                                          </p:val>
                                        </p:tav>
                                      </p:tavLst>
                                    </p:anim>
                                    <p:animEffect transition="in" filter="fade">
                                      <p:cBhvr>
                                        <p:cTn id="30" dur="1000"/>
                                        <p:tgtEl>
                                          <p:spTgt spid="3">
                                            <p:txEl>
                                              <p:pRg st="2" end="2"/>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1" presetClass="entr" presetSubtype="0" fill="hold" grpId="0" nodeType="clickEffect">
                                  <p:stCondLst>
                                    <p:cond delay="0"/>
                                  </p:stCondLst>
                                  <p:childTnLst>
                                    <p:set>
                                      <p:cBhvr>
                                        <p:cTn id="34" dur="1" fill="hold">
                                          <p:stCondLst>
                                            <p:cond delay="0"/>
                                          </p:stCondLst>
                                        </p:cTn>
                                        <p:tgtEl>
                                          <p:spTgt spid="3">
                                            <p:txEl>
                                              <p:pRg st="3" end="3"/>
                                            </p:txEl>
                                          </p:spTgt>
                                        </p:tgtEl>
                                        <p:attrNameLst>
                                          <p:attrName>style.visibility</p:attrName>
                                        </p:attrNameLst>
                                      </p:cBhvr>
                                      <p:to>
                                        <p:strVal val="visible"/>
                                      </p:to>
                                    </p:set>
                                    <p:anim calcmode="lin" valueType="num">
                                      <p:cBhvr>
                                        <p:cTn id="35" dur="1000" fill="hold"/>
                                        <p:tgtEl>
                                          <p:spTgt spid="3">
                                            <p:txEl>
                                              <p:pRg st="3" end="3"/>
                                            </p:txEl>
                                          </p:spTgt>
                                        </p:tgtEl>
                                        <p:attrNameLst>
                                          <p:attrName>ppt_w</p:attrName>
                                        </p:attrNameLst>
                                      </p:cBhvr>
                                      <p:tavLst>
                                        <p:tav tm="0">
                                          <p:val>
                                            <p:fltVal val="0"/>
                                          </p:val>
                                        </p:tav>
                                        <p:tav tm="100000">
                                          <p:val>
                                            <p:strVal val="#ppt_w"/>
                                          </p:val>
                                        </p:tav>
                                      </p:tavLst>
                                    </p:anim>
                                    <p:anim calcmode="lin" valueType="num">
                                      <p:cBhvr>
                                        <p:cTn id="36" dur="1000" fill="hold"/>
                                        <p:tgtEl>
                                          <p:spTgt spid="3">
                                            <p:txEl>
                                              <p:pRg st="3" end="3"/>
                                            </p:txEl>
                                          </p:spTgt>
                                        </p:tgtEl>
                                        <p:attrNameLst>
                                          <p:attrName>ppt_h</p:attrName>
                                        </p:attrNameLst>
                                      </p:cBhvr>
                                      <p:tavLst>
                                        <p:tav tm="0">
                                          <p:val>
                                            <p:fltVal val="0"/>
                                          </p:val>
                                        </p:tav>
                                        <p:tav tm="100000">
                                          <p:val>
                                            <p:strVal val="#ppt_h"/>
                                          </p:val>
                                        </p:tav>
                                      </p:tavLst>
                                    </p:anim>
                                    <p:anim calcmode="lin" valueType="num">
                                      <p:cBhvr>
                                        <p:cTn id="37" dur="1000" fill="hold"/>
                                        <p:tgtEl>
                                          <p:spTgt spid="3">
                                            <p:txEl>
                                              <p:pRg st="3" end="3"/>
                                            </p:txEl>
                                          </p:spTgt>
                                        </p:tgtEl>
                                        <p:attrNameLst>
                                          <p:attrName>style.rotation</p:attrName>
                                        </p:attrNameLst>
                                      </p:cBhvr>
                                      <p:tavLst>
                                        <p:tav tm="0">
                                          <p:val>
                                            <p:fltVal val="90"/>
                                          </p:val>
                                        </p:tav>
                                        <p:tav tm="100000">
                                          <p:val>
                                            <p:fltVal val="0"/>
                                          </p:val>
                                        </p:tav>
                                      </p:tavLst>
                                    </p:anim>
                                    <p:animEffect transition="in" filter="fade">
                                      <p:cBhvr>
                                        <p:cTn id="38" dur="1000"/>
                                        <p:tgtEl>
                                          <p:spTgt spid="3">
                                            <p:txEl>
                                              <p:pRg st="3" end="3"/>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31" presetClass="entr" presetSubtype="0" fill="hold" grpId="0" nodeType="clickEffect">
                                  <p:stCondLst>
                                    <p:cond delay="0"/>
                                  </p:stCondLst>
                                  <p:childTnLst>
                                    <p:set>
                                      <p:cBhvr>
                                        <p:cTn id="42" dur="1" fill="hold">
                                          <p:stCondLst>
                                            <p:cond delay="0"/>
                                          </p:stCondLst>
                                        </p:cTn>
                                        <p:tgtEl>
                                          <p:spTgt spid="3">
                                            <p:txEl>
                                              <p:pRg st="4" end="4"/>
                                            </p:txEl>
                                          </p:spTgt>
                                        </p:tgtEl>
                                        <p:attrNameLst>
                                          <p:attrName>style.visibility</p:attrName>
                                        </p:attrNameLst>
                                      </p:cBhvr>
                                      <p:to>
                                        <p:strVal val="visible"/>
                                      </p:to>
                                    </p:set>
                                    <p:anim calcmode="lin" valueType="num">
                                      <p:cBhvr>
                                        <p:cTn id="43" dur="1000" fill="hold"/>
                                        <p:tgtEl>
                                          <p:spTgt spid="3">
                                            <p:txEl>
                                              <p:pRg st="4" end="4"/>
                                            </p:txEl>
                                          </p:spTgt>
                                        </p:tgtEl>
                                        <p:attrNameLst>
                                          <p:attrName>ppt_w</p:attrName>
                                        </p:attrNameLst>
                                      </p:cBhvr>
                                      <p:tavLst>
                                        <p:tav tm="0">
                                          <p:val>
                                            <p:fltVal val="0"/>
                                          </p:val>
                                        </p:tav>
                                        <p:tav tm="100000">
                                          <p:val>
                                            <p:strVal val="#ppt_w"/>
                                          </p:val>
                                        </p:tav>
                                      </p:tavLst>
                                    </p:anim>
                                    <p:anim calcmode="lin" valueType="num">
                                      <p:cBhvr>
                                        <p:cTn id="44" dur="1000" fill="hold"/>
                                        <p:tgtEl>
                                          <p:spTgt spid="3">
                                            <p:txEl>
                                              <p:pRg st="4" end="4"/>
                                            </p:txEl>
                                          </p:spTgt>
                                        </p:tgtEl>
                                        <p:attrNameLst>
                                          <p:attrName>ppt_h</p:attrName>
                                        </p:attrNameLst>
                                      </p:cBhvr>
                                      <p:tavLst>
                                        <p:tav tm="0">
                                          <p:val>
                                            <p:fltVal val="0"/>
                                          </p:val>
                                        </p:tav>
                                        <p:tav tm="100000">
                                          <p:val>
                                            <p:strVal val="#ppt_h"/>
                                          </p:val>
                                        </p:tav>
                                      </p:tavLst>
                                    </p:anim>
                                    <p:anim calcmode="lin" valueType="num">
                                      <p:cBhvr>
                                        <p:cTn id="45" dur="1000" fill="hold"/>
                                        <p:tgtEl>
                                          <p:spTgt spid="3">
                                            <p:txEl>
                                              <p:pRg st="4" end="4"/>
                                            </p:txEl>
                                          </p:spTgt>
                                        </p:tgtEl>
                                        <p:attrNameLst>
                                          <p:attrName>style.rotation</p:attrName>
                                        </p:attrNameLst>
                                      </p:cBhvr>
                                      <p:tavLst>
                                        <p:tav tm="0">
                                          <p:val>
                                            <p:fltVal val="90"/>
                                          </p:val>
                                        </p:tav>
                                        <p:tav tm="100000">
                                          <p:val>
                                            <p:fltVal val="0"/>
                                          </p:val>
                                        </p:tav>
                                      </p:tavLst>
                                    </p:anim>
                                    <p:animEffect transition="in" filter="fade">
                                      <p:cBhvr>
                                        <p:cTn id="46" dur="1000"/>
                                        <p:tgtEl>
                                          <p:spTgt spid="3">
                                            <p:txEl>
                                              <p:pRg st="4" end="4"/>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31" presetClass="entr" presetSubtype="0" fill="hold" grpId="0" nodeType="clickEffect">
                                  <p:stCondLst>
                                    <p:cond delay="0"/>
                                  </p:stCondLst>
                                  <p:childTnLst>
                                    <p:set>
                                      <p:cBhvr>
                                        <p:cTn id="50" dur="1" fill="hold">
                                          <p:stCondLst>
                                            <p:cond delay="0"/>
                                          </p:stCondLst>
                                        </p:cTn>
                                        <p:tgtEl>
                                          <p:spTgt spid="3">
                                            <p:txEl>
                                              <p:pRg st="5" end="5"/>
                                            </p:txEl>
                                          </p:spTgt>
                                        </p:tgtEl>
                                        <p:attrNameLst>
                                          <p:attrName>style.visibility</p:attrName>
                                        </p:attrNameLst>
                                      </p:cBhvr>
                                      <p:to>
                                        <p:strVal val="visible"/>
                                      </p:to>
                                    </p:set>
                                    <p:anim calcmode="lin" valueType="num">
                                      <p:cBhvr>
                                        <p:cTn id="51" dur="1000" fill="hold"/>
                                        <p:tgtEl>
                                          <p:spTgt spid="3">
                                            <p:txEl>
                                              <p:pRg st="5" end="5"/>
                                            </p:txEl>
                                          </p:spTgt>
                                        </p:tgtEl>
                                        <p:attrNameLst>
                                          <p:attrName>ppt_w</p:attrName>
                                        </p:attrNameLst>
                                      </p:cBhvr>
                                      <p:tavLst>
                                        <p:tav tm="0">
                                          <p:val>
                                            <p:fltVal val="0"/>
                                          </p:val>
                                        </p:tav>
                                        <p:tav tm="100000">
                                          <p:val>
                                            <p:strVal val="#ppt_w"/>
                                          </p:val>
                                        </p:tav>
                                      </p:tavLst>
                                    </p:anim>
                                    <p:anim calcmode="lin" valueType="num">
                                      <p:cBhvr>
                                        <p:cTn id="52" dur="1000" fill="hold"/>
                                        <p:tgtEl>
                                          <p:spTgt spid="3">
                                            <p:txEl>
                                              <p:pRg st="5" end="5"/>
                                            </p:txEl>
                                          </p:spTgt>
                                        </p:tgtEl>
                                        <p:attrNameLst>
                                          <p:attrName>ppt_h</p:attrName>
                                        </p:attrNameLst>
                                      </p:cBhvr>
                                      <p:tavLst>
                                        <p:tav tm="0">
                                          <p:val>
                                            <p:fltVal val="0"/>
                                          </p:val>
                                        </p:tav>
                                        <p:tav tm="100000">
                                          <p:val>
                                            <p:strVal val="#ppt_h"/>
                                          </p:val>
                                        </p:tav>
                                      </p:tavLst>
                                    </p:anim>
                                    <p:anim calcmode="lin" valueType="num">
                                      <p:cBhvr>
                                        <p:cTn id="53" dur="1000" fill="hold"/>
                                        <p:tgtEl>
                                          <p:spTgt spid="3">
                                            <p:txEl>
                                              <p:pRg st="5" end="5"/>
                                            </p:txEl>
                                          </p:spTgt>
                                        </p:tgtEl>
                                        <p:attrNameLst>
                                          <p:attrName>style.rotation</p:attrName>
                                        </p:attrNameLst>
                                      </p:cBhvr>
                                      <p:tavLst>
                                        <p:tav tm="0">
                                          <p:val>
                                            <p:fltVal val="90"/>
                                          </p:val>
                                        </p:tav>
                                        <p:tav tm="100000">
                                          <p:val>
                                            <p:fltVal val="0"/>
                                          </p:val>
                                        </p:tav>
                                      </p:tavLst>
                                    </p:anim>
                                    <p:animEffect transition="in" filter="fade">
                                      <p:cBhvr>
                                        <p:cTn id="54" dur="1000"/>
                                        <p:tgtEl>
                                          <p:spTgt spid="3">
                                            <p:txEl>
                                              <p:pRg st="5" end="5"/>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31" presetClass="entr" presetSubtype="0" fill="hold" grpId="0" nodeType="clickEffect">
                                  <p:stCondLst>
                                    <p:cond delay="0"/>
                                  </p:stCondLst>
                                  <p:childTnLst>
                                    <p:set>
                                      <p:cBhvr>
                                        <p:cTn id="58" dur="1" fill="hold">
                                          <p:stCondLst>
                                            <p:cond delay="0"/>
                                          </p:stCondLst>
                                        </p:cTn>
                                        <p:tgtEl>
                                          <p:spTgt spid="3">
                                            <p:txEl>
                                              <p:pRg st="6" end="6"/>
                                            </p:txEl>
                                          </p:spTgt>
                                        </p:tgtEl>
                                        <p:attrNameLst>
                                          <p:attrName>style.visibility</p:attrName>
                                        </p:attrNameLst>
                                      </p:cBhvr>
                                      <p:to>
                                        <p:strVal val="visible"/>
                                      </p:to>
                                    </p:set>
                                    <p:anim calcmode="lin" valueType="num">
                                      <p:cBhvr>
                                        <p:cTn id="59" dur="1000" fill="hold"/>
                                        <p:tgtEl>
                                          <p:spTgt spid="3">
                                            <p:txEl>
                                              <p:pRg st="6" end="6"/>
                                            </p:txEl>
                                          </p:spTgt>
                                        </p:tgtEl>
                                        <p:attrNameLst>
                                          <p:attrName>ppt_w</p:attrName>
                                        </p:attrNameLst>
                                      </p:cBhvr>
                                      <p:tavLst>
                                        <p:tav tm="0">
                                          <p:val>
                                            <p:fltVal val="0"/>
                                          </p:val>
                                        </p:tav>
                                        <p:tav tm="100000">
                                          <p:val>
                                            <p:strVal val="#ppt_w"/>
                                          </p:val>
                                        </p:tav>
                                      </p:tavLst>
                                    </p:anim>
                                    <p:anim calcmode="lin" valueType="num">
                                      <p:cBhvr>
                                        <p:cTn id="60" dur="1000" fill="hold"/>
                                        <p:tgtEl>
                                          <p:spTgt spid="3">
                                            <p:txEl>
                                              <p:pRg st="6" end="6"/>
                                            </p:txEl>
                                          </p:spTgt>
                                        </p:tgtEl>
                                        <p:attrNameLst>
                                          <p:attrName>ppt_h</p:attrName>
                                        </p:attrNameLst>
                                      </p:cBhvr>
                                      <p:tavLst>
                                        <p:tav tm="0">
                                          <p:val>
                                            <p:fltVal val="0"/>
                                          </p:val>
                                        </p:tav>
                                        <p:tav tm="100000">
                                          <p:val>
                                            <p:strVal val="#ppt_h"/>
                                          </p:val>
                                        </p:tav>
                                      </p:tavLst>
                                    </p:anim>
                                    <p:anim calcmode="lin" valueType="num">
                                      <p:cBhvr>
                                        <p:cTn id="61" dur="1000" fill="hold"/>
                                        <p:tgtEl>
                                          <p:spTgt spid="3">
                                            <p:txEl>
                                              <p:pRg st="6" end="6"/>
                                            </p:txEl>
                                          </p:spTgt>
                                        </p:tgtEl>
                                        <p:attrNameLst>
                                          <p:attrName>style.rotation</p:attrName>
                                        </p:attrNameLst>
                                      </p:cBhvr>
                                      <p:tavLst>
                                        <p:tav tm="0">
                                          <p:val>
                                            <p:fltVal val="90"/>
                                          </p:val>
                                        </p:tav>
                                        <p:tav tm="100000">
                                          <p:val>
                                            <p:fltVal val="0"/>
                                          </p:val>
                                        </p:tav>
                                      </p:tavLst>
                                    </p:anim>
                                    <p:animEffect transition="in" filter="fade">
                                      <p:cBhvr>
                                        <p:cTn id="62" dur="1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404</TotalTime>
  <Words>526</Words>
  <Application>Microsoft Office PowerPoint</Application>
  <PresentationFormat>Widescreen</PresentationFormat>
  <Paragraphs>48</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Century Gothic</vt:lpstr>
      <vt:lpstr>Times New Roman</vt:lpstr>
      <vt:lpstr>Wingdings 3</vt:lpstr>
      <vt:lpstr>Ion Boardroom</vt:lpstr>
      <vt:lpstr>DoConnect  A Collaborative Question &amp; Answer Platform</vt:lpstr>
      <vt:lpstr>Table of Contents</vt:lpstr>
      <vt:lpstr>Abstract</vt:lpstr>
      <vt:lpstr>Introduction</vt:lpstr>
      <vt:lpstr>Tech Stack – Frontend</vt:lpstr>
      <vt:lpstr>Tech Stack – Backend</vt:lpstr>
      <vt:lpstr>Workflow of Admin</vt:lpstr>
      <vt:lpstr>Workflow of Admin</vt:lpstr>
      <vt:lpstr>Workflow of User</vt:lpstr>
      <vt:lpstr>Workflow of User</vt:lpstr>
      <vt:lpstr>Conclusion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Adilakshmi Rajulapati</dc:creator>
  <cp:keywords/>
  <dc:description>generated using python-pptx</dc:description>
  <cp:lastModifiedBy>Adilakshmi Rajulapati</cp:lastModifiedBy>
  <cp:revision>3</cp:revision>
  <dcterms:created xsi:type="dcterms:W3CDTF">2013-01-27T09:14:16Z</dcterms:created>
  <dcterms:modified xsi:type="dcterms:W3CDTF">2025-09-08T14:21:12Z</dcterms:modified>
  <cp:category/>
</cp:coreProperties>
</file>