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94DC7-044F-465C-9350-57957EE8EBA2}" v="51" dt="2021-06-17T10:56:48.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Ranjitha" userId="7a5ac12b-092a-4f6d-beab-f6b93579d08b" providerId="ADAL" clId="{2B894DC7-044F-465C-9350-57957EE8EBA2}"/>
    <pc:docChg chg="modSld modMainMaster">
      <pc:chgData name="N, Ranjitha" userId="7a5ac12b-092a-4f6d-beab-f6b93579d08b" providerId="ADAL" clId="{2B894DC7-044F-465C-9350-57957EE8EBA2}" dt="2021-06-17T10:56:48.546" v="53"/>
      <pc:docMkLst>
        <pc:docMk/>
      </pc:docMkLst>
      <pc:sldChg chg="modSp mod modTransition modAnim">
        <pc:chgData name="N, Ranjitha" userId="7a5ac12b-092a-4f6d-beab-f6b93579d08b" providerId="ADAL" clId="{2B894DC7-044F-465C-9350-57957EE8EBA2}" dt="2021-06-17T10:56:48.546" v="53"/>
        <pc:sldMkLst>
          <pc:docMk/>
          <pc:sldMk cId="3947441221" sldId="258"/>
        </pc:sldMkLst>
        <pc:spChg chg="mod">
          <ac:chgData name="N, Ranjitha" userId="7a5ac12b-092a-4f6d-beab-f6b93579d08b" providerId="ADAL" clId="{2B894DC7-044F-465C-9350-57957EE8EBA2}" dt="2021-06-17T10:54:46.467" v="46" actId="1076"/>
          <ac:spMkLst>
            <pc:docMk/>
            <pc:sldMk cId="3947441221" sldId="258"/>
            <ac:spMk id="2" creationId="{72BA72EF-5A5F-427A-BB2C-8435AE1FD3C4}"/>
          </ac:spMkLst>
        </pc:spChg>
      </pc:sldChg>
      <pc:sldChg chg="modTransition modAnim">
        <pc:chgData name="N, Ranjitha" userId="7a5ac12b-092a-4f6d-beab-f6b93579d08b" providerId="ADAL" clId="{2B894DC7-044F-465C-9350-57957EE8EBA2}" dt="2021-06-17T10:53:17.978" v="37"/>
        <pc:sldMkLst>
          <pc:docMk/>
          <pc:sldMk cId="26028699" sldId="259"/>
        </pc:sldMkLst>
      </pc:sldChg>
      <pc:sldChg chg="modSp mod modTransition modAnim">
        <pc:chgData name="N, Ranjitha" userId="7a5ac12b-092a-4f6d-beab-f6b93579d08b" providerId="ADAL" clId="{2B894DC7-044F-465C-9350-57957EE8EBA2}" dt="2021-06-17T10:54:26.374" v="44"/>
        <pc:sldMkLst>
          <pc:docMk/>
          <pc:sldMk cId="1399876946" sldId="260"/>
        </pc:sldMkLst>
        <pc:spChg chg="mod">
          <ac:chgData name="N, Ranjitha" userId="7a5ac12b-092a-4f6d-beab-f6b93579d08b" providerId="ADAL" clId="{2B894DC7-044F-465C-9350-57957EE8EBA2}" dt="2021-06-17T10:54:04.314" v="41" actId="1076"/>
          <ac:spMkLst>
            <pc:docMk/>
            <pc:sldMk cId="1399876946" sldId="260"/>
            <ac:spMk id="2" creationId="{E1B31C5A-7A6C-429F-838C-3CFA6C79F712}"/>
          </ac:spMkLst>
        </pc:spChg>
      </pc:sldChg>
      <pc:sldChg chg="modTransition modAnim">
        <pc:chgData name="N, Ranjitha" userId="7a5ac12b-092a-4f6d-beab-f6b93579d08b" providerId="ADAL" clId="{2B894DC7-044F-465C-9350-57957EE8EBA2}" dt="2021-06-17T10:53:43.234" v="38"/>
        <pc:sldMkLst>
          <pc:docMk/>
          <pc:sldMk cId="858675166" sldId="261"/>
        </pc:sldMkLst>
      </pc:sldChg>
      <pc:sldMasterChg chg="modTransition modSldLayout">
        <pc:chgData name="N, Ranjitha" userId="7a5ac12b-092a-4f6d-beab-f6b93579d08b" providerId="ADAL" clId="{2B894DC7-044F-465C-9350-57957EE8EBA2}" dt="2021-06-17T10:48:57.208" v="10"/>
        <pc:sldMasterMkLst>
          <pc:docMk/>
          <pc:sldMasterMk cId="2640748922" sldId="2147483660"/>
        </pc:sldMasterMkLst>
        <pc:sldLayoutChg chg="modTransition">
          <pc:chgData name="N, Ranjitha" userId="7a5ac12b-092a-4f6d-beab-f6b93579d08b" providerId="ADAL" clId="{2B894DC7-044F-465C-9350-57957EE8EBA2}" dt="2021-06-17T10:48:57.208" v="10"/>
          <pc:sldLayoutMkLst>
            <pc:docMk/>
            <pc:sldMasterMk cId="2640748922" sldId="2147483660"/>
            <pc:sldLayoutMk cId="2862004893" sldId="2147483661"/>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2424982470" sldId="2147483662"/>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2818544596" sldId="2147483663"/>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4105846601" sldId="2147483664"/>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489742176" sldId="2147483665"/>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220523317" sldId="2147483666"/>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3162128403" sldId="2147483667"/>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3289646864" sldId="2147483668"/>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734293045" sldId="2147483669"/>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1092851146" sldId="2147483670"/>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620550005" sldId="2147483671"/>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2605477259" sldId="2147483672"/>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675604490" sldId="2147483673"/>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3933079502" sldId="2147483674"/>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2748500443" sldId="2147483675"/>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2378396647" sldId="2147483676"/>
          </pc:sldLayoutMkLst>
        </pc:sldLayoutChg>
        <pc:sldLayoutChg chg="modTransition">
          <pc:chgData name="N, Ranjitha" userId="7a5ac12b-092a-4f6d-beab-f6b93579d08b" providerId="ADAL" clId="{2B894DC7-044F-465C-9350-57957EE8EBA2}" dt="2021-06-17T10:48:57.208" v="10"/>
          <pc:sldLayoutMkLst>
            <pc:docMk/>
            <pc:sldMasterMk cId="2640748922" sldId="2147483660"/>
            <pc:sldLayoutMk cId="354416981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1A1A0-5F7B-4F90-8659-5197BBC04C08}" type="datetimeFigureOut">
              <a:rPr lang="en-US" smtClean="0"/>
              <a:t>6/18/2021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9CE02-AC9D-4403-B576-B2F20681357E}" type="slidenum">
              <a:rPr lang="en-US" smtClean="0"/>
              <a:t>‹#›</a:t>
            </a:fld>
            <a:endParaRPr lang="en-US"/>
          </a:p>
        </p:txBody>
      </p:sp>
    </p:spTree>
    <p:extLst>
      <p:ext uri="{BB962C8B-B14F-4D97-AF65-F5344CB8AC3E}">
        <p14:creationId xmlns:p14="http://schemas.microsoft.com/office/powerpoint/2010/main" val="19076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2862004893"/>
      </p:ext>
    </p:extLst>
  </p:cSld>
  <p:clrMapOvr>
    <a:overrideClrMapping bg1="dk1" tx1="lt1" bg2="dk2" tx2="lt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07B7-B82B-4DDB-A8D4-BE7E3EE21FAE}"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1092851146"/>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620550005"/>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2605477259"/>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675604490"/>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3933079502"/>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274850044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05AA8-059C-42DF-8022-DD5D483796A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78396647"/>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354416981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2424982470"/>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07B7-B82B-4DDB-A8D4-BE7E3EE21FAE}"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2818544596"/>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6607B7-B82B-4DDB-A8D4-BE7E3EE21FAE}"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4105846601"/>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6607B7-B82B-4DDB-A8D4-BE7E3EE21FAE}" type="datetimeFigureOut">
              <a:rPr lang="en-US" smtClean="0"/>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48974217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6607B7-B82B-4DDB-A8D4-BE7E3EE21FAE}" type="datetimeFigureOut">
              <a:rPr lang="en-US" smtClean="0"/>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22052331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76607B7-B82B-4DDB-A8D4-BE7E3EE21FAE}" type="datetimeFigureOut">
              <a:rPr lang="en-US" smtClean="0"/>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316212840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07B7-B82B-4DDB-A8D4-BE7E3EE21FAE}"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328964686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07B7-B82B-4DDB-A8D4-BE7E3EE21FAE}"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05AA8-059C-42DF-8022-DD5D483796A5}" type="slidenum">
              <a:rPr lang="en-US" smtClean="0"/>
              <a:t>‹#›</a:t>
            </a:fld>
            <a:endParaRPr lang="en-US"/>
          </a:p>
        </p:txBody>
      </p:sp>
    </p:spTree>
    <p:extLst>
      <p:ext uri="{BB962C8B-B14F-4D97-AF65-F5344CB8AC3E}">
        <p14:creationId xmlns:p14="http://schemas.microsoft.com/office/powerpoint/2010/main" val="73429304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6607B7-B82B-4DDB-A8D4-BE7E3EE21FAE}" type="datetimeFigureOut">
              <a:rPr lang="en-US" smtClean="0"/>
              <a:t>6/18/2021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905AA8-059C-42DF-8022-DD5D483796A5}" type="slidenum">
              <a:rPr lang="en-US" smtClean="0"/>
              <a:t>‹#›</a:t>
            </a:fld>
            <a:endParaRPr lang="en-US"/>
          </a:p>
        </p:txBody>
      </p:sp>
    </p:spTree>
    <p:extLst>
      <p:ext uri="{BB962C8B-B14F-4D97-AF65-F5344CB8AC3E}">
        <p14:creationId xmlns:p14="http://schemas.microsoft.com/office/powerpoint/2010/main" val="26407489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randomBar dir="vert"/>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dilakshmiB/way2recycle-app/blob/main/Solution%20Roadmap.pdf" TargetMode="External"/><Relationship Id="rId2" Type="http://schemas.openxmlformats.org/officeDocument/2006/relationships/hyperlink" Target="https://eur02.safelinks.protection.outlook.com/?url=https%3A%2F%2Fyoutu.be%2F7zxT7NbBaMg&amp;data=04%7C01%7Cprashant.n.narayan.konnur%40fisglobal.com%7Ca76d849f01894c8fc4b908d9323801d6%7Ce3ff91d834c84b15a0b418910a6ac575%7C0%7C1%7C637596038394377886%7CUnknown%7CTWFpbGZsb3d8eyJWIjoiMC4wLjAwMDAiLCJQIjoiV2luMzIiLCJBTiI6Ik1haWwiLCJXVCI6Mn0%3D%7C1000&amp;sdata=pPXohiiPHUZ%2B0gO8RcLdlwN0amZ9AI%2B9Oj%2BSR0CSHow%3D&amp;reserved=0" TargetMode="External"/><Relationship Id="rId1" Type="http://schemas.openxmlformats.org/officeDocument/2006/relationships/slideLayout" Target="../slideLayouts/slideLayout7.xml"/><Relationship Id="rId4" Type="http://schemas.openxmlformats.org/officeDocument/2006/relationships/hyperlink" Target="https://github.com/AdilakshmiB/way2recycle-app/blob/main/Way2Recycle.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8">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Graphical user interface, website&#10;&#10;Description automatically generated">
            <a:extLst>
              <a:ext uri="{FF2B5EF4-FFF2-40B4-BE49-F238E27FC236}">
                <a16:creationId xmlns:a16="http://schemas.microsoft.com/office/drawing/2014/main" id="{6A8F8BD2-64DA-4142-8DFA-98762615D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4" y="1295299"/>
            <a:ext cx="6897878" cy="427668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72BA72EF-5A5F-427A-BB2C-8435AE1FD3C4}"/>
              </a:ext>
            </a:extLst>
          </p:cNvPr>
          <p:cNvSpPr txBox="1"/>
          <p:nvPr/>
        </p:nvSpPr>
        <p:spPr>
          <a:xfrm>
            <a:off x="7841774" y="2251587"/>
            <a:ext cx="4102576"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Team Name: </a:t>
            </a:r>
          </a:p>
          <a:p>
            <a:pPr>
              <a:spcAft>
                <a:spcPts val="1000"/>
              </a:spcAft>
              <a:buClr>
                <a:schemeClr val="tx1"/>
              </a:buClr>
              <a:buSzPct val="100000"/>
              <a:buFont typeface="Arial"/>
              <a:buChar char="•"/>
            </a:pPr>
            <a:r>
              <a:rPr lang="en-US" dirty="0"/>
              <a:t>Team Members Name: </a:t>
            </a:r>
          </a:p>
          <a:p>
            <a:pPr algn="r">
              <a:buClr>
                <a:schemeClr val="tx1"/>
              </a:buClr>
              <a:buSzPct val="100000"/>
            </a:pPr>
            <a:r>
              <a:rPr lang="en-US" dirty="0"/>
              <a:t>Borekar Maya(Team Lead)</a:t>
            </a:r>
          </a:p>
          <a:p>
            <a:pPr algn="r">
              <a:buClr>
                <a:schemeClr val="tx1"/>
              </a:buClr>
              <a:buSzPct val="100000"/>
            </a:pPr>
            <a:r>
              <a:rPr lang="en-US" dirty="0"/>
              <a:t>Bhomireddy Adilakshmi Chinnaswamy Renugadevi</a:t>
            </a:r>
          </a:p>
          <a:p>
            <a:pPr algn="r">
              <a:buClr>
                <a:schemeClr val="tx1"/>
              </a:buClr>
              <a:buSzPct val="100000"/>
            </a:pPr>
            <a:r>
              <a:rPr lang="en-US" dirty="0"/>
              <a:t>M Praneta</a:t>
            </a:r>
          </a:p>
          <a:p>
            <a:pPr algn="r">
              <a:buClr>
                <a:schemeClr val="tx1"/>
              </a:buClr>
              <a:buSzPct val="100000"/>
            </a:pPr>
            <a:r>
              <a:rPr lang="en-US" dirty="0"/>
              <a:t> Ranjitha K N</a:t>
            </a:r>
          </a:p>
          <a:p>
            <a:pPr>
              <a:spcAft>
                <a:spcPts val="1000"/>
              </a:spcAft>
              <a:buClr>
                <a:schemeClr val="tx1"/>
              </a:buClr>
              <a:buSzPct val="100000"/>
              <a:buFont typeface="Arial"/>
              <a:buChar char="•"/>
            </a:pPr>
            <a:endParaRPr lang="en-US" dirty="0"/>
          </a:p>
          <a:p>
            <a:pPr>
              <a:spcAft>
                <a:spcPts val="1000"/>
              </a:spcAft>
              <a:buClr>
                <a:schemeClr val="tx1"/>
              </a:buClr>
              <a:buSzPct val="100000"/>
              <a:buFont typeface="Arial"/>
              <a:buChar char="•"/>
            </a:pPr>
            <a:r>
              <a:rPr lang="en-US" dirty="0"/>
              <a:t>The Company: FIS India Pvt. Ltd.</a:t>
            </a:r>
          </a:p>
          <a:p>
            <a:pPr>
              <a:spcAft>
                <a:spcPts val="1000"/>
              </a:spcAft>
              <a:buClr>
                <a:schemeClr val="tx1"/>
              </a:buClr>
              <a:buSzPct val="100000"/>
              <a:buFont typeface="Arial"/>
              <a:buChar char="•"/>
            </a:pPr>
            <a:r>
              <a:rPr lang="en-US" dirty="0"/>
              <a:t>The name of Idea:</a:t>
            </a:r>
          </a:p>
        </p:txBody>
      </p:sp>
      <p:sp>
        <p:nvSpPr>
          <p:cNvPr id="5" name="Rectangle 4">
            <a:extLst>
              <a:ext uri="{FF2B5EF4-FFF2-40B4-BE49-F238E27FC236}">
                <a16:creationId xmlns:a16="http://schemas.microsoft.com/office/drawing/2014/main" id="{69E27078-87B0-456C-9A63-F6A8AF970E1A}"/>
              </a:ext>
            </a:extLst>
          </p:cNvPr>
          <p:cNvSpPr/>
          <p:nvPr/>
        </p:nvSpPr>
        <p:spPr>
          <a:xfrm>
            <a:off x="9305926" y="2522217"/>
            <a:ext cx="1733550" cy="461665"/>
          </a:xfrm>
          <a:prstGeom prst="rect">
            <a:avLst/>
          </a:prstGeom>
          <a:noFill/>
        </p:spPr>
        <p:txBody>
          <a:bodyPr wrap="squar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Hack</a:t>
            </a:r>
            <a:r>
              <a:rPr lang="en-US" sz="1600" b="1" cap="none" spc="0" dirty="0">
                <a:ln w="6600">
                  <a:solidFill>
                    <a:schemeClr val="accent2"/>
                  </a:solidFill>
                  <a:prstDash val="solid"/>
                </a:ln>
                <a:solidFill>
                  <a:srgbClr val="FFFFFF"/>
                </a:solidFill>
                <a:effectLst>
                  <a:outerShdw dist="38100" dir="2700000" algn="tl" rotWithShape="0">
                    <a:schemeClr val="accent2"/>
                  </a:outerShdw>
                </a:effectLst>
              </a:rPr>
              <a:t> </a:t>
            </a: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Elite</a:t>
            </a:r>
          </a:p>
        </p:txBody>
      </p:sp>
      <p:sp>
        <p:nvSpPr>
          <p:cNvPr id="6" name="Rectangle 5">
            <a:extLst>
              <a:ext uri="{FF2B5EF4-FFF2-40B4-BE49-F238E27FC236}">
                <a16:creationId xmlns:a16="http://schemas.microsoft.com/office/drawing/2014/main" id="{5B48F2CF-DA1B-4358-A1D1-DB43C3E171C6}"/>
              </a:ext>
            </a:extLst>
          </p:cNvPr>
          <p:cNvSpPr/>
          <p:nvPr/>
        </p:nvSpPr>
        <p:spPr>
          <a:xfrm>
            <a:off x="9734550" y="5495925"/>
            <a:ext cx="2009775" cy="461665"/>
          </a:xfrm>
          <a:prstGeom prst="rect">
            <a:avLst/>
          </a:prstGeom>
          <a:noFill/>
        </p:spPr>
        <p:txBody>
          <a:bodyPr wrap="squar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Way2Recycle</a:t>
            </a:r>
          </a:p>
        </p:txBody>
      </p:sp>
    </p:spTree>
    <p:extLst>
      <p:ext uri="{BB962C8B-B14F-4D97-AF65-F5344CB8AC3E}">
        <p14:creationId xmlns:p14="http://schemas.microsoft.com/office/powerpoint/2010/main" val="39474412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wipe(down)">
                                      <p:cBhvr>
                                        <p:cTn id="25" dur="500"/>
                                        <p:tgtEl>
                                          <p:spTgt spid="2">
                                            <p:txEl>
                                              <p:pRg st="7" end="7"/>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circle(in)">
                                      <p:cBhvr>
                                        <p:cTn id="28" dur="2000"/>
                                        <p:tgtEl>
                                          <p:spTgt spid="2">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fade">
                                      <p:cBhvr>
                                        <p:cTn id="33" dur="1000"/>
                                        <p:tgtEl>
                                          <p:spTgt spid="5">
                                            <p:txEl>
                                              <p:pRg st="0" end="0"/>
                                            </p:txEl>
                                          </p:spTgt>
                                        </p:tgtEl>
                                      </p:cBhvr>
                                    </p:animEffect>
                                    <p:anim calcmode="lin" valueType="num">
                                      <p:cBhvr>
                                        <p:cTn id="3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barn(inVertical)">
                                      <p:cBhvr>
                                        <p:cTn id="40" dur="500"/>
                                        <p:tgtEl>
                                          <p:spTgt spid="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BA72EF-5A5F-427A-BB2C-8435AE1FD3C4}"/>
              </a:ext>
            </a:extLst>
          </p:cNvPr>
          <p:cNvSpPr txBox="1"/>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endParaRPr lang="en-US" dirty="0"/>
          </a:p>
        </p:txBody>
      </p:sp>
      <p:sp>
        <p:nvSpPr>
          <p:cNvPr id="3" name="TextBox 2">
            <a:extLst>
              <a:ext uri="{FF2B5EF4-FFF2-40B4-BE49-F238E27FC236}">
                <a16:creationId xmlns:a16="http://schemas.microsoft.com/office/drawing/2014/main" id="{EFF3FB24-0D20-4354-A8C0-E4F5EFC6FEB1}"/>
              </a:ext>
            </a:extLst>
          </p:cNvPr>
          <p:cNvSpPr txBox="1"/>
          <p:nvPr/>
        </p:nvSpPr>
        <p:spPr>
          <a:xfrm>
            <a:off x="318052" y="344557"/>
            <a:ext cx="11675165" cy="4031873"/>
          </a:xfrm>
          <a:prstGeom prst="rect">
            <a:avLst/>
          </a:prstGeom>
          <a:noFill/>
        </p:spPr>
        <p:txBody>
          <a:bodyPr wrap="square" rtlCol="0">
            <a:spAutoFit/>
          </a:bodyPr>
          <a:lstStyle/>
          <a:p>
            <a:endParaRPr lang="en-US" sz="4000" dirty="0">
              <a:ln w="0"/>
              <a:effectLst>
                <a:outerShdw blurRad="38100" dist="19050" dir="2700000" algn="tl" rotWithShape="0">
                  <a:schemeClr val="dk1">
                    <a:alpha val="40000"/>
                  </a:schemeClr>
                </a:outerShdw>
              </a:effectLst>
            </a:endParaRPr>
          </a:p>
          <a:p>
            <a:r>
              <a:rPr lang="en-US" dirty="0"/>
              <a:t>     </a:t>
            </a:r>
          </a:p>
          <a:p>
            <a:endParaRPr lang="en-US" dirty="0"/>
          </a:p>
          <a:p>
            <a:r>
              <a:rPr lang="en-US" dirty="0"/>
              <a:t>The products used by people are thrown away on a regular basis, which contains toxic chemicals. The products end up in landfills or incineration, which pollutes the air and the water hugely. Studies reveal that methane is emitted from landfills and is multiple times potent than carbon dioxide, thereby known as a powerful contributor to our contemporary environmental crisis.</a:t>
            </a:r>
          </a:p>
          <a:p>
            <a:endParaRPr lang="en-US" dirty="0"/>
          </a:p>
          <a:p>
            <a:r>
              <a:rPr lang="en-US" dirty="0"/>
              <a:t>Environmental wastes constituting both organic and inorganic materials that are derived from homes and industries go directly to landfills. Now, proper managing the landfills will result in the production of methane and other greenhouse gases, which has tremendous utilities. These gases contribute to global warming and other environmental hazards, but if managed effectively, they can also serve various useful functions</a:t>
            </a:r>
          </a:p>
          <a:p>
            <a:endParaRPr lang="en-US" dirty="0"/>
          </a:p>
        </p:txBody>
      </p:sp>
      <p:sp>
        <p:nvSpPr>
          <p:cNvPr id="8" name="Rectangle 7">
            <a:extLst>
              <a:ext uri="{FF2B5EF4-FFF2-40B4-BE49-F238E27FC236}">
                <a16:creationId xmlns:a16="http://schemas.microsoft.com/office/drawing/2014/main" id="{A3C51A83-B82E-458D-9893-FFA8E8EBF98F}"/>
              </a:ext>
            </a:extLst>
          </p:cNvPr>
          <p:cNvSpPr/>
          <p:nvPr/>
        </p:nvSpPr>
        <p:spPr>
          <a:xfrm>
            <a:off x="198783" y="157874"/>
            <a:ext cx="576510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Problem Statement</a:t>
            </a:r>
          </a:p>
        </p:txBody>
      </p:sp>
    </p:spTree>
    <p:extLst>
      <p:ext uri="{BB962C8B-B14F-4D97-AF65-F5344CB8AC3E}">
        <p14:creationId xmlns:p14="http://schemas.microsoft.com/office/powerpoint/2010/main" val="26028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31C5A-7A6C-429F-838C-3CFA6C79F712}"/>
              </a:ext>
            </a:extLst>
          </p:cNvPr>
          <p:cNvSpPr txBox="1"/>
          <p:nvPr/>
        </p:nvSpPr>
        <p:spPr>
          <a:xfrm>
            <a:off x="68535" y="457573"/>
            <a:ext cx="11741426" cy="2585323"/>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id="{7BE37ACB-7B3A-4F88-B394-7A557E0A1F55}"/>
              </a:ext>
            </a:extLst>
          </p:cNvPr>
          <p:cNvSpPr/>
          <p:nvPr/>
        </p:nvSpPr>
        <p:spPr>
          <a:xfrm>
            <a:off x="382038" y="583618"/>
            <a:ext cx="2593891" cy="584775"/>
          </a:xfrm>
          <a:prstGeom prst="rect">
            <a:avLst/>
          </a:prstGeom>
          <a:noFill/>
        </p:spPr>
        <p:txBody>
          <a:bodyPr wrap="square" lIns="91440" tIns="45720" rIns="91440" bIns="45720">
            <a:spAutoFit/>
          </a:bodyPr>
          <a:lstStyle/>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GitHub Link:</a:t>
            </a:r>
          </a:p>
        </p:txBody>
      </p:sp>
      <p:sp>
        <p:nvSpPr>
          <p:cNvPr id="4" name="Rectangle 3">
            <a:extLst>
              <a:ext uri="{FF2B5EF4-FFF2-40B4-BE49-F238E27FC236}">
                <a16:creationId xmlns:a16="http://schemas.microsoft.com/office/drawing/2014/main" id="{D327A4EC-0522-4317-AB65-0E42782A2B41}"/>
              </a:ext>
            </a:extLst>
          </p:cNvPr>
          <p:cNvSpPr/>
          <p:nvPr/>
        </p:nvSpPr>
        <p:spPr>
          <a:xfrm>
            <a:off x="382039" y="1832714"/>
            <a:ext cx="6104578" cy="584775"/>
          </a:xfrm>
          <a:prstGeom prst="rect">
            <a:avLst/>
          </a:prstGeom>
          <a:noFill/>
        </p:spPr>
        <p:txBody>
          <a:bodyPr wrap="square" lIns="91440" tIns="45720" rIns="91440" bIns="45720">
            <a:spAutoFit/>
          </a:bodyPr>
          <a:lstStyle/>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Link to the 3-minute Demo Video:</a:t>
            </a:r>
          </a:p>
        </p:txBody>
      </p:sp>
      <p:sp>
        <p:nvSpPr>
          <p:cNvPr id="5" name="Rectangle 4">
            <a:extLst>
              <a:ext uri="{FF2B5EF4-FFF2-40B4-BE49-F238E27FC236}">
                <a16:creationId xmlns:a16="http://schemas.microsoft.com/office/drawing/2014/main" id="{68E62087-A219-47BF-A624-44FA5EA74FAF}"/>
              </a:ext>
            </a:extLst>
          </p:cNvPr>
          <p:cNvSpPr/>
          <p:nvPr/>
        </p:nvSpPr>
        <p:spPr>
          <a:xfrm>
            <a:off x="382038" y="3042896"/>
            <a:ext cx="5266287" cy="584775"/>
          </a:xfrm>
          <a:prstGeom prst="rect">
            <a:avLst/>
          </a:prstGeom>
          <a:noFill/>
        </p:spPr>
        <p:txBody>
          <a:bodyPr wrap="square" lIns="91440" tIns="45720" rIns="91440" bIns="45720">
            <a:spAutoFit/>
          </a:bodyPr>
          <a:lstStyle/>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Link to the solution roadmap:</a:t>
            </a:r>
          </a:p>
        </p:txBody>
      </p:sp>
      <p:sp>
        <p:nvSpPr>
          <p:cNvPr id="8" name="TextBox 7">
            <a:extLst>
              <a:ext uri="{FF2B5EF4-FFF2-40B4-BE49-F238E27FC236}">
                <a16:creationId xmlns:a16="http://schemas.microsoft.com/office/drawing/2014/main" id="{056C955B-C9CB-4F05-AD53-5B844FE9EDDA}"/>
              </a:ext>
            </a:extLst>
          </p:cNvPr>
          <p:cNvSpPr txBox="1"/>
          <p:nvPr/>
        </p:nvSpPr>
        <p:spPr>
          <a:xfrm>
            <a:off x="382039" y="4419600"/>
            <a:ext cx="4847186" cy="584775"/>
          </a:xfrm>
          <a:prstGeom prst="rect">
            <a:avLst/>
          </a:prstGeom>
          <a:noFill/>
        </p:spPr>
        <p:txBody>
          <a:bodyPr wrap="square" rtlCol="0">
            <a:spAutoFit/>
          </a:bodyPr>
          <a:lstStyle/>
          <a:p>
            <a:r>
              <a:rPr lang="en-US" sz="3200" b="1" dirty="0">
                <a:ln w="6600">
                  <a:solidFill>
                    <a:schemeClr val="accent2"/>
                  </a:solidFill>
                  <a:prstDash val="solid"/>
                </a:ln>
                <a:solidFill>
                  <a:srgbClr val="FFFFFF"/>
                </a:solidFill>
                <a:effectLst>
                  <a:outerShdw dist="38100" dir="2700000" algn="tl" rotWithShape="0">
                    <a:schemeClr val="accent2"/>
                  </a:outerShdw>
                </a:effectLst>
              </a:rPr>
              <a:t>Link to detailed Solution:</a:t>
            </a:r>
          </a:p>
        </p:txBody>
      </p:sp>
      <p:sp>
        <p:nvSpPr>
          <p:cNvPr id="6" name="TextBox 5">
            <a:extLst>
              <a:ext uri="{FF2B5EF4-FFF2-40B4-BE49-F238E27FC236}">
                <a16:creationId xmlns:a16="http://schemas.microsoft.com/office/drawing/2014/main" id="{BC0503E7-8A2E-4850-B104-8090200E9579}"/>
              </a:ext>
            </a:extLst>
          </p:cNvPr>
          <p:cNvSpPr txBox="1"/>
          <p:nvPr/>
        </p:nvSpPr>
        <p:spPr>
          <a:xfrm>
            <a:off x="6486616" y="1914524"/>
            <a:ext cx="4286159" cy="738664"/>
          </a:xfrm>
          <a:prstGeom prst="rect">
            <a:avLst/>
          </a:prstGeom>
          <a:noFill/>
        </p:spPr>
        <p:txBody>
          <a:bodyPr wrap="square" rtlCol="0">
            <a:spAutoFit/>
          </a:bodyPr>
          <a:lstStyle/>
          <a:p>
            <a:r>
              <a:rPr lang="en-US" sz="2400" u="sng" dirty="0">
                <a:hlinkClick r:id="rId2"/>
              </a:rPr>
              <a:t>https://youtu.be/7zxT7NbBaMg</a:t>
            </a:r>
            <a:endParaRPr lang="en-US" sz="2400" dirty="0"/>
          </a:p>
          <a:p>
            <a:endParaRPr lang="en-US" dirty="0"/>
          </a:p>
        </p:txBody>
      </p:sp>
      <p:sp>
        <p:nvSpPr>
          <p:cNvPr id="7" name="TextBox 6">
            <a:extLst>
              <a:ext uri="{FF2B5EF4-FFF2-40B4-BE49-F238E27FC236}">
                <a16:creationId xmlns:a16="http://schemas.microsoft.com/office/drawing/2014/main" id="{3C7A9035-9AAB-4DF6-B112-1546DA1785F8}"/>
              </a:ext>
            </a:extLst>
          </p:cNvPr>
          <p:cNvSpPr txBox="1"/>
          <p:nvPr/>
        </p:nvSpPr>
        <p:spPr>
          <a:xfrm>
            <a:off x="5648325" y="3042896"/>
            <a:ext cx="5638800" cy="664321"/>
          </a:xfrm>
          <a:prstGeom prst="rect">
            <a:avLst/>
          </a:prstGeom>
          <a:noFill/>
        </p:spPr>
        <p:txBody>
          <a:bodyPr wrap="square" rtlCol="0">
            <a:spAutoFit/>
          </a:bodyPr>
          <a:lstStyle/>
          <a:p>
            <a:r>
              <a:rPr lang="en-US">
                <a:hlinkClick r:id="rId3"/>
              </a:rPr>
              <a:t>https://github.com/AdilakshmiB/way2recycle-app/blob/main/Solution%20Roadmap.pdf</a:t>
            </a:r>
            <a:endParaRPr lang="en-US" dirty="0"/>
          </a:p>
        </p:txBody>
      </p:sp>
      <p:sp>
        <p:nvSpPr>
          <p:cNvPr id="9" name="TextBox 8">
            <a:extLst>
              <a:ext uri="{FF2B5EF4-FFF2-40B4-BE49-F238E27FC236}">
                <a16:creationId xmlns:a16="http://schemas.microsoft.com/office/drawing/2014/main" id="{40D953D1-D60C-40A0-994D-C5F2E2DDBD63}"/>
              </a:ext>
            </a:extLst>
          </p:cNvPr>
          <p:cNvSpPr txBox="1"/>
          <p:nvPr/>
        </p:nvSpPr>
        <p:spPr>
          <a:xfrm>
            <a:off x="4905375" y="4581525"/>
            <a:ext cx="5867400" cy="646331"/>
          </a:xfrm>
          <a:prstGeom prst="rect">
            <a:avLst/>
          </a:prstGeom>
          <a:noFill/>
        </p:spPr>
        <p:txBody>
          <a:bodyPr wrap="square" rtlCol="0">
            <a:spAutoFit/>
          </a:bodyPr>
          <a:lstStyle/>
          <a:p>
            <a:r>
              <a:rPr lang="en-US" u="sng">
                <a:hlinkClick r:id="rId4"/>
              </a:rPr>
              <a:t>https://github.com/AdilakshmiB/way2recycle-app/blob/main/Way2Recycle.pdf</a:t>
            </a:r>
            <a:endParaRPr lang="en-US" dirty="0"/>
          </a:p>
        </p:txBody>
      </p:sp>
    </p:spTree>
    <p:extLst>
      <p:ext uri="{BB962C8B-B14F-4D97-AF65-F5344CB8AC3E}">
        <p14:creationId xmlns:p14="http://schemas.microsoft.com/office/powerpoint/2010/main" val="13998769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7850CD-EFD2-4A85-86A9-73C78CBA3D13}"/>
              </a:ext>
            </a:extLst>
          </p:cNvPr>
          <p:cNvSpPr/>
          <p:nvPr/>
        </p:nvSpPr>
        <p:spPr>
          <a:xfrm>
            <a:off x="3289387" y="2216708"/>
            <a:ext cx="4575997" cy="1323439"/>
          </a:xfrm>
          <a:prstGeom prst="rect">
            <a:avLst/>
          </a:prstGeom>
          <a:noFill/>
        </p:spPr>
        <p:txBody>
          <a:bodyPr wrap="non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8586751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8965310FC5B14BA9B5C910E53B47D4" ma:contentTypeVersion="13" ma:contentTypeDescription="Create a new document." ma:contentTypeScope="" ma:versionID="842d5671d59fcbefb129e57f9fd52208">
  <xsd:schema xmlns:xsd="http://www.w3.org/2001/XMLSchema" xmlns:xs="http://www.w3.org/2001/XMLSchema" xmlns:p="http://schemas.microsoft.com/office/2006/metadata/properties" xmlns:ns1="http://schemas.microsoft.com/sharepoint/v3" xmlns:ns3="ee22a937-ee49-4eea-9c28-8b4eeed064e8" xmlns:ns4="d563c28b-9ccc-4656-aadd-8fc0102ce749" targetNamespace="http://schemas.microsoft.com/office/2006/metadata/properties" ma:root="true" ma:fieldsID="360739e4dfa0b485564776bd8fc58d82" ns1:_="" ns3:_="" ns4:_="">
    <xsd:import namespace="http://schemas.microsoft.com/sharepoint/v3"/>
    <xsd:import namespace="ee22a937-ee49-4eea-9c28-8b4eeed064e8"/>
    <xsd:import namespace="d563c28b-9ccc-4656-aadd-8fc0102ce7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22a937-ee49-4eea-9c28-8b4eeed064e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63c28b-9ccc-4656-aadd-8fc0102ce7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FB4E685-B79D-4545-9285-CEA1BE3CC1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e22a937-ee49-4eea-9c28-8b4eeed064e8"/>
    <ds:schemaRef ds:uri="d563c28b-9ccc-4656-aadd-8fc0102ce7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C813F7-7E33-414D-8936-A548195D58DC}">
  <ds:schemaRefs>
    <ds:schemaRef ds:uri="http://schemas.microsoft.com/sharepoint/v3/contenttype/forms"/>
  </ds:schemaRefs>
</ds:datastoreItem>
</file>

<file path=customXml/itemProps3.xml><?xml version="1.0" encoding="utf-8"?>
<ds:datastoreItem xmlns:ds="http://schemas.openxmlformats.org/officeDocument/2006/customXml" ds:itemID="{48B20943-6D4D-437F-B0A8-837B343259B6}">
  <ds:schemaRefs>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dcmitype/"/>
    <ds:schemaRef ds:uri="d563c28b-9ccc-4656-aadd-8fc0102ce749"/>
    <ds:schemaRef ds:uri="ee22a937-ee49-4eea-9c28-8b4eeed064e8"/>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188</TotalTime>
  <Words>240</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Ranjitha</dc:creator>
  <cp:lastModifiedBy>Borekar, Maya</cp:lastModifiedBy>
  <cp:revision>12</cp:revision>
  <dcterms:created xsi:type="dcterms:W3CDTF">2021-06-17T08:13:46Z</dcterms:created>
  <dcterms:modified xsi:type="dcterms:W3CDTF">2021-06-18T17:11:27Z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0x0101005F8965310FC5B14BA9B5C910E53B47D4</vt:lpwstr>
  </property>
</Properties>
</file>