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2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2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71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3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2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5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3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81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8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E8AF-B045-43B3-97E8-CA0B2A42CF3A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EFF4-D48A-428D-8450-18CB67D73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35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Django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6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4255" y="184727"/>
            <a:ext cx="10679545" cy="5992236"/>
          </a:xfrm>
        </p:spPr>
        <p:txBody>
          <a:bodyPr/>
          <a:lstStyle/>
          <a:p>
            <a:r>
              <a:rPr lang="tr-TR" dirty="0" err="1" smtClean="0"/>
              <a:t>Movies</a:t>
            </a:r>
            <a:r>
              <a:rPr lang="tr-TR" dirty="0" smtClean="0"/>
              <a:t> klasörü içerisine urls.py dosyası ekle ve </a:t>
            </a:r>
            <a:r>
              <a:rPr lang="tr-TR" dirty="0" err="1" smtClean="0"/>
              <a:t>pathleri</a:t>
            </a:r>
            <a:r>
              <a:rPr lang="tr-TR" dirty="0" smtClean="0"/>
              <a:t> tanımla</a:t>
            </a:r>
          </a:p>
          <a:p>
            <a:r>
              <a:rPr lang="tr-TR" dirty="0" err="1" smtClean="0"/>
              <a:t>Movies</a:t>
            </a:r>
            <a:r>
              <a:rPr lang="tr-TR" dirty="0" smtClean="0"/>
              <a:t> klasörü içerisine </a:t>
            </a:r>
            <a:r>
              <a:rPr lang="tr-TR" dirty="0" err="1" smtClean="0"/>
              <a:t>template</a:t>
            </a:r>
            <a:r>
              <a:rPr lang="tr-TR" dirty="0" smtClean="0"/>
              <a:t> klasörü oluştur ve html dosyalarını oluştur</a:t>
            </a:r>
          </a:p>
          <a:p>
            <a:r>
              <a:rPr lang="tr-TR" dirty="0" err="1" smtClean="0"/>
              <a:t>Movies</a:t>
            </a:r>
            <a:r>
              <a:rPr lang="tr-TR" dirty="0" smtClean="0"/>
              <a:t> klasörü içerisinde views.py dosyası içerisine her html dosyasını çağıracağımız fonksiyonları yaz</a:t>
            </a:r>
          </a:p>
          <a:p>
            <a:r>
              <a:rPr lang="tr-TR" dirty="0" smtClean="0"/>
              <a:t>Ana proje dizinimiz olan </a:t>
            </a:r>
            <a:r>
              <a:rPr lang="tr-TR" dirty="0" err="1" smtClean="0"/>
              <a:t>movieapp</a:t>
            </a:r>
            <a:r>
              <a:rPr lang="tr-TR" dirty="0"/>
              <a:t> </a:t>
            </a:r>
            <a:r>
              <a:rPr lang="tr-TR" dirty="0" smtClean="0"/>
              <a:t>klasörü içindeki urls.py dosyası içerisine </a:t>
            </a:r>
            <a:r>
              <a:rPr lang="tr-TR" dirty="0" err="1" smtClean="0"/>
              <a:t>movies</a:t>
            </a:r>
            <a:r>
              <a:rPr lang="tr-TR" dirty="0" smtClean="0"/>
              <a:t> klasöründeki </a:t>
            </a:r>
            <a:r>
              <a:rPr lang="tr-TR" dirty="0" err="1" smtClean="0"/>
              <a:t>url</a:t>
            </a:r>
            <a:r>
              <a:rPr lang="tr-TR" dirty="0" smtClean="0"/>
              <a:t> </a:t>
            </a:r>
            <a:r>
              <a:rPr lang="tr-TR" dirty="0" err="1" smtClean="0"/>
              <a:t>leri</a:t>
            </a:r>
            <a:r>
              <a:rPr lang="tr-TR" dirty="0" smtClean="0"/>
              <a:t> dahil et ve uygulama çalışıyor mu kontrol et</a:t>
            </a:r>
          </a:p>
          <a:p>
            <a:r>
              <a:rPr lang="tr-TR" dirty="0" err="1" smtClean="0"/>
              <a:t>Movies</a:t>
            </a:r>
            <a:r>
              <a:rPr lang="tr-TR" dirty="0" smtClean="0"/>
              <a:t> klasörü içindeki view.py dosyası</a:t>
            </a:r>
          </a:p>
          <a:p>
            <a:pPr marL="0" indent="0">
              <a:buNone/>
            </a:pPr>
            <a:r>
              <a:rPr lang="tr-TR" dirty="0" smtClean="0"/>
              <a:t>İçinde </a:t>
            </a:r>
            <a:r>
              <a:rPr lang="tr-TR" dirty="0" err="1" smtClean="0"/>
              <a:t>kategori_liste</a:t>
            </a:r>
            <a:r>
              <a:rPr lang="tr-TR" dirty="0" smtClean="0"/>
              <a:t> diye bir liste oluştur ve ekranda görüntüle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73" y="3180845"/>
            <a:ext cx="3795089" cy="11507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34" y="5048352"/>
            <a:ext cx="549449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091"/>
            <a:ext cx="10527730" cy="31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3709"/>
            <a:ext cx="10357695" cy="47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927"/>
            <a:ext cx="10788073" cy="3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7" y="1288444"/>
            <a:ext cx="8537585" cy="41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7345" cy="52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57" y="212436"/>
            <a:ext cx="10975807" cy="45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Django</a:t>
            </a:r>
            <a:r>
              <a:rPr lang="tr-TR" dirty="0" smtClean="0"/>
              <a:t> kurulumu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640" y="2863273"/>
            <a:ext cx="6078586" cy="5639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39" y="3789554"/>
            <a:ext cx="6722511" cy="3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oluşturma adımları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Django</a:t>
            </a:r>
            <a:r>
              <a:rPr lang="tr-TR" dirty="0" smtClean="0"/>
              <a:t> kütüphanesi oluştur ve </a:t>
            </a:r>
            <a:r>
              <a:rPr lang="tr-TR" dirty="0" err="1" smtClean="0"/>
              <a:t>code</a:t>
            </a:r>
            <a:r>
              <a:rPr lang="tr-TR" dirty="0" smtClean="0"/>
              <a:t> ile aç</a:t>
            </a:r>
          </a:p>
          <a:p>
            <a:r>
              <a:rPr lang="tr-TR" dirty="0" err="1" smtClean="0"/>
              <a:t>django-admin</a:t>
            </a:r>
            <a:r>
              <a:rPr lang="tr-TR" dirty="0" smtClean="0"/>
              <a:t> </a:t>
            </a:r>
            <a:r>
              <a:rPr lang="tr-TR" dirty="0" err="1" smtClean="0"/>
              <a:t>startproject</a:t>
            </a:r>
            <a:r>
              <a:rPr lang="tr-TR" dirty="0" smtClean="0"/>
              <a:t> </a:t>
            </a:r>
            <a:r>
              <a:rPr lang="tr-TR" dirty="0" err="1" smtClean="0"/>
              <a:t>movieapp</a:t>
            </a:r>
            <a:r>
              <a:rPr lang="tr-TR" dirty="0" smtClean="0"/>
              <a:t> ile bir proje başlat</a:t>
            </a:r>
          </a:p>
          <a:p>
            <a:r>
              <a:rPr lang="tr-TR" dirty="0" smtClean="0"/>
              <a:t>Manage.py dosyası ana dizinde olmalı</a:t>
            </a:r>
          </a:p>
          <a:p>
            <a:r>
              <a:rPr lang="tr-TR" dirty="0" smtClean="0"/>
              <a:t>Projeye yeni iki uygulama ekleyelim ve setting.py dosyası içerisine bu iki uygulama klasörünü ekleyelim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84" y="1288254"/>
            <a:ext cx="1714649" cy="20270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4" y="4320402"/>
            <a:ext cx="5417016" cy="43276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38" y="4888102"/>
            <a:ext cx="6275753" cy="57982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091" y="3748814"/>
            <a:ext cx="327688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106</Words>
  <Application>Microsoft Office PowerPoint</Application>
  <PresentationFormat>Geniş ekran</PresentationFormat>
  <Paragraphs>13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Django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Django kurulumu</vt:lpstr>
      <vt:lpstr>Uygulama oluşturma adımları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Zeynep</dc:creator>
  <cp:lastModifiedBy>Zeynep</cp:lastModifiedBy>
  <cp:revision>16</cp:revision>
  <dcterms:created xsi:type="dcterms:W3CDTF">2023-12-01T17:56:11Z</dcterms:created>
  <dcterms:modified xsi:type="dcterms:W3CDTF">2023-12-15T17:56:43Z</dcterms:modified>
</cp:coreProperties>
</file>