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1F450-0C91-496F-BC9B-446C8EB4A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B2F0C7-54FC-474C-AEE8-23E20C174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957E12-49CA-4BA5-9EF1-BC848F6B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0F8C-4A4C-4192-85BF-69BE0A857C1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481237-8BBB-45CC-8FAE-57BFDAEC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C11442-22C4-4A33-8F35-B1600BDB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561-0BA0-4D14-B2D0-A42B37E85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08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0CD07-078D-4538-87C3-015794DE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32A5C6-D5FC-4F0C-BD43-84FCD85EC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0EBE83-FF11-4685-B518-D84F309A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0F8C-4A4C-4192-85BF-69BE0A857C1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29FEA7-9600-4630-BCD3-FE4BA2CF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8C9934-B610-4F9B-BA27-AA361497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561-0BA0-4D14-B2D0-A42B37E85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3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6552D6-F8FB-4E21-BF08-D86EBB66A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B13E5A-30F2-458B-84AA-7DB8CACED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BBD6BC-FAF0-4A01-BC35-6A4ACE4B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0F8C-4A4C-4192-85BF-69BE0A857C1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8DEF04-2650-42EB-BE1E-2CA380A5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99208B-55A1-46E4-A6C8-9718151F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561-0BA0-4D14-B2D0-A42B37E85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90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00D75-EE1B-456D-9F36-B25CB7E77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5AA10-CEA2-4A36-BA2A-70DDEDF41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5B05EA-0E01-4DD9-B98E-71DC32B3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0F8C-4A4C-4192-85BF-69BE0A857C1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03675D-214C-48E7-A31A-8A8DBD64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75166D-CAD2-4D60-9CAB-0C569930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561-0BA0-4D14-B2D0-A42B37E85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2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73E97-02F0-4791-867A-F498745B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60EFC-C997-41E0-96DF-9F60FC50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8A49C8-DC98-413F-AAB6-84C8BC3A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0F8C-4A4C-4192-85BF-69BE0A857C1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3B3C6C-0A91-4161-AC1F-900539DD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93E019-5AEE-4A8C-8795-70D712E4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561-0BA0-4D14-B2D0-A42B37E85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74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4383E-83D7-40ED-9B09-51BD92EE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4BD507-ABE9-4445-B116-0CEA6F9AD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49014C-82B7-4130-B031-A345227B2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4F304E-797A-4A5C-8C39-22862A31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0F8C-4A4C-4192-85BF-69BE0A857C1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2A5604-825F-4DA1-A87D-F77B28C2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FA8150-4116-412E-9DB2-1958137C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561-0BA0-4D14-B2D0-A42B37E85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38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AE14E-3FC3-44E5-84A3-091EB701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BCFD80-0F88-4D99-9641-91C5D8837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2E1064-6099-4472-9A91-03E35DABB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C2D712-3B26-4B9E-BD37-F1D932B8E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E7FD96-838D-4AD0-8BFE-94DFF3846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DCCB37-DB8D-447D-B85C-3D345B53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0F8C-4A4C-4192-85BF-69BE0A857C1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0B1604-A06E-4B4C-8C46-83978B9A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D933EB2-AFF6-45FF-BD78-A0903994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561-0BA0-4D14-B2D0-A42B37E85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61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B0942-F962-4CFF-A811-974F0A17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9EEA74-78F2-46BD-AFD9-ADB8BE3E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0F8C-4A4C-4192-85BF-69BE0A857C1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E19EFC-529E-4D0F-8750-76454EED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42BCF4-89DC-4C69-82B3-9736AB51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561-0BA0-4D14-B2D0-A42B37E85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63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8278DA5-5920-4AE4-8FEE-5D26035F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0F8C-4A4C-4192-85BF-69BE0A857C1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8C78970-78A0-4ECF-A448-8D265C48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BE9A4C-CEA5-476D-8FC1-1FB5DF43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561-0BA0-4D14-B2D0-A42B37E85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8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A357D-8809-4ADC-A281-5499FF40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84EDF-F4C1-483F-BF5A-DB0E53072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42AFFB-5FA0-4690-BCAB-9A033C8C6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C29242-8A3F-40E4-A5A8-6AA5A560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0F8C-4A4C-4192-85BF-69BE0A857C1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F6EF27-0F38-4C30-B71F-ECD22B03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450D68-35CC-4625-B80F-4085638B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561-0BA0-4D14-B2D0-A42B37E85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80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59508-D831-4057-B3FE-FB9C881DE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B3D9EA-3B6B-48B0-B04C-4D93F5531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F546B2-CE6A-4FCB-9FF9-428C9E185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ECB23D-E640-46DC-B088-276A4C86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0F8C-4A4C-4192-85BF-69BE0A857C1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193A04-E79C-4308-9FFE-7E9BF2DF5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573218-0170-44D9-BD3A-6FF2910A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E0561-0BA0-4D14-B2D0-A42B37E85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48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70019-411F-406E-BF54-731B9AC0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99F9B4-E7A5-4475-B533-B68A2FF96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50BAE2-03C2-4678-BCE8-BF359D60B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90F8C-4A4C-4192-85BF-69BE0A857C14}" type="datetimeFigureOut">
              <a:rPr lang="ru-RU" smtClean="0"/>
              <a:t>16.09.2022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F6568D-1E95-4A75-B572-2A5653DE2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41103B-E82E-4C53-BE2B-0AC51307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E0561-0BA0-4D14-B2D0-A42B37E85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03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8A30EA-8CCA-4FF8-A5C8-B35F4547C8D8}"/>
              </a:ext>
            </a:extLst>
          </p:cNvPr>
          <p:cNvSpPr txBox="1"/>
          <p:nvPr/>
        </p:nvSpPr>
        <p:spPr>
          <a:xfrm>
            <a:off x="3900719" y="1222634"/>
            <a:ext cx="4390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Analyze of News</a:t>
            </a:r>
            <a:endParaRPr lang="ru-RU" sz="6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02860D3-9A0A-48F1-AE10-EE6043BB8708}"/>
              </a:ext>
            </a:extLst>
          </p:cNvPr>
          <p:cNvSpPr/>
          <p:nvPr/>
        </p:nvSpPr>
        <p:spPr>
          <a:xfrm>
            <a:off x="275996" y="2473744"/>
            <a:ext cx="88580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W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hat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kind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of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news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do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Kazakhstanis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read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?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What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are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they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more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interested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in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?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How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many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people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read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the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news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?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How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much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time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do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Kazakhstanis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spend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on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reading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the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news</a:t>
            </a:r>
            <a:r>
              <a:rPr lang="ru-RU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?</a:t>
            </a:r>
            <a:endParaRPr lang="kk-KZ" altLang="ru-RU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ru-RU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What worries the people of Kazakhstan the most?</a:t>
            </a:r>
            <a:endParaRPr kumimoji="0" lang="en-US" altLang="ru-RU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hnschrift SemiBold Condensed" panose="020B0502040204020203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ru-RU" altLang="ru-RU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ru-RU" altLang="ru-RU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ED81E1-9AB7-4346-87A8-C136E0988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9DA7AF7-2B09-4882-890A-C502E9E66A5D}"/>
              </a:ext>
            </a:extLst>
          </p:cNvPr>
          <p:cNvSpPr/>
          <p:nvPr/>
        </p:nvSpPr>
        <p:spPr>
          <a:xfrm>
            <a:off x="10324181" y="6125878"/>
            <a:ext cx="18678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Karim Adilet</a:t>
            </a:r>
            <a:endParaRPr lang="ru-RU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7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6F0513-A53C-4E2B-899F-B1E6A9B56B44}"/>
              </a:ext>
            </a:extLst>
          </p:cNvPr>
          <p:cNvSpPr txBox="1"/>
          <p:nvPr/>
        </p:nvSpPr>
        <p:spPr>
          <a:xfrm>
            <a:off x="1446245" y="1119673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F0A814A-A12F-4FF5-BC62-608103AF5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6365DC9-6068-4088-8164-3C7517A9F740}"/>
              </a:ext>
            </a:extLst>
          </p:cNvPr>
          <p:cNvSpPr/>
          <p:nvPr/>
        </p:nvSpPr>
        <p:spPr>
          <a:xfrm>
            <a:off x="1068845" y="1997839"/>
            <a:ext cx="100543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(H) </a:t>
            </a:r>
            <a:r>
              <a:rPr lang="ru-RU" altLang="ru-RU" sz="36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Is</a:t>
            </a:r>
            <a:r>
              <a:rPr lang="ru-RU" altLang="ru-RU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6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there</a:t>
            </a:r>
            <a:r>
              <a:rPr lang="ru-RU" altLang="ru-RU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6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an</a:t>
            </a:r>
            <a:r>
              <a:rPr lang="en-US" altLang="ru-RU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y</a:t>
            </a:r>
            <a:r>
              <a:rPr lang="ru-RU" altLang="ru-RU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6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information</a:t>
            </a:r>
            <a:r>
              <a:rPr lang="ru-RU" altLang="ru-RU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altLang="ru-RU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manipulation</a:t>
            </a:r>
            <a:r>
              <a:rPr lang="ru-RU" altLang="ru-RU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6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of</a:t>
            </a:r>
            <a:r>
              <a:rPr lang="ru-RU" altLang="ru-RU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6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foreign</a:t>
            </a:r>
            <a:r>
              <a:rPr lang="ru-RU" altLang="ru-RU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6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countries</a:t>
            </a:r>
            <a:r>
              <a:rPr lang="ru-RU" altLang="ru-RU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(H) </a:t>
            </a:r>
            <a:r>
              <a:rPr lang="ru-RU" altLang="ru-RU" sz="36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Does</a:t>
            </a:r>
            <a:r>
              <a:rPr lang="ru-RU" altLang="ru-RU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6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news</a:t>
            </a:r>
            <a:r>
              <a:rPr lang="ru-RU" altLang="ru-RU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6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affect</a:t>
            </a:r>
            <a:r>
              <a:rPr lang="ru-RU" altLang="ru-RU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6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people's</a:t>
            </a:r>
            <a:r>
              <a:rPr lang="ru-RU" altLang="ru-RU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6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mental</a:t>
            </a:r>
            <a:r>
              <a:rPr lang="ru-RU" altLang="ru-RU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altLang="ru-RU" sz="36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well-being</a:t>
            </a:r>
            <a:r>
              <a:rPr lang="ru-RU" altLang="ru-RU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?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Bold Condensed" panose="020B0502040204020203" pitchFamily="34" charset="0"/>
              </a:rPr>
              <a:t> </a:t>
            </a:r>
            <a:endParaRPr lang="ru-RU" altLang="ru-RU" sz="36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(H) Are negative news more interesting than positive news and do they get more views?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SemiBold Condensed" panose="020B0502040204020203" pitchFamily="34" charset="0"/>
              </a:rPr>
              <a:t> </a:t>
            </a:r>
            <a:endParaRPr lang="ru-RU" altLang="ru-RU" sz="36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ahnschrift SemiBold Condensed" panose="020B0502040204020203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7ADBEBA-9A0C-4159-B30F-4D11769EF4F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6" y="-947099"/>
            <a:ext cx="3230217" cy="323021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B9B337E-1AAC-4DA3-8377-05BE30780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634" y="4266770"/>
            <a:ext cx="2969803" cy="2294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79AE616-8E46-4F49-860D-C75CB5637B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33" y="4736085"/>
            <a:ext cx="1825533" cy="182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8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D72E74-9885-44E6-80C8-4DEFADCB5443}"/>
              </a:ext>
            </a:extLst>
          </p:cNvPr>
          <p:cNvSpPr txBox="1"/>
          <p:nvPr/>
        </p:nvSpPr>
        <p:spPr>
          <a:xfrm>
            <a:off x="416835" y="1514271"/>
            <a:ext cx="48707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Dataset sources:</a:t>
            </a:r>
            <a:endParaRPr lang="kk-KZ" sz="36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r>
              <a:rPr lang="en-US" sz="36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Tengrinews</a:t>
            </a:r>
            <a:endParaRPr lang="en-US" sz="36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r>
              <a:rPr lang="en-US" sz="36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Informburo</a:t>
            </a:r>
            <a:endParaRPr lang="en-US" sz="36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Zakon.kz</a:t>
            </a:r>
          </a:p>
          <a:p>
            <a:r>
              <a:rPr lang="en-US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Social Networks</a:t>
            </a:r>
          </a:p>
          <a:p>
            <a:r>
              <a:rPr lang="en-US" sz="36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International Resources</a:t>
            </a:r>
            <a:endParaRPr lang="ru-RU" sz="36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C76AD4-007C-4A5A-A05D-3792A30D3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91" y="1053463"/>
            <a:ext cx="3589020" cy="17945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9F0DF5-9373-4752-A45C-FE93965C7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511" y="2108832"/>
            <a:ext cx="2615423" cy="147828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849D9F-2AEC-4B63-BDEC-B891BF9842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54344"/>
            <a:ext cx="1353316" cy="135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926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101</Words>
  <Application>Microsoft Office PowerPoint</Application>
  <PresentationFormat>Широкоэкранный</PresentationFormat>
  <Paragraphs>16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Bahnschrift SemiBold Condensed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Adilet Karim</dc:creator>
  <cp:lastModifiedBy>Adilet Karim</cp:lastModifiedBy>
  <cp:revision>5</cp:revision>
  <dcterms:created xsi:type="dcterms:W3CDTF">2022-09-16T02:45:32Z</dcterms:created>
  <dcterms:modified xsi:type="dcterms:W3CDTF">2022-09-16T03:34:17Z</dcterms:modified>
</cp:coreProperties>
</file>