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9121AA-6CA6-4316-AE0E-D06F05E483FC}">
          <p14:sldIdLst>
            <p14:sldId id="256"/>
          </p14:sldIdLst>
        </p14:section>
        <p14:section name="Раздел без заголовка" id="{2A85A5D7-F0B4-475D-A1C1-3878D7E3A9A3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7E63-01B1-4A53-A28A-E31EDB52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DD861-AC29-4DAB-8B7C-2252E7A2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ADCEB-DD41-4D81-ABC8-92C4FED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9A7BE-6D01-4A10-BFE8-BA58487A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1E79B-1FA0-4376-8A7D-D485C8E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6156B-AB62-461D-853C-85D535D7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2FBE4-2CFA-477B-8981-17763F74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354D8-7532-4BE4-819E-20ED71E6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C32B5E-EA22-45E4-8CD4-3841E4B6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A1D69-6C72-4FB1-965E-40E95795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AEF46A-6B30-43CE-A4FE-F05D55901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8EEDA5-BCCA-4AFE-BDAD-000B0BA0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F5163-E915-4032-AB95-28F09131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E53CC-D441-4A3A-B20F-02A2AD1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78142-2525-44BD-AC4C-CDDB4879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9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E2018-316F-4B05-8630-328BBB7C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9C8A7-545F-4CC5-8117-E8B2D3E7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43F13-23D4-4066-8645-1C578CD7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74DBF6-7359-43B7-BA7C-8CDCAA88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F0E78-39D6-4057-B617-19036F1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5954-C0FC-4663-A356-D6BB544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40EF6-3139-44A9-BB76-37D68961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15104-BD19-4BAB-AC9F-3C56D16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BE204-8046-4960-90B1-05751987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909F-FB48-45DE-B6A7-2819354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1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17326-CB4E-41AF-8D05-24E3D0D5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093B6-65FB-4C6A-9071-EBC000B67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56856-A888-4DC5-BC75-48DCB0FD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3AD5C-5375-4FE3-9740-4729EBB7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D34A2-5C90-4DAF-B396-D7BF885B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6337E-9BF8-43A3-AFCE-C360516F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1E95-5B10-4260-9936-C15BFA11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53131-9363-41B0-A965-EC7B4B78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69C27-E284-4B40-B104-D21C75F70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262BBB-9FE8-4BB7-A407-4270CE24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2085A-57B5-44A7-9CB7-8F0448D20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DAB422-47AA-4ABF-8F18-55A9B752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180A04-D3C4-4142-B538-D8D7BD7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1AD33-9A06-46A6-ABA3-86AD008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3BC4-67FE-40E4-9ECF-7652418D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77D51C-E8A6-4ED9-B331-9E83764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E2B22A-0BF5-4587-A3DD-DCA3B7FC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A7253E-4183-4274-A1B0-76C001E8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1CEF93-4D0F-42DA-A4AE-A3A7E35F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AC490F-26BE-4732-AEE2-1A37A1D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7E5038-813F-45A6-A25A-518B4447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CF8A1-95E6-4FE0-B956-AB0313D7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6665C-CA6F-4AD6-98E5-43C75456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0C886-1798-4963-9758-173B64DA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D0CEE-0437-409E-93C6-296E4F12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36E60-19A7-4CB0-A7DF-D8F589CE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EEE46-053F-4521-9665-FAF343E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9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20F60-5A64-4F0B-B4CE-4EAFD4FA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0FED82-3284-4FB1-BAE8-AC868815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76A5A-DBCB-4358-B2F6-A32A69B9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133C9-8ED7-4BF0-9B9B-2D183FB2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C8EBED-CF6E-4D58-819C-548BE6B1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9CBE8-7C40-4151-BC04-7EB5F1A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0200D-82B4-47BD-B7F6-F41ADDD7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8B9567-E157-43E9-8E98-64A41C29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9E456-6520-4FFE-A368-0223629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68A8-E8BB-45E6-BD1D-DB943478A80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7DBC3-5DAC-4017-825F-C1BC7B11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41C0F-AA07-4309-95A5-9CE7A01F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2D34-6A47-4170-A09C-8B54727C7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484" y="-270272"/>
            <a:ext cx="13152967" cy="7398544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E8EF86-4B6F-4A88-8FA6-42850881640D}"/>
              </a:ext>
            </a:extLst>
          </p:cNvPr>
          <p:cNvSpPr/>
          <p:nvPr/>
        </p:nvSpPr>
        <p:spPr>
          <a:xfrm>
            <a:off x="620463" y="7889439"/>
            <a:ext cx="4599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12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9BEC2CE6-59A3-495E-ABB4-DB650A05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547" y="557341"/>
            <a:ext cx="4044590" cy="574331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4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757535"/>
            <a:ext cx="5332261" cy="31877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7CC6D2-44F4-4995-895E-AE8AD95F2A82}"/>
              </a:ext>
            </a:extLst>
          </p:cNvPr>
          <p:cNvSpPr/>
          <p:nvPr/>
        </p:nvSpPr>
        <p:spPr>
          <a:xfrm>
            <a:off x="925263" y="4346139"/>
            <a:ext cx="4599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5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721A6312-05DD-4266-ABE1-E09A458B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47" y="557341"/>
            <a:ext cx="4044590" cy="574331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orld Cup Yes GIF by FIFA">
            <a:extLst>
              <a:ext uri="{FF2B5EF4-FFF2-40B4-BE49-F238E27FC236}">
                <a16:creationId xmlns:a16="http://schemas.microsoft.com/office/drawing/2014/main" id="{0793B74C-741D-4E01-902C-F62DC79C3A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157" y="1741129"/>
            <a:ext cx="8076585" cy="45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63949B-0469-4F0A-9E36-E58001021579}"/>
              </a:ext>
            </a:extLst>
          </p:cNvPr>
          <p:cNvSpPr/>
          <p:nvPr/>
        </p:nvSpPr>
        <p:spPr>
          <a:xfrm>
            <a:off x="12192000" y="295870"/>
            <a:ext cx="599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Thank you for attention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B5F3-783F-483D-A9A2-345F502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93122" y="241300"/>
            <a:ext cx="5332261" cy="318770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7CC6D2-44F4-4995-895E-AE8AD95F2A82}"/>
              </a:ext>
            </a:extLst>
          </p:cNvPr>
          <p:cNvSpPr/>
          <p:nvPr/>
        </p:nvSpPr>
        <p:spPr>
          <a:xfrm>
            <a:off x="1496664" y="9354307"/>
            <a:ext cx="4599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Пеле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рождение легенды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5" name="Picture 2" descr="Пеле - любопытные факты из жизни Короля футбола, умершего в 82 года - фото  видео - «ФАКТЫ»">
            <a:extLst>
              <a:ext uri="{FF2B5EF4-FFF2-40B4-BE49-F238E27FC236}">
                <a16:creationId xmlns:a16="http://schemas.microsoft.com/office/drawing/2014/main" id="{721A6312-05DD-4266-ABE1-E09A458B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68" y="-8999614"/>
            <a:ext cx="4044590" cy="574331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rld Cup Yes GIF by FIFA">
            <a:extLst>
              <a:ext uri="{FF2B5EF4-FFF2-40B4-BE49-F238E27FC236}">
                <a16:creationId xmlns:a16="http://schemas.microsoft.com/office/drawing/2014/main" id="{2F742BCD-9DE5-498D-81DC-7C18158DF0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73" y="1598419"/>
            <a:ext cx="8076585" cy="45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AA8207-C816-4992-B187-2F83758FAECB}"/>
              </a:ext>
            </a:extLst>
          </p:cNvPr>
          <p:cNvSpPr/>
          <p:nvPr/>
        </p:nvSpPr>
        <p:spPr>
          <a:xfrm>
            <a:off x="2832689" y="260509"/>
            <a:ext cx="599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Thank you for attention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Преподаватель</cp:lastModifiedBy>
  <cp:revision>4</cp:revision>
  <dcterms:created xsi:type="dcterms:W3CDTF">2024-09-23T08:25:52Z</dcterms:created>
  <dcterms:modified xsi:type="dcterms:W3CDTF">2024-09-25T07:56:45Z</dcterms:modified>
</cp:coreProperties>
</file>