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03D36-25A3-10C1-5FC4-83A5775B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39A5D5-981D-0146-3C28-6C40A1BE8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D32558-B6A4-9100-EA4B-F67B03BE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E6CFD-CADC-6831-ECC8-59D557B7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0DC8DF-DF3A-D48E-5E6D-6F572DEE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6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4C500-0F39-2153-B5A8-C52D8EE7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91EDE1-C0FF-E4CF-EAD2-F0F191BAA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4F02EA-D9A6-3DDF-74C0-911BAC4B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FDAFD2-C401-1845-1C9D-D617F4A5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CDC4F1-BF3F-826E-41E7-F5BB849A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90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18E274-4DCB-5851-E57E-74CAE5B8F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635A9B-D1AD-DE83-9ED6-A0A64BE39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49FC62-E51F-3D61-4704-9D7F55A7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72C39-A5D8-F16F-A1DC-BE2917F9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B8A3F7-915E-C634-8CB2-46DBA80E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95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D671C-5BB5-5833-AF96-7E8DC817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074EBD-B582-94CC-FEDD-9D3BE5A8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5434A-8CE6-4970-CBEB-FDB1E616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10B6F7-8265-CBBF-DC42-C43BD6A9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F6F0EB-10C1-09CB-4D95-F2BA37B0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44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16569-E380-5FFE-CB48-EEEB1D6A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16C742-FBCA-07AC-7D8A-8A8FFB4A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A8C8E-03D1-7F06-AC21-61BCE98E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C2496A-897A-F220-03E6-6738CCBC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DBED63-4C88-0DE6-09B0-2CEB6693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77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8CE0F-F537-507D-51DF-EB35CEE4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FCED8-C383-1E60-6695-36343CCCD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59F4E0-C33C-9877-7096-F69AD85BD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C8A558-7A35-D87B-64D3-F9F9F4C7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7CD5F2-79E1-A2CB-F292-18AECA0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47BE6F-9482-CB85-0DC0-38054966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99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BAEE0-BF3C-5737-F4D1-F3D06662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C134F0-8031-0561-BED3-CF6D8CB2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50D501-6F53-D565-24CC-9358E1B46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2BA960-352F-A8B4-A835-49C8B3FD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E67E25-CFE9-1523-5EC8-F19539490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CBCAE6-952F-F7B8-D82A-1C3D044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E2B348-9175-1E4C-51C5-08BB1833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739803-1B77-D9D3-E4A5-012ADC11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0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EB663-152D-D905-FE2F-A2E8DC9F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173272-8D8D-4972-0E52-1B62F53E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F86B28-8656-53A4-B62E-E6ED30BD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FD891A-116C-8CB0-A8D0-6E0C050A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1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F805E8-0C5A-190C-9696-BC9050E6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68F92A-4E67-9514-8A92-5D83087F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6BEE76-1065-302E-0D47-A7866AA6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6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1A2B7-816A-5124-6763-EA935ADC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AA9F0-2D65-7285-C4BA-815D19D72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E5C8C3-D816-3972-FDBB-4766C840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17070E-32B4-CFCE-6B39-EAE04129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5E260-708B-BEA2-8319-4017E2BA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E421E3-4F88-7067-3C61-CCE3F90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8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8FDF4-E5F1-CE93-70CD-EA5DF21A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94C786-9499-77C0-9644-D1081A32A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64E9C8-1987-9ED7-2471-C6FC797D2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00BFA-B18C-9161-B041-01F69CFB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0129-06AD-4B3A-9BB9-D87F2ADB3182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F6B052-41F8-E9E4-14A0-EE0A357A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EC4AB4-2688-17DA-8385-0CDD2044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31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786E1-5FFD-984E-0B75-8D7EF76E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22D73C-54CB-2AD3-8FC0-813A1B75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4EB20A-E0FD-467F-7204-20C52B7C2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0129-06AD-4B3A-9BB9-D87F2ADB3182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07524-187F-64A9-B2D1-CFE405F54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6E6FE8-E3E7-2A21-5A2B-2A6E2ED57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EAD33-59AF-4C3E-AA42-329232429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65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A76BF4-6BA5-9903-964C-3243D1D14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83" y="467454"/>
            <a:ext cx="1860855" cy="279565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373592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1</cp:revision>
  <dcterms:created xsi:type="dcterms:W3CDTF">2024-09-22T15:29:50Z</dcterms:created>
  <dcterms:modified xsi:type="dcterms:W3CDTF">2024-09-22T15:29:55Z</dcterms:modified>
</cp:coreProperties>
</file>